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7" r:id="rId10"/>
    <p:sldId id="271" r:id="rId11"/>
    <p:sldId id="264" r:id="rId12"/>
    <p:sldId id="268" r:id="rId13"/>
    <p:sldId id="265" r:id="rId14"/>
    <p:sldId id="269" r:id="rId15"/>
    <p:sldId id="266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523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12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14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8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84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40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44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60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4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33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1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22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D406-4F53-40ED-9827-DA09242712BA}" type="datetimeFigureOut">
              <a:rPr lang="zh-CN" altLang="en-US" smtClean="0"/>
              <a:t>2016/3/22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5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498557.htm" TargetMode="External"/><Relationship Id="rId2" Type="http://schemas.openxmlformats.org/officeDocument/2006/relationships/hyperlink" Target="http://baike.baidu.com/subview/37/6030295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991489.htm" TargetMode="External"/><Relationship Id="rId2" Type="http://schemas.openxmlformats.org/officeDocument/2006/relationships/hyperlink" Target="http://baike.baidu.com/view/908354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405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zh-CN" altLang="en-US" smtClean="0"/>
              <a:t>优劣势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zh-CN" altLang="en-US" dirty="0" smtClean="0"/>
              <a:t>读 写数据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相关术语</a:t>
            </a:r>
            <a:r>
              <a:rPr lang="en-US" altLang="zh-CN" dirty="0"/>
              <a:t>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DataNode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SecondaryNameNode</a:t>
            </a:r>
            <a:r>
              <a:rPr lang="en-US" altLang="zh-CN" dirty="0" smtClean="0"/>
              <a:t> Block</a:t>
            </a:r>
          </a:p>
          <a:p>
            <a:pPr algn="l"/>
            <a:endParaRPr lang="en-US" altLang="zh-CN" dirty="0"/>
          </a:p>
          <a:p>
            <a:pPr algn="l"/>
            <a:r>
              <a:rPr lang="zh-CN" altLang="en-US" dirty="0" smtClean="0"/>
              <a:t>命令</a:t>
            </a:r>
            <a:endParaRPr lang="en-US" altLang="zh-CN" dirty="0" smtClean="0"/>
          </a:p>
          <a:p>
            <a:pPr algn="l"/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 (</a:t>
            </a:r>
            <a:r>
              <a:rPr lang="zh-CN" altLang="en-US" dirty="0" smtClean="0"/>
              <a:t>其它相关命令参考  </a:t>
            </a:r>
            <a:r>
              <a:rPr lang="en-US" altLang="zh-CN" dirty="0" smtClean="0"/>
              <a:t>shell)</a:t>
            </a:r>
          </a:p>
          <a:p>
            <a:pPr algn="l"/>
            <a:r>
              <a:rPr lang="en-US" altLang="zh-CN" dirty="0" smtClean="0"/>
              <a:t>Hadoop1 </a:t>
            </a:r>
            <a:r>
              <a:rPr lang="zh-CN" altLang="en-US" dirty="0" smtClean="0"/>
              <a:t>使用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  hadoop2 </a:t>
            </a:r>
            <a:r>
              <a:rPr lang="zh-CN" altLang="en-US" dirty="0" smtClean="0"/>
              <a:t>使用 </a:t>
            </a:r>
            <a:r>
              <a:rPr lang="en-US" altLang="zh-CN" dirty="0" err="1" smtClean="0"/>
              <a:t>dfs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85232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20" y="2526029"/>
            <a:ext cx="9208770" cy="421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89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smtClean="0"/>
              <a:t>Google </a:t>
            </a:r>
            <a:r>
              <a:rPr lang="zh-CN" altLang="en-US" dirty="0" smtClean="0"/>
              <a:t>三大论文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en-US" altLang="zh-CN" dirty="0"/>
              <a:t>Google File </a:t>
            </a:r>
            <a:r>
              <a:rPr lang="en-US" altLang="zh-CN" dirty="0" smtClean="0"/>
              <a:t>System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HDFS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Google </a:t>
            </a:r>
            <a:r>
              <a:rPr lang="en-US" altLang="zh-CN" dirty="0" err="1" smtClean="0"/>
              <a:t>Bigtable</a:t>
            </a:r>
            <a:r>
              <a:rPr lang="zh-CN" altLang="en-US" dirty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Google </a:t>
            </a:r>
            <a:r>
              <a:rPr lang="en-US" altLang="zh-CN" dirty="0" err="1" smtClean="0"/>
              <a:t>MapReduce</a:t>
            </a:r>
            <a:r>
              <a:rPr lang="zh-CN" altLang="en-US" dirty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53018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smtClean="0"/>
              <a:t>hive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26030"/>
            <a:ext cx="9144000" cy="565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59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smtClean="0"/>
              <a:t>Google </a:t>
            </a:r>
            <a:r>
              <a:rPr lang="zh-CN" altLang="en-US" dirty="0" smtClean="0"/>
              <a:t>三大论文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en-US" altLang="zh-CN" dirty="0"/>
              <a:t>Google File </a:t>
            </a:r>
            <a:r>
              <a:rPr lang="en-US" altLang="zh-CN" dirty="0" smtClean="0"/>
              <a:t>System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HDFS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Google </a:t>
            </a:r>
            <a:r>
              <a:rPr lang="en-US" altLang="zh-CN" dirty="0" err="1" smtClean="0"/>
              <a:t>Bigtable</a:t>
            </a:r>
            <a:r>
              <a:rPr lang="zh-CN" altLang="en-US" dirty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Google </a:t>
            </a:r>
            <a:r>
              <a:rPr lang="en-US" altLang="zh-CN" dirty="0" err="1" smtClean="0"/>
              <a:t>MapReduce</a:t>
            </a:r>
            <a:r>
              <a:rPr lang="zh-CN" altLang="en-US" dirty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14495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en-US" altLang="zh-CN" dirty="0" smtClean="0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510" y="2184483"/>
            <a:ext cx="9254490" cy="467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24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smtClean="0"/>
              <a:t>Google </a:t>
            </a:r>
            <a:r>
              <a:rPr lang="zh-CN" altLang="en-US" dirty="0" smtClean="0"/>
              <a:t>三大论文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en-US" altLang="zh-CN" dirty="0"/>
              <a:t>Google File </a:t>
            </a:r>
            <a:r>
              <a:rPr lang="en-US" altLang="zh-CN" dirty="0" smtClean="0"/>
              <a:t>System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HDFS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Google </a:t>
            </a:r>
            <a:r>
              <a:rPr lang="en-US" altLang="zh-CN" dirty="0" err="1" smtClean="0"/>
              <a:t>Bigtable</a:t>
            </a:r>
            <a:r>
              <a:rPr lang="zh-CN" altLang="en-US" dirty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Google </a:t>
            </a:r>
            <a:r>
              <a:rPr lang="en-US" altLang="zh-CN" dirty="0" err="1" smtClean="0"/>
              <a:t>MapReduce</a:t>
            </a:r>
            <a:r>
              <a:rPr lang="zh-CN" altLang="en-US" dirty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5128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254490" cy="1255077"/>
          </a:xfrm>
        </p:spPr>
        <p:txBody>
          <a:bodyPr/>
          <a:lstStyle/>
          <a:p>
            <a:r>
              <a:rPr lang="zh-CN" altLang="en-US" dirty="0" smtClean="0"/>
              <a:t>大数据是什么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指</a:t>
            </a:r>
            <a:r>
              <a:rPr lang="zh-CN" altLang="en-US" dirty="0"/>
              <a:t>无法在可承受的时间范围内用常规</a:t>
            </a:r>
            <a:r>
              <a:rPr lang="zh-CN" altLang="en-US" dirty="0">
                <a:hlinkClick r:id="rId2"/>
              </a:rPr>
              <a:t>软件</a:t>
            </a:r>
            <a:r>
              <a:rPr lang="zh-CN" altLang="en-US" dirty="0"/>
              <a:t>工具进行捕捉、管理和处理的数据集合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是</a:t>
            </a:r>
            <a:r>
              <a:rPr lang="zh-CN" altLang="en-US" dirty="0"/>
              <a:t>需要新处理模式才能具有更强的决策力、洞察发现力和流程优化能力的海量、高增长率和多样化的</a:t>
            </a:r>
            <a:r>
              <a:rPr lang="zh-CN" altLang="en-US" dirty="0">
                <a:hlinkClick r:id="rId3"/>
              </a:rPr>
              <a:t>信息</a:t>
            </a:r>
            <a:r>
              <a:rPr lang="zh-CN" altLang="en-US" dirty="0" smtClean="0">
                <a:hlinkClick r:id="rId3"/>
              </a:rPr>
              <a:t>资产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61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zh-CN" altLang="en-US" dirty="0" smtClean="0"/>
              <a:t>大数据是什么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26030"/>
            <a:ext cx="9518805" cy="249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9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zh-CN" altLang="en-US" dirty="0" smtClean="0"/>
              <a:t>大数据处理 </a:t>
            </a:r>
            <a:r>
              <a:rPr lang="en-US" altLang="zh-CN" dirty="0" smtClean="0"/>
              <a:t>--- </a:t>
            </a:r>
            <a:r>
              <a:rPr lang="en-US" altLang="zh-CN" dirty="0" err="1"/>
              <a:t>H</a:t>
            </a:r>
            <a:r>
              <a:rPr lang="en-US" altLang="zh-CN" dirty="0" err="1" smtClean="0"/>
              <a:t>adoop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en-US" altLang="zh-CN" dirty="0" err="1" smtClean="0">
                <a:hlinkClick r:id="rId2"/>
              </a:rPr>
              <a:t>Hadoop</a:t>
            </a:r>
            <a:r>
              <a:rPr lang="zh-CN" altLang="en-US" dirty="0" smtClean="0"/>
              <a:t>是一个由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基金会所开发的</a:t>
            </a:r>
            <a:r>
              <a:rPr lang="zh-CN" altLang="en-US" dirty="0" smtClean="0">
                <a:hlinkClick r:id="rId3"/>
              </a:rPr>
              <a:t>分布式系统</a:t>
            </a:r>
            <a:r>
              <a:rPr lang="zh-CN" altLang="en-US" dirty="0" smtClean="0"/>
              <a:t>基础架构。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zh-CN" altLang="en-US" dirty="0" smtClean="0"/>
              <a:t>包括两个核心组成</a:t>
            </a:r>
          </a:p>
          <a:p>
            <a:pPr algn="l"/>
            <a:r>
              <a:rPr lang="zh-CN" altLang="en-US" dirty="0" smtClean="0"/>
              <a:t>    </a:t>
            </a:r>
            <a:r>
              <a:rPr lang="en-US" altLang="zh-CN" dirty="0" smtClean="0"/>
              <a:t>HDFS </a:t>
            </a:r>
            <a:r>
              <a:rPr lang="zh-CN" altLang="en-US" dirty="0" smtClean="0"/>
              <a:t>分布式文件系统 存储海量的数据</a:t>
            </a:r>
          </a:p>
          <a:p>
            <a:pPr algn="l"/>
            <a:r>
              <a:rPr lang="zh-CN" altLang="en-US" dirty="0" smtClean="0"/>
              <a:t>   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</a:t>
            </a:r>
            <a:r>
              <a:rPr lang="zh-CN" altLang="en-US" dirty="0" smtClean="0"/>
              <a:t>并行处理框架 实现任务分解和调度</a:t>
            </a:r>
          </a:p>
          <a:p>
            <a:pPr algn="l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2791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smtClean="0"/>
              <a:t>Google </a:t>
            </a:r>
            <a:r>
              <a:rPr lang="zh-CN" altLang="en-US" dirty="0" smtClean="0"/>
              <a:t>三大论文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en-US" altLang="zh-CN" dirty="0"/>
              <a:t>Google File </a:t>
            </a:r>
            <a:r>
              <a:rPr lang="en-US" altLang="zh-CN" dirty="0" smtClean="0"/>
              <a:t>System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HDFS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Google </a:t>
            </a:r>
            <a:r>
              <a:rPr lang="en-US" altLang="zh-CN" dirty="0" err="1" smtClean="0"/>
              <a:t>Bigtable</a:t>
            </a:r>
            <a:r>
              <a:rPr lang="zh-CN" altLang="en-US" dirty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Google </a:t>
            </a:r>
            <a:r>
              <a:rPr lang="en-US" altLang="zh-CN" dirty="0" err="1" smtClean="0"/>
              <a:t>MapReduce</a:t>
            </a:r>
            <a:r>
              <a:rPr lang="zh-CN" altLang="en-US" dirty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139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26029"/>
            <a:ext cx="9254490" cy="369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4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err="1" smtClean="0"/>
              <a:t>Hadood</a:t>
            </a:r>
            <a:r>
              <a:rPr lang="en-US" altLang="zh-CN" dirty="0" smtClean="0"/>
              <a:t> </a:t>
            </a:r>
            <a:r>
              <a:rPr lang="zh-CN" altLang="en-US" dirty="0" smtClean="0"/>
              <a:t>体系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26030"/>
            <a:ext cx="97726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9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smtClean="0"/>
              <a:t>HDFS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69" y="0"/>
            <a:ext cx="9923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01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smtClean="0"/>
              <a:t>HDFS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zh-CN" altLang="en-US" dirty="0" smtClean="0"/>
              <a:t>读 写数据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相关术语</a:t>
            </a:r>
            <a:r>
              <a:rPr lang="en-US" altLang="zh-CN" dirty="0"/>
              <a:t>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DataNode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SecondaryNameNode</a:t>
            </a:r>
            <a:r>
              <a:rPr lang="en-US" altLang="zh-CN" dirty="0" smtClean="0"/>
              <a:t> Block</a:t>
            </a:r>
          </a:p>
          <a:p>
            <a:pPr algn="l"/>
            <a:endParaRPr lang="en-US" altLang="zh-CN" dirty="0"/>
          </a:p>
          <a:p>
            <a:pPr algn="l"/>
            <a:r>
              <a:rPr lang="zh-CN" altLang="en-US" dirty="0" smtClean="0"/>
              <a:t>命令</a:t>
            </a:r>
            <a:endParaRPr lang="en-US" altLang="zh-CN" dirty="0" smtClean="0"/>
          </a:p>
          <a:p>
            <a:pPr algn="l"/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 (</a:t>
            </a:r>
            <a:r>
              <a:rPr lang="zh-CN" altLang="en-US" dirty="0" smtClean="0"/>
              <a:t>其它相关命令参考  </a:t>
            </a:r>
            <a:r>
              <a:rPr lang="en-US" altLang="zh-CN" dirty="0" smtClean="0"/>
              <a:t>shell)</a:t>
            </a:r>
          </a:p>
          <a:p>
            <a:pPr algn="l"/>
            <a:r>
              <a:rPr lang="en-US" altLang="zh-CN" dirty="0" smtClean="0"/>
              <a:t>Hadoop1 </a:t>
            </a:r>
            <a:r>
              <a:rPr lang="zh-CN" altLang="en-US" dirty="0" smtClean="0"/>
              <a:t>使用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  hadoop2 </a:t>
            </a:r>
            <a:r>
              <a:rPr lang="zh-CN" altLang="en-US" dirty="0" smtClean="0"/>
              <a:t>使用 </a:t>
            </a:r>
            <a:r>
              <a:rPr lang="en-US" altLang="zh-CN" dirty="0" err="1" smtClean="0"/>
              <a:t>dfs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27825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209</Words>
  <Application>Microsoft Office PowerPoint</Application>
  <PresentationFormat>宽屏</PresentationFormat>
  <Paragraphs>40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主题</vt:lpstr>
      <vt:lpstr>大数据</vt:lpstr>
      <vt:lpstr>大数据是什么</vt:lpstr>
      <vt:lpstr>大数据是什么</vt:lpstr>
      <vt:lpstr>大数据处理 --- Hadoop</vt:lpstr>
      <vt:lpstr>Google 三大论文</vt:lpstr>
      <vt:lpstr>Hadoop 版本</vt:lpstr>
      <vt:lpstr>Hadood 体系</vt:lpstr>
      <vt:lpstr>HDFS</vt:lpstr>
      <vt:lpstr>HDFS</vt:lpstr>
      <vt:lpstr>优劣势</vt:lpstr>
      <vt:lpstr>MapReduce</vt:lpstr>
      <vt:lpstr>Google 三大论文</vt:lpstr>
      <vt:lpstr>hive</vt:lpstr>
      <vt:lpstr>Google 三大论文</vt:lpstr>
      <vt:lpstr>hbase</vt:lpstr>
      <vt:lpstr>Google 三大论文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</dc:title>
  <dc:creator>Administrator</dc:creator>
  <cp:lastModifiedBy>Administrator</cp:lastModifiedBy>
  <cp:revision>9</cp:revision>
  <dcterms:created xsi:type="dcterms:W3CDTF">2016-03-22T02:10:18Z</dcterms:created>
  <dcterms:modified xsi:type="dcterms:W3CDTF">2016-03-22T05:45:07Z</dcterms:modified>
</cp:coreProperties>
</file>