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71" r:id="rId11"/>
    <p:sldId id="264" r:id="rId12"/>
    <p:sldId id="268" r:id="rId13"/>
    <p:sldId id="265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1720"/>
            <a:ext cx="9144000" cy="3931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数据冗余 硬件容错</a:t>
            </a:r>
          </a:p>
          <a:p>
            <a:pPr algn="l"/>
            <a:r>
              <a:rPr lang="zh-CN" altLang="en-US" dirty="0" smtClean="0"/>
              <a:t>    流式的数据访问</a:t>
            </a:r>
          </a:p>
          <a:p>
            <a:pPr algn="l"/>
            <a:r>
              <a:rPr lang="zh-CN" altLang="en-US" dirty="0" smtClean="0"/>
              <a:t>    存储大文件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适用性和局限性</a:t>
            </a:r>
          </a:p>
          <a:p>
            <a:pPr algn="l"/>
            <a:r>
              <a:rPr lang="zh-CN" altLang="en-US" dirty="0" smtClean="0"/>
              <a:t>    适合数据指读写 吞吐量高</a:t>
            </a:r>
          </a:p>
          <a:p>
            <a:pPr algn="l"/>
            <a:r>
              <a:rPr lang="zh-CN" altLang="en-US" dirty="0" smtClean="0"/>
              <a:t>    不适合交互式应用 低延迟很难满足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适合一次写入多次读取 顺序读写</a:t>
            </a:r>
          </a:p>
          <a:p>
            <a:pPr algn="l"/>
            <a:r>
              <a:rPr lang="zh-CN" altLang="en-US" dirty="0" smtClean="0"/>
              <a:t>    不支持多用户并发写相同文件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操作 </a:t>
            </a:r>
            <a:r>
              <a:rPr lang="en-US" altLang="zh-CN" dirty="0"/>
              <a:t>H</a:t>
            </a:r>
            <a:r>
              <a:rPr lang="en-US" altLang="zh-CN" dirty="0" smtClean="0"/>
              <a:t>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开启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服务    </a:t>
            </a:r>
            <a:r>
              <a:rPr lang="en-US" altLang="zh-CN" dirty="0" smtClean="0"/>
              <a:t>hive –service hiveserver2</a:t>
            </a:r>
          </a:p>
          <a:p>
            <a:pPr algn="l"/>
            <a:r>
              <a:rPr lang="zh-CN" altLang="en-US" dirty="0" smtClean="0"/>
              <a:t>编写增删改查代码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进入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库        </a:t>
            </a:r>
            <a:r>
              <a:rPr lang="en-US" altLang="zh-CN" dirty="0" smtClean="0"/>
              <a:t>hive</a:t>
            </a:r>
          </a:p>
          <a:p>
            <a:pPr algn="l"/>
            <a:r>
              <a:rPr lang="en-US" altLang="zh-CN" dirty="0" smtClean="0"/>
              <a:t>hive&gt; # </a:t>
            </a:r>
            <a:r>
              <a:rPr lang="zh-CN" altLang="en-US" dirty="0" smtClean="0"/>
              <a:t>查看 </a:t>
            </a:r>
            <a:r>
              <a:rPr lang="en-US" altLang="zh-CN" dirty="0" smtClean="0"/>
              <a:t>hive </a:t>
            </a:r>
            <a:r>
              <a:rPr lang="zh-CN" altLang="en-US" smtClean="0"/>
              <a:t>数据是否正确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248</Words>
  <Application>Microsoft Office PowerPoint</Application>
  <PresentationFormat>宽屏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大数据处理 --- Hadoop</vt:lpstr>
      <vt:lpstr>Google 三大论文</vt:lpstr>
      <vt:lpstr>Hadoop 版本</vt:lpstr>
      <vt:lpstr>Hadood 体系</vt:lpstr>
      <vt:lpstr>HDFS</vt:lpstr>
      <vt:lpstr>HDFS</vt:lpstr>
      <vt:lpstr>优劣势</vt:lpstr>
      <vt:lpstr>MapReduce</vt:lpstr>
      <vt:lpstr>Google 三大论文</vt:lpstr>
      <vt:lpstr>hive</vt:lpstr>
      <vt:lpstr>JDBC 操作 Hive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12</cp:revision>
  <dcterms:created xsi:type="dcterms:W3CDTF">2016-03-22T02:10:18Z</dcterms:created>
  <dcterms:modified xsi:type="dcterms:W3CDTF">2016-03-23T06:49:26Z</dcterms:modified>
</cp:coreProperties>
</file>