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60" r:id="rId7"/>
    <p:sldId id="259" r:id="rId8"/>
    <p:sldId id="262" r:id="rId9"/>
    <p:sldId id="261" r:id="rId10"/>
    <p:sldId id="272" r:id="rId11"/>
    <p:sldId id="275" r:id="rId12"/>
    <p:sldId id="263" r:id="rId13"/>
    <p:sldId id="276" r:id="rId14"/>
    <p:sldId id="267" r:id="rId15"/>
    <p:sldId id="271" r:id="rId16"/>
    <p:sldId id="264" r:id="rId17"/>
    <p:sldId id="268" r:id="rId18"/>
    <p:sldId id="265" r:id="rId19"/>
    <p:sldId id="269" r:id="rId20"/>
    <p:sldId id="266" r:id="rId21"/>
    <p:sldId id="27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523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12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4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4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4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0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4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3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406-4F53-40ED-9827-DA09242712BA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D406-4F53-40ED-9827-DA09242712BA}" type="datetimeFigureOut">
              <a:rPr lang="zh-CN" altLang="en-US" smtClean="0"/>
              <a:t>2016/3/28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1FED-C8D9-4B15-BF2F-A5B73BEDB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5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498557.htm" TargetMode="External"/><Relationship Id="rId2" Type="http://schemas.openxmlformats.org/officeDocument/2006/relationships/hyperlink" Target="http://baike.baidu.com/subview/37/6030295.htm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991489.htm" TargetMode="External"/><Relationship Id="rId2" Type="http://schemas.openxmlformats.org/officeDocument/2006/relationships/hyperlink" Target="http://baike.baidu.com/view/908354.htm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40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启动后相关页面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smtClean="0"/>
              <a:t>Peng1:50070/</a:t>
            </a:r>
            <a:r>
              <a:rPr lang="en-US" altLang="zh-CN" dirty="0" err="1" smtClean="0"/>
              <a:t>dfshealth.jps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Peng1:50070/explorer.html #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上数据存储位置等信息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Peng1:8088/cluster               #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相关信息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Peng1:60010/master-status # </a:t>
            </a:r>
            <a:r>
              <a:rPr lang="en-US" altLang="zh-CN" dirty="0" err="1" smtClean="0"/>
              <a:t>hbase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相关信息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Peng1:8088                              # spark </a:t>
            </a:r>
            <a:r>
              <a:rPr lang="zh-CN" altLang="en-US" smtClean="0"/>
              <a:t>相关信息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43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两大核心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smtClean="0"/>
              <a:t>HDFS (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Distributed File System) </a:t>
            </a:r>
            <a:r>
              <a:rPr lang="zh-CN" altLang="en-US" dirty="0" smtClean="0"/>
              <a:t>分布式文件系统 海量数量存储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并行的离线计算框架  海量数据分析 实现任务分解和调 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779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69" y="0"/>
            <a:ext cx="9923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0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HDFS </a:t>
            </a:r>
            <a:r>
              <a:rPr lang="zh-CN" altLang="en-US" dirty="0" smtClean="0"/>
              <a:t>原理分析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smtClean="0"/>
              <a:t>Client --- NN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) </a:t>
            </a:r>
            <a:r>
              <a:rPr lang="zh-CN" altLang="en-US" dirty="0" smtClean="0"/>
              <a:t>交互 获取文件元数据信息 </a:t>
            </a:r>
            <a:r>
              <a:rPr lang="en-US" altLang="zh-CN" dirty="0" smtClean="0"/>
              <a:t>(</a:t>
            </a:r>
            <a:r>
              <a:rPr lang="zh-CN" altLang="en-US" dirty="0" smtClean="0"/>
              <a:t>位置信息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725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HDFS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zh-CN" altLang="en-US" dirty="0" smtClean="0"/>
              <a:t>读 写数据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相关术语</a:t>
            </a:r>
            <a:r>
              <a:rPr lang="en-US" altLang="zh-CN" dirty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SecondaryNameNode</a:t>
            </a:r>
            <a:r>
              <a:rPr lang="en-US" altLang="zh-CN" dirty="0" smtClean="0"/>
              <a:t> Block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 smtClean="0"/>
              <a:t>命令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 (</a:t>
            </a:r>
            <a:r>
              <a:rPr lang="zh-CN" altLang="en-US" dirty="0" smtClean="0"/>
              <a:t>其它相关命令参考  </a:t>
            </a:r>
            <a:r>
              <a:rPr lang="en-US" altLang="zh-CN" dirty="0" smtClean="0"/>
              <a:t>shell)</a:t>
            </a:r>
          </a:p>
          <a:p>
            <a:pPr algn="l"/>
            <a:r>
              <a:rPr lang="en-US" altLang="zh-CN" dirty="0" smtClean="0"/>
              <a:t>Hadoop1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  hadoop2 </a:t>
            </a:r>
            <a:r>
              <a:rPr lang="zh-CN" altLang="en-US" dirty="0" smtClean="0"/>
              <a:t>使用 </a:t>
            </a:r>
            <a:r>
              <a:rPr lang="en-US" altLang="zh-CN" dirty="0" err="1" smtClean="0"/>
              <a:t>dfs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7825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优劣势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31720"/>
            <a:ext cx="9144000" cy="39319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 smtClean="0"/>
              <a:t>数据冗余 硬件容错</a:t>
            </a:r>
          </a:p>
          <a:p>
            <a:pPr algn="l"/>
            <a:r>
              <a:rPr lang="zh-CN" altLang="en-US" dirty="0" smtClean="0"/>
              <a:t>    流式的数据访问</a:t>
            </a:r>
          </a:p>
          <a:p>
            <a:pPr algn="l"/>
            <a:r>
              <a:rPr lang="zh-CN" altLang="en-US" dirty="0" smtClean="0"/>
              <a:t>    存储大文件</a:t>
            </a:r>
          </a:p>
          <a:p>
            <a:pPr algn="l"/>
            <a:endParaRPr lang="zh-CN" altLang="en-US" dirty="0" smtClean="0"/>
          </a:p>
          <a:p>
            <a:pPr algn="l"/>
            <a:r>
              <a:rPr lang="zh-CN" altLang="en-US" dirty="0" smtClean="0"/>
              <a:t>    适用性和局限性</a:t>
            </a:r>
          </a:p>
          <a:p>
            <a:pPr algn="l"/>
            <a:r>
              <a:rPr lang="zh-CN" altLang="en-US" dirty="0" smtClean="0"/>
              <a:t>    适合数据指读写 吞吐量高</a:t>
            </a:r>
          </a:p>
          <a:p>
            <a:pPr algn="l"/>
            <a:r>
              <a:rPr lang="zh-CN" altLang="en-US" dirty="0" smtClean="0"/>
              <a:t>    不适合交互式应用 低延迟很难满足</a:t>
            </a:r>
          </a:p>
          <a:p>
            <a:pPr algn="l"/>
            <a:endParaRPr lang="zh-CN" altLang="en-US" dirty="0" smtClean="0"/>
          </a:p>
          <a:p>
            <a:pPr algn="l"/>
            <a:r>
              <a:rPr lang="zh-CN" altLang="en-US" dirty="0" smtClean="0"/>
              <a:t>    适合一次写入多次读取 顺序读写</a:t>
            </a:r>
          </a:p>
          <a:p>
            <a:pPr algn="l"/>
            <a:r>
              <a:rPr lang="zh-CN" altLang="en-US" dirty="0" smtClean="0"/>
              <a:t>    不支持多用户并发写相同文件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85232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" y="2526029"/>
            <a:ext cx="9208770" cy="42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8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原理分析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smtClean="0"/>
              <a:t>Input </a:t>
            </a:r>
            <a:r>
              <a:rPr lang="zh-CN" altLang="en-US" dirty="0" smtClean="0"/>
              <a:t>输入 </a:t>
            </a:r>
            <a:r>
              <a:rPr lang="en-US" altLang="zh-CN" dirty="0" smtClean="0"/>
              <a:t>(</a:t>
            </a:r>
            <a:r>
              <a:rPr lang="zh-CN" altLang="en-US" dirty="0" smtClean="0"/>
              <a:t>接受输入文件</a:t>
            </a:r>
            <a:r>
              <a:rPr lang="en-US" altLang="zh-CN" dirty="0" smtClean="0"/>
              <a:t>)</a:t>
            </a:r>
          </a:p>
          <a:p>
            <a:pPr algn="l"/>
            <a:r>
              <a:rPr lang="en-US" altLang="zh-CN" dirty="0" err="1" smtClean="0"/>
              <a:t>Spliting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将输入文件切分为若干份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Mapping </a:t>
            </a:r>
            <a:r>
              <a:rPr lang="zh-CN" altLang="en-US" dirty="0" smtClean="0"/>
              <a:t>一行一个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Shuffling</a:t>
            </a:r>
          </a:p>
          <a:p>
            <a:pPr algn="l"/>
            <a:r>
              <a:rPr lang="en-US" altLang="zh-CN" dirty="0" smtClean="0"/>
              <a:t>Reduce </a:t>
            </a:r>
            <a:r>
              <a:rPr lang="zh-CN" altLang="en-US" smtClean="0"/>
              <a:t>合并计算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301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hive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144000" cy="56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5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JDBC </a:t>
            </a:r>
            <a:r>
              <a:rPr lang="zh-CN" altLang="en-US" dirty="0" smtClean="0"/>
              <a:t>操作 </a:t>
            </a:r>
            <a:r>
              <a:rPr lang="en-US" altLang="zh-CN" dirty="0"/>
              <a:t>H</a:t>
            </a:r>
            <a:r>
              <a:rPr lang="en-US" altLang="zh-CN" dirty="0" smtClean="0"/>
              <a:t>ive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zh-CN" altLang="en-US" dirty="0" smtClean="0"/>
              <a:t>开启 </a:t>
            </a:r>
            <a:r>
              <a:rPr lang="en-US" altLang="zh-CN" dirty="0" smtClean="0"/>
              <a:t>hive </a:t>
            </a:r>
            <a:r>
              <a:rPr lang="zh-CN" altLang="en-US" dirty="0" smtClean="0"/>
              <a:t>服务    </a:t>
            </a:r>
            <a:r>
              <a:rPr lang="en-US" altLang="zh-CN" dirty="0" smtClean="0"/>
              <a:t>hive –service hiveserver2</a:t>
            </a:r>
          </a:p>
          <a:p>
            <a:pPr algn="l"/>
            <a:r>
              <a:rPr lang="zh-CN" altLang="en-US" dirty="0" smtClean="0"/>
              <a:t>编写增删改查代码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进入 </a:t>
            </a:r>
            <a:r>
              <a:rPr lang="en-US" altLang="zh-CN" dirty="0" smtClean="0"/>
              <a:t>hive </a:t>
            </a:r>
            <a:r>
              <a:rPr lang="zh-CN" altLang="en-US" dirty="0" smtClean="0"/>
              <a:t>库        </a:t>
            </a:r>
            <a:r>
              <a:rPr lang="en-US" altLang="zh-CN" dirty="0" smtClean="0"/>
              <a:t>hive</a:t>
            </a:r>
          </a:p>
          <a:p>
            <a:pPr algn="l"/>
            <a:r>
              <a:rPr lang="en-US" altLang="zh-CN" dirty="0" smtClean="0"/>
              <a:t>hive&gt; # </a:t>
            </a:r>
            <a:r>
              <a:rPr lang="zh-CN" altLang="en-US" dirty="0" smtClean="0"/>
              <a:t>查看 </a:t>
            </a:r>
            <a:r>
              <a:rPr lang="en-US" altLang="zh-CN" dirty="0" smtClean="0"/>
              <a:t>hive </a:t>
            </a:r>
            <a:r>
              <a:rPr lang="zh-CN" altLang="en-US" smtClean="0"/>
              <a:t>数据是否正确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449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54490" cy="1255077"/>
          </a:xfrm>
        </p:spPr>
        <p:txBody>
          <a:bodyPr/>
          <a:lstStyle/>
          <a:p>
            <a:r>
              <a:rPr lang="zh-CN" altLang="en-US" dirty="0" smtClean="0"/>
              <a:t>大数据是什么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指</a:t>
            </a:r>
            <a:r>
              <a:rPr lang="zh-CN" altLang="en-US" dirty="0"/>
              <a:t>无法在可承受的时间范围内用常规</a:t>
            </a:r>
            <a:r>
              <a:rPr lang="zh-CN" altLang="en-US" dirty="0">
                <a:hlinkClick r:id="rId2"/>
              </a:rPr>
              <a:t>软件</a:t>
            </a:r>
            <a:r>
              <a:rPr lang="zh-CN" altLang="en-US" dirty="0"/>
              <a:t>工具进行捕捉、管理和处理的数据集合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是</a:t>
            </a:r>
            <a:r>
              <a:rPr lang="zh-CN" altLang="en-US" dirty="0"/>
              <a:t>需要新处理模式才能具有更强的决策力、洞察发现力和流程优化能力的海量、高增长率和多样化的</a:t>
            </a:r>
            <a:r>
              <a:rPr lang="zh-CN" altLang="en-US" dirty="0">
                <a:hlinkClick r:id="rId3"/>
              </a:rPr>
              <a:t>信息</a:t>
            </a:r>
            <a:r>
              <a:rPr lang="zh-CN" altLang="en-US" dirty="0" smtClean="0">
                <a:hlinkClick r:id="rId3"/>
              </a:rPr>
              <a:t>资产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61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smtClean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10" y="2184483"/>
            <a:ext cx="9254490" cy="46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24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128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大数据是什么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518805" cy="24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9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54490" cy="1255077"/>
          </a:xfrm>
        </p:spPr>
        <p:txBody>
          <a:bodyPr/>
          <a:lstStyle/>
          <a:p>
            <a:r>
              <a:rPr lang="zh-CN" altLang="en-US" dirty="0" smtClean="0"/>
              <a:t>大</a:t>
            </a:r>
            <a:r>
              <a:rPr lang="zh-CN" altLang="en-US" dirty="0" smtClean="0"/>
              <a:t>数据做什么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65" y="873466"/>
            <a:ext cx="9276190" cy="5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2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大数据处理 </a:t>
            </a:r>
            <a:r>
              <a:rPr lang="zh-CN" altLang="en-US" dirty="0" smtClean="0"/>
              <a:t>之韩信点兵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smtClean="0"/>
              <a:t>1500 </a:t>
            </a:r>
            <a:r>
              <a:rPr lang="zh-CN" altLang="en-US" dirty="0" smtClean="0"/>
              <a:t>人  战死四五百  后遇敌军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站三人一排 多出</a:t>
            </a:r>
            <a:r>
              <a:rPr lang="zh-CN" altLang="en-US" dirty="0" smtClean="0"/>
              <a:t>二人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站五人一排 多出四人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站七人一排 多出六人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我军有一千余人 </a:t>
            </a:r>
            <a:r>
              <a:rPr lang="en-US" altLang="zh-CN" dirty="0" smtClean="0"/>
              <a:t>(1049) </a:t>
            </a:r>
            <a:r>
              <a:rPr lang="zh-CN" altLang="en-US" dirty="0" smtClean="0"/>
              <a:t>敌五百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606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zh-CN" altLang="en-US" dirty="0" smtClean="0"/>
              <a:t>大数据处理 </a:t>
            </a:r>
            <a:r>
              <a:rPr lang="en-US" altLang="zh-CN" dirty="0" smtClean="0"/>
              <a:t>--- </a:t>
            </a:r>
            <a:r>
              <a:rPr lang="en-US" altLang="zh-CN" dirty="0" err="1"/>
              <a:t>H</a:t>
            </a:r>
            <a:r>
              <a:rPr lang="en-US" altLang="zh-CN" dirty="0" err="1" smtClean="0"/>
              <a:t>adoop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 err="1" smtClean="0">
                <a:hlinkClick r:id="rId2"/>
              </a:rPr>
              <a:t>Hadoop</a:t>
            </a:r>
            <a:r>
              <a:rPr lang="zh-CN" altLang="en-US" dirty="0" smtClean="0"/>
              <a:t>是一个由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基金会所开发的</a:t>
            </a:r>
            <a:r>
              <a:rPr lang="zh-CN" altLang="en-US" dirty="0" smtClean="0">
                <a:hlinkClick r:id="rId3"/>
              </a:rPr>
              <a:t>分布式系统</a:t>
            </a:r>
            <a:r>
              <a:rPr lang="zh-CN" altLang="en-US" dirty="0" smtClean="0"/>
              <a:t>基础架构。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包括两个核心组成</a:t>
            </a:r>
          </a:p>
          <a:p>
            <a:pPr algn="l"/>
            <a:r>
              <a:rPr lang="zh-CN" altLang="en-US" dirty="0" smtClean="0"/>
              <a:t>    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分布式文件系统 存储海量的数据</a:t>
            </a:r>
          </a:p>
          <a:p>
            <a:pPr algn="l"/>
            <a:r>
              <a:rPr lang="zh-CN" altLang="en-US" dirty="0" smtClean="0"/>
              <a:t>    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并行处理框架 实现任务分解和调度</a:t>
            </a:r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791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smtClean="0"/>
              <a:t>Google </a:t>
            </a:r>
            <a:r>
              <a:rPr lang="zh-CN" altLang="en-US" dirty="0" smtClean="0"/>
              <a:t>三大论文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r>
              <a:rPr lang="en-US" altLang="zh-CN" dirty="0"/>
              <a:t>Google File </a:t>
            </a:r>
            <a:r>
              <a:rPr lang="en-US" altLang="zh-CN" dirty="0" smtClean="0"/>
              <a:t>System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HDFS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Bigtable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/>
              <a:t>Google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 </a:t>
            </a:r>
            <a:r>
              <a:rPr lang="en-US" altLang="zh-CN" dirty="0" smtClean="0"/>
              <a:t>---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139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Hadood</a:t>
            </a:r>
            <a:r>
              <a:rPr lang="en-US" altLang="zh-CN" dirty="0" smtClean="0"/>
              <a:t> </a:t>
            </a:r>
            <a:r>
              <a:rPr lang="zh-CN" altLang="en-US" dirty="0" smtClean="0"/>
              <a:t>体系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30"/>
            <a:ext cx="9772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9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82980"/>
            <a:ext cx="9254490" cy="1188720"/>
          </a:xfrm>
        </p:spPr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26030"/>
            <a:ext cx="9144000" cy="2731770"/>
          </a:xfrm>
        </p:spPr>
        <p:txBody>
          <a:bodyPr/>
          <a:lstStyle/>
          <a:p>
            <a:pPr algn="l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26029"/>
            <a:ext cx="9254490" cy="36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4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396</Words>
  <Application>Microsoft Office PowerPoint</Application>
  <PresentationFormat>宽屏</PresentationFormat>
  <Paragraphs>70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主题</vt:lpstr>
      <vt:lpstr>大数据</vt:lpstr>
      <vt:lpstr>大数据是什么</vt:lpstr>
      <vt:lpstr>大数据是什么</vt:lpstr>
      <vt:lpstr>大数据做什么</vt:lpstr>
      <vt:lpstr>大数据处理 之韩信点兵</vt:lpstr>
      <vt:lpstr>大数据处理 --- Hadoop</vt:lpstr>
      <vt:lpstr>Google 三大论文</vt:lpstr>
      <vt:lpstr>Hadood 体系</vt:lpstr>
      <vt:lpstr>Hadoop 版本</vt:lpstr>
      <vt:lpstr>启动后相关页面</vt:lpstr>
      <vt:lpstr>Hadoop 两大核心</vt:lpstr>
      <vt:lpstr>HDFS</vt:lpstr>
      <vt:lpstr>HDFS 原理分析</vt:lpstr>
      <vt:lpstr>HDFS</vt:lpstr>
      <vt:lpstr>优劣势</vt:lpstr>
      <vt:lpstr>MapReduce</vt:lpstr>
      <vt:lpstr>MapReduce 原理分析</vt:lpstr>
      <vt:lpstr>hive</vt:lpstr>
      <vt:lpstr>JDBC 操作 Hive</vt:lpstr>
      <vt:lpstr>hbase</vt:lpstr>
      <vt:lpstr>Google 三大论文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</dc:title>
  <dc:creator>Administrator</dc:creator>
  <cp:lastModifiedBy>Administrator</cp:lastModifiedBy>
  <cp:revision>21</cp:revision>
  <dcterms:created xsi:type="dcterms:W3CDTF">2016-03-22T02:10:18Z</dcterms:created>
  <dcterms:modified xsi:type="dcterms:W3CDTF">2016-03-28T02:37:06Z</dcterms:modified>
</cp:coreProperties>
</file>