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71" r:id="rId11"/>
    <p:sldId id="264" r:id="rId12"/>
    <p:sldId id="268" r:id="rId13"/>
    <p:sldId id="265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2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406-4F53-40ED-9827-DA09242712BA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98557.htm" TargetMode="External"/><Relationship Id="rId2" Type="http://schemas.openxmlformats.org/officeDocument/2006/relationships/hyperlink" Target="http://baike.baidu.com/subview/37/6030295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1489.htm" TargetMode="External"/><Relationship Id="rId2" Type="http://schemas.openxmlformats.org/officeDocument/2006/relationships/hyperlink" Target="http://baike.baidu.com/view/908354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0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优劣势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1720"/>
            <a:ext cx="9144000" cy="39319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数据冗余 硬件容错</a:t>
            </a:r>
          </a:p>
          <a:p>
            <a:pPr algn="l"/>
            <a:r>
              <a:rPr lang="zh-CN" altLang="en-US" dirty="0" smtClean="0"/>
              <a:t>    流式的数据访问</a:t>
            </a:r>
          </a:p>
          <a:p>
            <a:pPr algn="l"/>
            <a:r>
              <a:rPr lang="zh-CN" altLang="en-US" dirty="0" smtClean="0"/>
              <a:t>    存储大文件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适用性和局限性</a:t>
            </a:r>
          </a:p>
          <a:p>
            <a:pPr algn="l"/>
            <a:r>
              <a:rPr lang="zh-CN" altLang="en-US" dirty="0" smtClean="0"/>
              <a:t>    适合数据指读写 吞吐量高</a:t>
            </a:r>
          </a:p>
          <a:p>
            <a:pPr algn="l"/>
            <a:r>
              <a:rPr lang="zh-CN" altLang="en-US" dirty="0" smtClean="0"/>
              <a:t>    不适合交互式应用 低延迟很难满足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适合一次写入多次读取 顺序读写</a:t>
            </a:r>
          </a:p>
          <a:p>
            <a:pPr algn="l"/>
            <a:r>
              <a:rPr lang="zh-CN" altLang="en-US" dirty="0" smtClean="0"/>
              <a:t>    不支持多用户并发写相同文件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52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526029"/>
            <a:ext cx="9208770" cy="42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01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144000" cy="5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449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10" y="2184483"/>
            <a:ext cx="9254490" cy="4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128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指</a:t>
            </a:r>
            <a:r>
              <a:rPr lang="zh-CN" altLang="en-US" dirty="0"/>
              <a:t>无法在可承受的时间范围内用常规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工具进行捕捉、管理和处理的数据集合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是</a:t>
            </a:r>
            <a:r>
              <a:rPr lang="zh-CN" altLang="en-US" dirty="0"/>
              <a:t>需要新处理模式才能具有更强的决策力、洞察发现力和流程优化能力的海量、高增长率和多样化的</a:t>
            </a:r>
            <a:r>
              <a:rPr lang="zh-CN" altLang="en-US" dirty="0">
                <a:hlinkClick r:id="rId3"/>
              </a:rPr>
              <a:t>信息</a:t>
            </a:r>
            <a:r>
              <a:rPr lang="zh-CN" altLang="en-US" dirty="0" smtClean="0">
                <a:hlinkClick r:id="rId3"/>
              </a:rPr>
              <a:t>资产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518805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</a:t>
            </a:r>
            <a:r>
              <a:rPr lang="en-US" altLang="zh-CN" dirty="0" smtClean="0"/>
              <a:t>---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err="1" smtClean="0">
                <a:hlinkClick r:id="rId2"/>
              </a:rPr>
              <a:t>Hadoop</a:t>
            </a:r>
            <a:r>
              <a:rPr lang="zh-CN" altLang="en-US" dirty="0" smtClean="0"/>
              <a:t>是一个由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基金会所开发的</a:t>
            </a:r>
            <a:r>
              <a:rPr lang="zh-CN" altLang="en-US" dirty="0" smtClean="0">
                <a:hlinkClick r:id="rId3"/>
              </a:rPr>
              <a:t>分布式系统</a:t>
            </a:r>
            <a:r>
              <a:rPr lang="zh-CN" altLang="en-US" dirty="0" smtClean="0"/>
              <a:t>基础架构。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包括两个核心组成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分布式文件系统 存储海量的数据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并行处理框架 实现任务分解和调度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9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39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29"/>
            <a:ext cx="9254490" cy="3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77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9" y="0"/>
            <a:ext cx="992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读 写数据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相关术语</a:t>
            </a:r>
            <a:r>
              <a:rPr lang="en-US" altLang="zh-CN" dirty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Block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其它相关命令参考  </a:t>
            </a:r>
            <a:r>
              <a:rPr lang="en-US" altLang="zh-CN" dirty="0" smtClean="0"/>
              <a:t>shell)</a:t>
            </a:r>
          </a:p>
          <a:p>
            <a:pPr algn="l"/>
            <a:r>
              <a:rPr lang="en-US" altLang="zh-CN" dirty="0" smtClean="0"/>
              <a:t>Hadoop1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  hadoop2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82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231</Words>
  <Application>Microsoft Office PowerPoint</Application>
  <PresentationFormat>宽屏</PresentationFormat>
  <Paragraphs>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大数据</vt:lpstr>
      <vt:lpstr>大数据是什么</vt:lpstr>
      <vt:lpstr>大数据是什么</vt:lpstr>
      <vt:lpstr>大数据处理 --- Hadoop</vt:lpstr>
      <vt:lpstr>Google 三大论文</vt:lpstr>
      <vt:lpstr>Hadoop 版本</vt:lpstr>
      <vt:lpstr>Hadood 体系</vt:lpstr>
      <vt:lpstr>HDFS</vt:lpstr>
      <vt:lpstr>HDFS</vt:lpstr>
      <vt:lpstr>优劣势</vt:lpstr>
      <vt:lpstr>MapReduce</vt:lpstr>
      <vt:lpstr>Google 三大论文</vt:lpstr>
      <vt:lpstr>hive</vt:lpstr>
      <vt:lpstr>Google 三大论文</vt:lpstr>
      <vt:lpstr>hbase</vt:lpstr>
      <vt:lpstr>Google 三大论文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Administrator</dc:creator>
  <cp:lastModifiedBy>Administrator</cp:lastModifiedBy>
  <cp:revision>11</cp:revision>
  <dcterms:created xsi:type="dcterms:W3CDTF">2016-03-22T02:10:18Z</dcterms:created>
  <dcterms:modified xsi:type="dcterms:W3CDTF">2016-03-22T09:37:24Z</dcterms:modified>
</cp:coreProperties>
</file>