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9425D-CC84-4C39-8454-13FC9E70A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CABC1-5F0B-459B-B45C-33CE6663A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A51A8-6815-497E-B3C0-EE66C21B3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1C1E-22F9-4058-8D2F-20B6C95E6A45}" type="datetimeFigureOut">
              <a:rPr lang="en-MY" smtClean="0"/>
              <a:t>3/12/2023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0CA60-45B6-4C9A-8A86-BDAF327C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63D9A-4ABE-40D8-AB47-611F89B9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1C6A-C57B-477B-B955-41850BDF15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4413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A287-FEA7-4B29-AE2C-01EF2359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9A667-4E70-4483-ABC3-BEA114DDB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C82DE-0331-4ED2-810D-BB86D0E0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1C1E-22F9-4058-8D2F-20B6C95E6A45}" type="datetimeFigureOut">
              <a:rPr lang="en-MY" smtClean="0"/>
              <a:t>3/12/2023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2DABB-332D-4FE8-83FA-BB0A82AC2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EA3F8-B0B2-43AB-97C8-3108E426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1C6A-C57B-477B-B955-41850BDF15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9069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DD0C35-1617-4609-8887-62AE1202B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798F8-F1E2-4B9B-BDCC-D6B48036E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7D69C-7932-4147-B948-53D32383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1C1E-22F9-4058-8D2F-20B6C95E6A45}" type="datetimeFigureOut">
              <a:rPr lang="en-MY" smtClean="0"/>
              <a:t>3/12/2023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178DD-A2E0-4268-8FA6-1FB3FC06D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8D99E-5FED-40B2-B7B0-C9A16435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1C6A-C57B-477B-B955-41850BDF15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3514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E55E1-8523-4A6A-9135-6B50E59E4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C492E-3C13-438B-B3ED-A715DF32C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0DDEC-3B0C-4FCE-8195-FC847C23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1C1E-22F9-4058-8D2F-20B6C95E6A45}" type="datetimeFigureOut">
              <a:rPr lang="en-MY" smtClean="0"/>
              <a:t>3/12/2023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6E3B2-10C6-4D71-B92E-67FC25AE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8084E-45D1-41AB-AAA0-2EA9F72B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1C6A-C57B-477B-B955-41850BDF15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0470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14145-ADFA-4CAA-81C2-F3D95A07D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9A866-F07F-4C7D-B75E-64603FADC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2C3C0-70E4-4386-B9A5-A3D907F0A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1C1E-22F9-4058-8D2F-20B6C95E6A45}" type="datetimeFigureOut">
              <a:rPr lang="en-MY" smtClean="0"/>
              <a:t>3/12/2023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E51E1-75C1-4429-8191-B30E3726B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CFFF8-7A9E-4893-9D5C-810187D43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1C6A-C57B-477B-B955-41850BDF15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31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5968-5D9D-4046-BF9F-F8E14C6AC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FFFE3-D28A-42FC-BC4E-D8A5C6740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C81F3-665C-4292-A31D-EF7F2946C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8F49F-4618-42F0-8203-E8878E4B0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1C1E-22F9-4058-8D2F-20B6C95E6A45}" type="datetimeFigureOut">
              <a:rPr lang="en-MY" smtClean="0"/>
              <a:t>3/12/2023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8023A-1D0A-4D48-90AE-B2857DFE6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696C0-394D-4369-A196-5D0A0A0E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1C6A-C57B-477B-B955-41850BDF15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2123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E8F89-5396-4714-B985-FBA679AFE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ABA18-58D3-4268-8B39-6E1F33494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9BE3C-DF0A-48B7-A2AE-5659E6DC6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C9C25-307D-4D32-93EE-CDC14F615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CC5D0E-3D53-4CFA-9162-ED86DA24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75D5CE-76B2-4C4E-B48B-06FEC729E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1C1E-22F9-4058-8D2F-20B6C95E6A45}" type="datetimeFigureOut">
              <a:rPr lang="en-MY" smtClean="0"/>
              <a:t>3/12/2023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17F7D4-295E-47CA-9AB6-957011E1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7CECD-A7F1-4905-AD3D-0488692D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1C6A-C57B-477B-B955-41850BDF15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4339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70BA-416E-445E-8B79-84FD42FB6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02632-36E4-4CD7-B168-7D6C5FE3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1C1E-22F9-4058-8D2F-20B6C95E6A45}" type="datetimeFigureOut">
              <a:rPr lang="en-MY" smtClean="0"/>
              <a:t>3/12/2023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A373D-2582-4F1C-B649-7076D42D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7819D-84BC-4B55-9A24-02A2AB0A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1C6A-C57B-477B-B955-41850BDF15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7382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218DA-D71E-4F69-AF8A-1A871EAE4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1C1E-22F9-4058-8D2F-20B6C95E6A45}" type="datetimeFigureOut">
              <a:rPr lang="en-MY" smtClean="0"/>
              <a:t>3/12/2023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2B9CFD-3686-4148-B389-F3D23F31E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AA125-3345-4A13-B123-21DB0024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1C6A-C57B-477B-B955-41850BDF15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796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CCE9D-B456-4201-B320-6CBB1615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D61A2-09CB-4E8B-A60C-B8739EA6F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73118-A186-4ABE-8488-F32A09197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6E116-97EA-474A-A2FD-3A7D1D5FC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1C1E-22F9-4058-8D2F-20B6C95E6A45}" type="datetimeFigureOut">
              <a:rPr lang="en-MY" smtClean="0"/>
              <a:t>3/12/2023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5C427-A282-4719-9588-649F7609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6440D-8917-434D-99FA-D8FBF9905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1C6A-C57B-477B-B955-41850BDF15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8149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A7F93-D7CA-4AFC-9DB1-9130A70F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ACB0A4-56C0-4C97-81D5-30B620A0C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4D624-84CA-432A-BCF4-EEB49025D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7A270-EFE9-4CE5-BAE6-078FC03B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1C1E-22F9-4058-8D2F-20B6C95E6A45}" type="datetimeFigureOut">
              <a:rPr lang="en-MY" smtClean="0"/>
              <a:t>3/12/2023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DB9FD-47F1-4C7D-BF4F-39A165203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BA3E1-BE12-4CD2-A29B-C4F0FE151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1C6A-C57B-477B-B955-41850BDF15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6710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9A568-8582-4EBB-A4D2-0BEDC94BD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78CD0-6CFA-4228-A4CE-60C8C81F5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924C9-D525-400E-8290-7907526529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11C1E-22F9-4058-8D2F-20B6C95E6A45}" type="datetimeFigureOut">
              <a:rPr lang="en-MY" smtClean="0"/>
              <a:t>3/12/2023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44754-E6BA-416E-841C-87BC03957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10A95-7E5B-4B13-8C25-EEFF85508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1C6A-C57B-477B-B955-41850BDF15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0931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99496-E29E-4ECD-A2E9-1EB10845E5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A7FF0-65A3-4D94-B607-7A302B98FB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AABD97-01EE-4027-9BA4-D82F12426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1251" y="-10984"/>
            <a:ext cx="12343251" cy="68689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3B640C-992B-4981-A66C-1B3E93CDF9F5}"/>
              </a:ext>
            </a:extLst>
          </p:cNvPr>
          <p:cNvSpPr txBox="1"/>
          <p:nvPr/>
        </p:nvSpPr>
        <p:spPr>
          <a:xfrm>
            <a:off x="713063" y="432178"/>
            <a:ext cx="53829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effectLst/>
                <a:latin typeface="Algerian" panose="04020705040A02060702" pitchFamily="82" charset="0"/>
                <a:ea typeface="Carlito"/>
                <a:cs typeface="Carlito"/>
              </a:rPr>
              <a:t>REKA BENTUK DAN TEKNOLOGI</a:t>
            </a:r>
            <a:endParaRPr lang="en-MY" sz="4800" dirty="0">
              <a:latin typeface="Algerian" panose="04020705040A020607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FC998-0313-42F8-B97E-132CC81C4485}"/>
              </a:ext>
            </a:extLst>
          </p:cNvPr>
          <p:cNvSpPr txBox="1"/>
          <p:nvPr/>
        </p:nvSpPr>
        <p:spPr>
          <a:xfrm>
            <a:off x="713063" y="2692023"/>
            <a:ext cx="586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Eras Bold ITC" panose="020B0907030504020204" pitchFamily="34" charset="0"/>
              </a:rPr>
              <a:t>Nama </a:t>
            </a:r>
            <a:r>
              <a:rPr lang="en-US" sz="3600" dirty="0" err="1">
                <a:latin typeface="Eras Bold ITC" panose="020B0907030504020204" pitchFamily="34" charset="0"/>
              </a:rPr>
              <a:t>Produk</a:t>
            </a:r>
            <a:r>
              <a:rPr lang="en-US" sz="3600" dirty="0">
                <a:latin typeface="Eras Bold ITC" panose="020B0907030504020204" pitchFamily="34" charset="0"/>
              </a:rPr>
              <a:t>: Light Bag</a:t>
            </a:r>
            <a:endParaRPr lang="en-MY" sz="3600" dirty="0">
              <a:latin typeface="Eras Bold ITC" panose="020B0907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2E07E6-9C05-4E6C-8C03-E54B0BBB236A}"/>
              </a:ext>
            </a:extLst>
          </p:cNvPr>
          <p:cNvSpPr txBox="1"/>
          <p:nvPr/>
        </p:nvSpPr>
        <p:spPr>
          <a:xfrm>
            <a:off x="713063" y="6241156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>
                <a:latin typeface="Agency FB" panose="020B0503020202020204" pitchFamily="34" charset="0"/>
              </a:rPr>
              <a:t>Ahli </a:t>
            </a:r>
            <a:r>
              <a:rPr lang="en-MY" dirty="0" err="1">
                <a:latin typeface="Agency FB" panose="020B0503020202020204" pitchFamily="34" charset="0"/>
              </a:rPr>
              <a:t>kumpulan</a:t>
            </a:r>
            <a:r>
              <a:rPr lang="en-MY" dirty="0">
                <a:latin typeface="Agency FB" panose="020B0503020202020204" pitchFamily="34" charset="0"/>
              </a:rPr>
              <a:t>: </a:t>
            </a:r>
            <a:r>
              <a:rPr lang="en-MY" dirty="0" err="1">
                <a:latin typeface="Agency FB" panose="020B0503020202020204" pitchFamily="34" charset="0"/>
              </a:rPr>
              <a:t>Airell</a:t>
            </a:r>
            <a:r>
              <a:rPr lang="en-MY" dirty="0">
                <a:latin typeface="Agency FB" panose="020B0503020202020204" pitchFamily="34" charset="0"/>
              </a:rPr>
              <a:t>, </a:t>
            </a:r>
            <a:r>
              <a:rPr lang="en-MY" dirty="0" err="1">
                <a:latin typeface="Agency FB" panose="020B0503020202020204" pitchFamily="34" charset="0"/>
              </a:rPr>
              <a:t>Adib</a:t>
            </a:r>
            <a:r>
              <a:rPr lang="en-MY" dirty="0">
                <a:latin typeface="Agency FB" panose="020B0503020202020204" pitchFamily="34" charset="0"/>
              </a:rPr>
              <a:t> Daniel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9613C9-DD8C-44E9-955D-80A64FCB1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702" y="646986"/>
            <a:ext cx="3052919" cy="333835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659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E181D-3A40-41F5-83D0-F358825A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550DDED-70B2-45EE-AC65-02010B65E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" y="-7389"/>
            <a:ext cx="12187071" cy="68580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5985DE-F5A4-4E42-858A-54196605F0E5}"/>
              </a:ext>
            </a:extLst>
          </p:cNvPr>
          <p:cNvSpPr txBox="1"/>
          <p:nvPr/>
        </p:nvSpPr>
        <p:spPr>
          <a:xfrm>
            <a:off x="3411611" y="365125"/>
            <a:ext cx="5368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Algerian" panose="04020705040A02060702" pitchFamily="82" charset="0"/>
              </a:rPr>
              <a:t>HARGA JUALAN</a:t>
            </a:r>
            <a:endParaRPr lang="en-MY" sz="5400" dirty="0">
              <a:latin typeface="Algerian" panose="04020705040A02060702" pitchFamily="8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62EAC3-5870-44E6-A8D6-FA89615EA74C}"/>
              </a:ext>
            </a:extLst>
          </p:cNvPr>
          <p:cNvSpPr txBox="1"/>
          <p:nvPr/>
        </p:nvSpPr>
        <p:spPr>
          <a:xfrm>
            <a:off x="394283" y="1653580"/>
            <a:ext cx="320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Kos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Pengeluaran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Projek</a:t>
            </a:r>
            <a:endParaRPr lang="en-MY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339BC8-2563-47E4-AA0F-DB354E044129}"/>
              </a:ext>
            </a:extLst>
          </p:cNvPr>
          <p:cNvSpPr txBox="1"/>
          <p:nvPr/>
        </p:nvSpPr>
        <p:spPr>
          <a:xfrm>
            <a:off x="394283" y="1934815"/>
            <a:ext cx="5004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Kos </a:t>
            </a:r>
            <a:r>
              <a:rPr lang="en-US" dirty="0" err="1">
                <a:latin typeface="Arial Black" panose="020B0A04020102020204" pitchFamily="34" charset="0"/>
              </a:rPr>
              <a:t>bahan</a:t>
            </a:r>
            <a:r>
              <a:rPr lang="en-US" dirty="0">
                <a:latin typeface="Arial Black" panose="020B0A04020102020204" pitchFamily="34" charset="0"/>
              </a:rPr>
              <a:t> + Kos </a:t>
            </a:r>
            <a:r>
              <a:rPr lang="en-US" dirty="0" err="1">
                <a:latin typeface="Arial Black" panose="020B0A04020102020204" pitchFamily="34" charset="0"/>
              </a:rPr>
              <a:t>upah</a:t>
            </a:r>
            <a:r>
              <a:rPr lang="en-US" dirty="0">
                <a:latin typeface="Arial Black" panose="020B0A04020102020204" pitchFamily="34" charset="0"/>
              </a:rPr>
              <a:t> + Kos overhead</a:t>
            </a:r>
            <a:endParaRPr lang="en-MY" dirty="0"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DB9C9B-108E-4DC2-828C-2BAB841DA42F}"/>
              </a:ext>
            </a:extLst>
          </p:cNvPr>
          <p:cNvSpPr txBox="1"/>
          <p:nvPr/>
        </p:nvSpPr>
        <p:spPr>
          <a:xfrm>
            <a:off x="394283" y="2267039"/>
            <a:ext cx="3682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Arial Black" panose="020B0A04020102020204" pitchFamily="34" charset="0"/>
                <a:ea typeface="Carlito"/>
                <a:cs typeface="Calibri" panose="020F0502020204030204" pitchFamily="34" charset="0"/>
              </a:rPr>
              <a:t>RM 1060 + RM 840 + RM 21 </a:t>
            </a:r>
            <a:endParaRPr lang="en-MY" dirty="0">
              <a:latin typeface="Arial Black" panose="020B0A040201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753167-EECF-43AF-924B-78B420874D9C}"/>
              </a:ext>
            </a:extLst>
          </p:cNvPr>
          <p:cNvSpPr txBox="1"/>
          <p:nvPr/>
        </p:nvSpPr>
        <p:spPr>
          <a:xfrm>
            <a:off x="7179757" y="1653580"/>
            <a:ext cx="320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Kos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Pengeluaran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Seunit</a:t>
            </a:r>
            <a:endParaRPr lang="en-MY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55C450-7BA9-4F55-AE77-76A1B999619B}"/>
              </a:ext>
            </a:extLst>
          </p:cNvPr>
          <p:cNvSpPr txBox="1"/>
          <p:nvPr/>
        </p:nvSpPr>
        <p:spPr>
          <a:xfrm>
            <a:off x="7179757" y="1934815"/>
            <a:ext cx="4679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Kos </a:t>
            </a:r>
            <a:r>
              <a:rPr lang="en-US" dirty="0" err="1">
                <a:latin typeface="Arial Black" panose="020B0A04020102020204" pitchFamily="34" charset="0"/>
              </a:rPr>
              <a:t>Pengeluaran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Projek</a:t>
            </a:r>
            <a:r>
              <a:rPr lang="en-US" dirty="0">
                <a:latin typeface="Arial Black" panose="020B0A04020102020204" pitchFamily="34" charset="0"/>
              </a:rPr>
              <a:t>/</a:t>
            </a:r>
            <a:r>
              <a:rPr lang="en-US" dirty="0" err="1">
                <a:latin typeface="Arial Black" panose="020B0A04020102020204" pitchFamily="34" charset="0"/>
              </a:rPr>
              <a:t>jumlah</a:t>
            </a:r>
            <a:r>
              <a:rPr lang="en-US" dirty="0">
                <a:latin typeface="Arial Black" panose="020B0A04020102020204" pitchFamily="34" charset="0"/>
              </a:rPr>
              <a:t> unit</a:t>
            </a:r>
            <a:endParaRPr lang="en-MY" dirty="0">
              <a:latin typeface="Arial Black" panose="020B0A040201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DC9CF7-939B-46BA-9D67-CEC7DEF0B0FF}"/>
              </a:ext>
            </a:extLst>
          </p:cNvPr>
          <p:cNvSpPr txBox="1"/>
          <p:nvPr/>
        </p:nvSpPr>
        <p:spPr>
          <a:xfrm>
            <a:off x="394283" y="2579221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  <a:ea typeface="Carlito"/>
                <a:cs typeface="Calibri" panose="020F0502020204030204" pitchFamily="34" charset="0"/>
              </a:rPr>
              <a:t>= </a:t>
            </a:r>
            <a:r>
              <a:rPr lang="en-US" sz="1800" dirty="0">
                <a:effectLst/>
                <a:latin typeface="Arial Black" panose="020B0A04020102020204" pitchFamily="34" charset="0"/>
                <a:ea typeface="Carlito"/>
                <a:cs typeface="Calibri" panose="020F0502020204030204" pitchFamily="34" charset="0"/>
              </a:rPr>
              <a:t>RM 1921</a:t>
            </a:r>
            <a:endParaRPr lang="en-MY" dirty="0">
              <a:latin typeface="Arial Black" panose="020B0A040201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755253-F361-47E3-B634-1812C2A0D54A}"/>
              </a:ext>
            </a:extLst>
          </p:cNvPr>
          <p:cNvSpPr txBox="1"/>
          <p:nvPr/>
        </p:nvSpPr>
        <p:spPr>
          <a:xfrm>
            <a:off x="7179757" y="2267039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Arial Black" panose="020B0A04020102020204" pitchFamily="34" charset="0"/>
                <a:ea typeface="Carlito"/>
                <a:cs typeface="Calibri" panose="020F0502020204030204" pitchFamily="34" charset="0"/>
              </a:rPr>
              <a:t>RM 1921 / 100pcs</a:t>
            </a:r>
            <a:endParaRPr lang="en-MY" dirty="0">
              <a:latin typeface="Arial Black" panose="020B0A040201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D369D7-CD70-405C-BC93-124DA5C097B4}"/>
              </a:ext>
            </a:extLst>
          </p:cNvPr>
          <p:cNvSpPr txBox="1"/>
          <p:nvPr/>
        </p:nvSpPr>
        <p:spPr>
          <a:xfrm>
            <a:off x="7179757" y="2576910"/>
            <a:ext cx="6153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Black" panose="020B0A04020102020204" pitchFamily="34" charset="0"/>
                <a:ea typeface="Carlito"/>
                <a:cs typeface="Calibri" panose="020F0502020204030204" pitchFamily="34" charset="0"/>
              </a:rPr>
              <a:t>= </a:t>
            </a:r>
            <a:r>
              <a:rPr lang="en-US" sz="1800" dirty="0">
                <a:effectLst/>
                <a:latin typeface="Arial Black" panose="020B0A04020102020204" pitchFamily="34" charset="0"/>
                <a:ea typeface="Carlito"/>
                <a:cs typeface="Calibri" panose="020F0502020204030204" pitchFamily="34" charset="0"/>
              </a:rPr>
              <a:t>RM </a:t>
            </a:r>
            <a:r>
              <a:rPr lang="en-US" dirty="0">
                <a:latin typeface="Arial Black" panose="020B0A04020102020204" pitchFamily="34" charset="0"/>
                <a:ea typeface="Carlito"/>
                <a:cs typeface="Calibri" panose="020F0502020204030204" pitchFamily="34" charset="0"/>
              </a:rPr>
              <a:t>19.21</a:t>
            </a:r>
            <a:endParaRPr lang="en-MY" dirty="0">
              <a:latin typeface="Arial Black" panose="020B0A040201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559029-2193-493C-BE87-7A06CF0E44D3}"/>
              </a:ext>
            </a:extLst>
          </p:cNvPr>
          <p:cNvSpPr txBox="1"/>
          <p:nvPr/>
        </p:nvSpPr>
        <p:spPr>
          <a:xfrm>
            <a:off x="415314" y="3241095"/>
            <a:ext cx="1581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Kos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Jualan</a:t>
            </a:r>
            <a:endParaRPr lang="en-MY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7666EA-07D0-4C1F-9BD9-02E0C43C1099}"/>
              </a:ext>
            </a:extLst>
          </p:cNvPr>
          <p:cNvSpPr txBox="1"/>
          <p:nvPr/>
        </p:nvSpPr>
        <p:spPr>
          <a:xfrm>
            <a:off x="411375" y="3473814"/>
            <a:ext cx="6032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Arial Black" panose="020B0A04020102020204" pitchFamily="34" charset="0"/>
                <a:ea typeface="Carlito"/>
                <a:cs typeface="Carlito"/>
              </a:rPr>
              <a:t>Kos </a:t>
            </a:r>
            <a:r>
              <a:rPr lang="en-US" sz="1800" b="1" dirty="0" err="1">
                <a:effectLst/>
                <a:latin typeface="Arial Black" panose="020B0A04020102020204" pitchFamily="34" charset="0"/>
                <a:ea typeface="Carlito"/>
                <a:cs typeface="Carlito"/>
              </a:rPr>
              <a:t>Pengeluaran</a:t>
            </a:r>
            <a:r>
              <a:rPr lang="en-US" sz="1800" b="1" dirty="0">
                <a:effectLst/>
                <a:latin typeface="Arial Black" panose="020B0A04020102020204" pitchFamily="34" charset="0"/>
                <a:ea typeface="Carlito"/>
                <a:cs typeface="Carlito"/>
              </a:rPr>
              <a:t> </a:t>
            </a:r>
            <a:r>
              <a:rPr lang="en-US" sz="1800" b="1" dirty="0" err="1">
                <a:effectLst/>
                <a:latin typeface="Arial Black" panose="020B0A04020102020204" pitchFamily="34" charset="0"/>
                <a:ea typeface="Carlito"/>
                <a:cs typeface="Carlito"/>
              </a:rPr>
              <a:t>Seunit</a:t>
            </a:r>
            <a:r>
              <a:rPr lang="en-US" sz="1800" b="1" dirty="0">
                <a:effectLst/>
                <a:latin typeface="Arial Black" panose="020B0A04020102020204" pitchFamily="34" charset="0"/>
                <a:ea typeface="Carlito"/>
                <a:cs typeface="Carlito"/>
              </a:rPr>
              <a:t> + </a:t>
            </a:r>
            <a:r>
              <a:rPr lang="en-US" sz="1800" b="1" dirty="0" err="1">
                <a:effectLst/>
                <a:latin typeface="Arial Black" panose="020B0A04020102020204" pitchFamily="34" charset="0"/>
                <a:ea typeface="Carlito"/>
                <a:cs typeface="Carlito"/>
              </a:rPr>
              <a:t>Peratus</a:t>
            </a:r>
            <a:r>
              <a:rPr lang="en-US" sz="1800" b="1" dirty="0">
                <a:effectLst/>
                <a:latin typeface="Arial Black" panose="020B0A04020102020204" pitchFamily="34" charset="0"/>
                <a:ea typeface="Carlito"/>
                <a:cs typeface="Carlito"/>
              </a:rPr>
              <a:t> </a:t>
            </a:r>
            <a:r>
              <a:rPr lang="en-US" sz="1800" b="1" dirty="0" err="1">
                <a:effectLst/>
                <a:latin typeface="Arial Black" panose="020B0A04020102020204" pitchFamily="34" charset="0"/>
                <a:ea typeface="Carlito"/>
                <a:cs typeface="Carlito"/>
              </a:rPr>
              <a:t>keuntungan</a:t>
            </a:r>
            <a:endParaRPr lang="en-MY" dirty="0">
              <a:latin typeface="Arial Black" panose="020B0A040201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72237E-B92D-419A-A44F-EDC52C892FFF}"/>
              </a:ext>
            </a:extLst>
          </p:cNvPr>
          <p:cNvSpPr txBox="1"/>
          <p:nvPr/>
        </p:nvSpPr>
        <p:spPr>
          <a:xfrm>
            <a:off x="411375" y="3704872"/>
            <a:ext cx="502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Arial Black" panose="020B0A04020102020204" pitchFamily="34" charset="0"/>
                <a:ea typeface="Carlito"/>
                <a:cs typeface="Carlito"/>
              </a:rPr>
              <a:t>RM 19.21 + RM 9.65 (50% </a:t>
            </a:r>
            <a:r>
              <a:rPr lang="en-US" sz="1800" dirty="0" err="1">
                <a:effectLst/>
                <a:latin typeface="Arial Black" panose="020B0A04020102020204" pitchFamily="34" charset="0"/>
                <a:ea typeface="Carlito"/>
                <a:cs typeface="Carlito"/>
              </a:rPr>
              <a:t>keuntungan</a:t>
            </a:r>
            <a:r>
              <a:rPr lang="en-US" sz="1800" dirty="0">
                <a:effectLst/>
                <a:latin typeface="Arial Black" panose="020B0A04020102020204" pitchFamily="34" charset="0"/>
                <a:ea typeface="Carlito"/>
                <a:cs typeface="Carlito"/>
              </a:rPr>
              <a:t>)</a:t>
            </a:r>
            <a:endParaRPr lang="en-MY" sz="1800" dirty="0">
              <a:effectLst/>
              <a:latin typeface="Arial Black" panose="020B0A04020102020204" pitchFamily="34" charset="0"/>
              <a:ea typeface="Carlito"/>
              <a:cs typeface="Carlito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4B8807-F141-4A08-AF1B-2524C98117C8}"/>
              </a:ext>
            </a:extLst>
          </p:cNvPr>
          <p:cNvSpPr txBox="1"/>
          <p:nvPr/>
        </p:nvSpPr>
        <p:spPr>
          <a:xfrm>
            <a:off x="411375" y="3925802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Arial Black" panose="020B0A04020102020204" pitchFamily="34" charset="0"/>
                <a:ea typeface="Carlito"/>
                <a:cs typeface="Carlito"/>
              </a:rPr>
              <a:t>= RM 28.80</a:t>
            </a:r>
            <a:endParaRPr lang="en-MY" dirty="0">
              <a:latin typeface="Arial Black" panose="020B0A040201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ECA9CB-B018-4BB7-8AC0-9A0F14A1D4EC}"/>
              </a:ext>
            </a:extLst>
          </p:cNvPr>
          <p:cNvSpPr txBox="1"/>
          <p:nvPr/>
        </p:nvSpPr>
        <p:spPr>
          <a:xfrm>
            <a:off x="411375" y="4419497"/>
            <a:ext cx="2524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A. BOLEH DICAPAI</a:t>
            </a:r>
            <a:endParaRPr lang="en-MY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074C81-9AC4-41E3-A542-8B91F63E0B43}"/>
              </a:ext>
            </a:extLst>
          </p:cNvPr>
          <p:cNvSpPr txBox="1"/>
          <p:nvPr/>
        </p:nvSpPr>
        <p:spPr>
          <a:xfrm>
            <a:off x="402829" y="4665023"/>
            <a:ext cx="7720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effectLst/>
                <a:latin typeface="Arial Black" panose="020B0A04020102020204" pitchFamily="34" charset="0"/>
                <a:ea typeface="Carlito"/>
                <a:cs typeface="Carlito"/>
              </a:rPr>
              <a:t>Keuntungan</a:t>
            </a:r>
            <a:r>
              <a:rPr lang="en-US" sz="1800" b="1" dirty="0">
                <a:effectLst/>
                <a:latin typeface="Arial Black" panose="020B0A04020102020204" pitchFamily="34" charset="0"/>
                <a:ea typeface="Carlito"/>
                <a:cs typeface="Carlito"/>
              </a:rPr>
              <a:t>	</a:t>
            </a:r>
            <a:r>
              <a:rPr lang="en-US" sz="1800" dirty="0">
                <a:effectLst/>
                <a:latin typeface="Arial Black" panose="020B0A04020102020204" pitchFamily="34" charset="0"/>
                <a:ea typeface="Carlito"/>
                <a:cs typeface="Carlito"/>
              </a:rPr>
              <a:t>= K</a:t>
            </a:r>
            <a:r>
              <a:rPr lang="en-US" sz="1800" b="1" dirty="0">
                <a:effectLst/>
                <a:latin typeface="Arial Black" panose="020B0A04020102020204" pitchFamily="34" charset="0"/>
                <a:ea typeface="Carlito"/>
                <a:cs typeface="Carlito"/>
              </a:rPr>
              <a:t>os </a:t>
            </a:r>
            <a:r>
              <a:rPr lang="en-US" sz="1800" b="1" dirty="0" err="1">
                <a:effectLst/>
                <a:latin typeface="Arial Black" panose="020B0A04020102020204" pitchFamily="34" charset="0"/>
                <a:ea typeface="Carlito"/>
                <a:cs typeface="Carlito"/>
              </a:rPr>
              <a:t>jualan</a:t>
            </a:r>
            <a:r>
              <a:rPr lang="en-US" sz="1800" b="1" dirty="0">
                <a:effectLst/>
                <a:latin typeface="Arial Black" panose="020B0A04020102020204" pitchFamily="34" charset="0"/>
                <a:ea typeface="Carlito"/>
                <a:cs typeface="Carlito"/>
              </a:rPr>
              <a:t> </a:t>
            </a:r>
            <a:r>
              <a:rPr lang="en-US" sz="1800" dirty="0">
                <a:effectLst/>
                <a:latin typeface="Arial Black" panose="020B0A04020102020204" pitchFamily="34" charset="0"/>
                <a:ea typeface="Carlito"/>
                <a:cs typeface="Carlito"/>
              </a:rPr>
              <a:t>- </a:t>
            </a:r>
            <a:r>
              <a:rPr lang="en-US" sz="1800" b="1" dirty="0">
                <a:effectLst/>
                <a:latin typeface="Arial Black" panose="020B0A04020102020204" pitchFamily="34" charset="0"/>
                <a:ea typeface="Carlito"/>
                <a:cs typeface="Carlito"/>
              </a:rPr>
              <a:t>kos </a:t>
            </a:r>
            <a:r>
              <a:rPr lang="en-US" sz="1800" b="1" dirty="0" err="1">
                <a:effectLst/>
                <a:latin typeface="Arial Black" panose="020B0A04020102020204" pitchFamily="34" charset="0"/>
                <a:ea typeface="Carlito"/>
                <a:cs typeface="Carlito"/>
              </a:rPr>
              <a:t>pengeluaran</a:t>
            </a:r>
            <a:r>
              <a:rPr lang="en-US" sz="1800" b="1" dirty="0">
                <a:effectLst/>
                <a:latin typeface="Arial Black" panose="020B0A04020102020204" pitchFamily="34" charset="0"/>
                <a:ea typeface="Carlito"/>
                <a:cs typeface="Carlito"/>
              </a:rPr>
              <a:t> </a:t>
            </a:r>
            <a:r>
              <a:rPr lang="en-US" sz="1800" b="1" dirty="0" err="1">
                <a:effectLst/>
                <a:latin typeface="Arial Black" panose="020B0A04020102020204" pitchFamily="34" charset="0"/>
                <a:ea typeface="Carlito"/>
                <a:cs typeface="Carlito"/>
              </a:rPr>
              <a:t>seunit</a:t>
            </a:r>
            <a:r>
              <a:rPr lang="en-US" sz="1800" b="1" spc="-20" dirty="0">
                <a:effectLst/>
                <a:latin typeface="Arial Black" panose="020B0A04020102020204" pitchFamily="34" charset="0"/>
                <a:ea typeface="Carlito"/>
                <a:cs typeface="Carlito"/>
              </a:rPr>
              <a:t> </a:t>
            </a:r>
            <a:r>
              <a:rPr lang="en-US" sz="1800" b="1" dirty="0" err="1">
                <a:effectLst/>
                <a:latin typeface="Arial Black" panose="020B0A04020102020204" pitchFamily="34" charset="0"/>
                <a:ea typeface="Carlito"/>
                <a:cs typeface="Carlito"/>
              </a:rPr>
              <a:t>produk</a:t>
            </a:r>
            <a:endParaRPr lang="en-MY" sz="1800" dirty="0">
              <a:effectLst/>
              <a:latin typeface="Arial Black" panose="020B0A04020102020204" pitchFamily="34" charset="0"/>
              <a:ea typeface="Carlito"/>
              <a:cs typeface="Carlito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631C63-AAD9-4070-AFDD-D73ADB5D53FB}"/>
              </a:ext>
            </a:extLst>
          </p:cNvPr>
          <p:cNvSpPr txBox="1"/>
          <p:nvPr/>
        </p:nvSpPr>
        <p:spPr>
          <a:xfrm>
            <a:off x="2452642" y="4956961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Arial Black" panose="020B0A04020102020204" pitchFamily="34" charset="0"/>
                <a:ea typeface="Carlito"/>
                <a:cs typeface="Carlito"/>
              </a:rPr>
              <a:t>RM 28.80 - RM 19.21</a:t>
            </a:r>
            <a:endParaRPr lang="en-MY" dirty="0">
              <a:latin typeface="Arial Black" panose="020B0A040201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B1B1BD-DCD7-4450-B983-B9DC88513310}"/>
              </a:ext>
            </a:extLst>
          </p:cNvPr>
          <p:cNvSpPr txBox="1"/>
          <p:nvPr/>
        </p:nvSpPr>
        <p:spPr>
          <a:xfrm>
            <a:off x="2235347" y="5222283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Arial Black" panose="020B0A04020102020204" pitchFamily="34" charset="0"/>
                <a:ea typeface="Carlito"/>
                <a:cs typeface="Carlito"/>
              </a:rPr>
              <a:t>= RM  9.65</a:t>
            </a:r>
            <a:endParaRPr lang="en-MY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03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277D-34AF-450E-95EA-4917E8A3B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30244C-CAA2-44A2-899D-25606660A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239187-C410-4596-BA0A-E8582847F4E3}"/>
              </a:ext>
            </a:extLst>
          </p:cNvPr>
          <p:cNvSpPr txBox="1"/>
          <p:nvPr/>
        </p:nvSpPr>
        <p:spPr>
          <a:xfrm>
            <a:off x="4182655" y="104576"/>
            <a:ext cx="3826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Algerian" panose="04020705040A02060702" pitchFamily="82" charset="0"/>
              </a:rPr>
              <a:t>TEKNOLOGI</a:t>
            </a:r>
            <a:endParaRPr lang="en-MY" sz="5400" dirty="0"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62B0AE-F6D9-4601-AAFC-F384569A7C1D}"/>
              </a:ext>
            </a:extLst>
          </p:cNvPr>
          <p:cNvSpPr txBox="1"/>
          <p:nvPr/>
        </p:nvSpPr>
        <p:spPr>
          <a:xfrm>
            <a:off x="401651" y="1184914"/>
            <a:ext cx="4546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REKA BENTUK ELEKTRIK</a:t>
            </a:r>
            <a:endParaRPr lang="en-MY" sz="2400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B44698-4838-482F-9427-761B2C690564}"/>
              </a:ext>
            </a:extLst>
          </p:cNvPr>
          <p:cNvSpPr txBox="1"/>
          <p:nvPr/>
        </p:nvSpPr>
        <p:spPr>
          <a:xfrm>
            <a:off x="401652" y="1847696"/>
            <a:ext cx="45464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1"/>
                </a:solidFill>
                <a:latin typeface="Arial Black" panose="020B0A04020102020204" pitchFamily="34" charset="0"/>
              </a:rPr>
              <a:t>Komponen</a:t>
            </a:r>
            <a:endParaRPr lang="en-US" sz="2000" dirty="0">
              <a:solidFill>
                <a:schemeClr val="accent1"/>
              </a:solidFill>
              <a:latin typeface="Arial Black" panose="020B0A04020102020204" pitchFamily="34" charset="0"/>
            </a:endParaRPr>
          </a:p>
          <a:p>
            <a:r>
              <a:rPr lang="en-US" sz="2000" dirty="0">
                <a:latin typeface="Arial Black" panose="020B0A04020102020204" pitchFamily="34" charset="0"/>
              </a:rPr>
              <a:t>- </a:t>
            </a:r>
            <a:r>
              <a:rPr lang="en-US" sz="2000" dirty="0" err="1">
                <a:latin typeface="Arial Black" panose="020B0A04020102020204" pitchFamily="34" charset="0"/>
              </a:rPr>
              <a:t>Lampu</a:t>
            </a:r>
            <a:endParaRPr lang="en-US" sz="2000" dirty="0">
              <a:latin typeface="Arial Black" panose="020B0A04020102020204" pitchFamily="34" charset="0"/>
            </a:endParaRPr>
          </a:p>
          <a:p>
            <a:pPr marL="342900" indent="-342900">
              <a:buFontTx/>
              <a:buChar char="-"/>
            </a:pPr>
            <a:endParaRPr lang="en-MY" sz="2000" dirty="0">
              <a:solidFill>
                <a:schemeClr val="accent1"/>
              </a:solidFill>
              <a:latin typeface="Arial Black" panose="020B0A04020102020204" pitchFamily="34" charset="0"/>
            </a:endParaRPr>
          </a:p>
          <a:p>
            <a:r>
              <a:rPr lang="en-MY" sz="2000" dirty="0" err="1">
                <a:solidFill>
                  <a:schemeClr val="accent1"/>
                </a:solidFill>
                <a:latin typeface="Arial Black" panose="020B0A04020102020204" pitchFamily="34" charset="0"/>
              </a:rPr>
              <a:t>Kekuatan</a:t>
            </a:r>
            <a:endParaRPr lang="en-MY" sz="2000" dirty="0">
              <a:solidFill>
                <a:schemeClr val="accent1"/>
              </a:solidFill>
              <a:latin typeface="Arial Black" panose="020B0A04020102020204" pitchFamily="34" charset="0"/>
            </a:endParaRPr>
          </a:p>
          <a:p>
            <a:r>
              <a:rPr lang="en-MY" sz="2000" dirty="0">
                <a:latin typeface="Arial Black" panose="020B0A04020102020204" pitchFamily="34" charset="0"/>
              </a:rPr>
              <a:t>- </a:t>
            </a:r>
            <a:r>
              <a:rPr lang="en-MY" sz="2000" dirty="0" err="1">
                <a:latin typeface="Arial Black" panose="020B0A04020102020204" pitchFamily="34" charset="0"/>
              </a:rPr>
              <a:t>Bercahaya</a:t>
            </a:r>
            <a:r>
              <a:rPr lang="en-MY" sz="2000" dirty="0">
                <a:latin typeface="Arial Black" panose="020B0A04020102020204" pitchFamily="34" charset="0"/>
              </a:rPr>
              <a:t> </a:t>
            </a:r>
            <a:r>
              <a:rPr lang="en-MY" sz="2000" dirty="0" err="1">
                <a:latin typeface="Arial Black" panose="020B0A04020102020204" pitchFamily="34" charset="0"/>
              </a:rPr>
              <a:t>Terang</a:t>
            </a:r>
            <a:endParaRPr lang="en-MY" sz="2000" dirty="0">
              <a:latin typeface="Arial Black" panose="020B0A04020102020204" pitchFamily="34" charset="0"/>
            </a:endParaRPr>
          </a:p>
          <a:p>
            <a:pPr marL="342900" indent="-342900">
              <a:buFontTx/>
              <a:buChar char="-"/>
            </a:pPr>
            <a:endParaRPr lang="en-MY" sz="2000" dirty="0">
              <a:solidFill>
                <a:schemeClr val="accent1"/>
              </a:solidFill>
              <a:latin typeface="Arial Black" panose="020B0A04020102020204" pitchFamily="34" charset="0"/>
            </a:endParaRPr>
          </a:p>
          <a:p>
            <a:r>
              <a:rPr lang="en-US" sz="2000" dirty="0" err="1">
                <a:solidFill>
                  <a:schemeClr val="accent1"/>
                </a:solidFill>
                <a:latin typeface="Arial Black" panose="020B0A04020102020204" pitchFamily="34" charset="0"/>
              </a:rPr>
              <a:t>Kelemahan</a:t>
            </a:r>
            <a:endParaRPr lang="en-US" sz="2000" dirty="0">
              <a:solidFill>
                <a:schemeClr val="accent1"/>
              </a:solidFill>
              <a:latin typeface="Arial Black" panose="020B0A04020102020204" pitchFamily="34" charset="0"/>
            </a:endParaRPr>
          </a:p>
          <a:p>
            <a:r>
              <a:rPr lang="en-US" sz="2000" dirty="0">
                <a:latin typeface="Arial Black" panose="020B0A04020102020204" pitchFamily="34" charset="0"/>
              </a:rPr>
              <a:t>- </a:t>
            </a:r>
            <a:r>
              <a:rPr lang="en-US" sz="2000" dirty="0" err="1">
                <a:latin typeface="Arial Black" panose="020B0A04020102020204" pitchFamily="34" charset="0"/>
              </a:rPr>
              <a:t>Kehabisan</a:t>
            </a:r>
            <a:r>
              <a:rPr lang="en-US" sz="2000" dirty="0"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latin typeface="Arial Black" panose="020B0A04020102020204" pitchFamily="34" charset="0"/>
              </a:rPr>
              <a:t>sel</a:t>
            </a:r>
            <a:r>
              <a:rPr lang="en-US" sz="2000" dirty="0"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latin typeface="Arial Black" panose="020B0A04020102020204" pitchFamily="34" charset="0"/>
              </a:rPr>
              <a:t>kering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626A61-F9D5-422D-9003-2ADFCF99C019}"/>
              </a:ext>
            </a:extLst>
          </p:cNvPr>
          <p:cNvSpPr txBox="1"/>
          <p:nvPr/>
        </p:nvSpPr>
        <p:spPr>
          <a:xfrm>
            <a:off x="6407920" y="1186411"/>
            <a:ext cx="4169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REKA BENTUK FESYEN</a:t>
            </a:r>
            <a:endParaRPr lang="en-MY" sz="2400" dirty="0"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921795-4929-44C4-80CB-BACFC5C704E9}"/>
              </a:ext>
            </a:extLst>
          </p:cNvPr>
          <p:cNvSpPr txBox="1"/>
          <p:nvPr/>
        </p:nvSpPr>
        <p:spPr>
          <a:xfrm>
            <a:off x="6407920" y="1853482"/>
            <a:ext cx="45464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1"/>
                </a:solidFill>
                <a:latin typeface="Arial Black" panose="020B0A04020102020204" pitchFamily="34" charset="0"/>
              </a:rPr>
              <a:t>Komponen</a:t>
            </a:r>
            <a:endParaRPr lang="en-US" sz="2000" dirty="0">
              <a:solidFill>
                <a:schemeClr val="accent1"/>
              </a:solidFill>
              <a:latin typeface="Arial Black" panose="020B0A04020102020204" pitchFamily="34" charset="0"/>
            </a:endParaRPr>
          </a:p>
          <a:p>
            <a:r>
              <a:rPr lang="en-US" sz="2000" dirty="0">
                <a:latin typeface="Arial Black" panose="020B0A04020102020204" pitchFamily="34" charset="0"/>
              </a:rPr>
              <a:t>- Fabrik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- </a:t>
            </a:r>
            <a:r>
              <a:rPr lang="en-US" sz="2000" dirty="0" err="1">
                <a:latin typeface="Arial Black" panose="020B0A04020102020204" pitchFamily="34" charset="0"/>
              </a:rPr>
              <a:t>Benang</a:t>
            </a:r>
            <a:endParaRPr lang="en-US" sz="2000" dirty="0">
              <a:latin typeface="Arial Black" panose="020B0A04020102020204" pitchFamily="34" charset="0"/>
            </a:endParaRPr>
          </a:p>
          <a:p>
            <a:pPr marL="342900" indent="-342900">
              <a:buFontTx/>
              <a:buChar char="-"/>
            </a:pPr>
            <a:endParaRPr lang="en-MY" sz="2000" dirty="0">
              <a:solidFill>
                <a:schemeClr val="accent1"/>
              </a:solidFill>
              <a:latin typeface="Arial Black" panose="020B0A04020102020204" pitchFamily="34" charset="0"/>
            </a:endParaRPr>
          </a:p>
          <a:p>
            <a:r>
              <a:rPr lang="en-MY" sz="2000" dirty="0" err="1">
                <a:solidFill>
                  <a:schemeClr val="accent1"/>
                </a:solidFill>
                <a:latin typeface="Arial Black" panose="020B0A04020102020204" pitchFamily="34" charset="0"/>
              </a:rPr>
              <a:t>Kekuatan</a:t>
            </a:r>
            <a:endParaRPr lang="en-MY" sz="2000" dirty="0">
              <a:solidFill>
                <a:schemeClr val="accent1"/>
              </a:solidFill>
              <a:latin typeface="Arial Black" panose="020B0A04020102020204" pitchFamily="34" charset="0"/>
            </a:endParaRPr>
          </a:p>
          <a:p>
            <a:r>
              <a:rPr lang="en-MY" sz="2000" dirty="0">
                <a:latin typeface="Arial Black" panose="020B0A04020102020204" pitchFamily="34" charset="0"/>
              </a:rPr>
              <a:t>- Fabrik yang </a:t>
            </a:r>
            <a:r>
              <a:rPr lang="en-MY" sz="2000" dirty="0" err="1">
                <a:latin typeface="Arial Black" panose="020B0A04020102020204" pitchFamily="34" charset="0"/>
              </a:rPr>
              <a:t>Kukuh</a:t>
            </a:r>
            <a:endParaRPr lang="en-MY" sz="2000" dirty="0">
              <a:latin typeface="Arial Black" panose="020B0A04020102020204" pitchFamily="34" charset="0"/>
            </a:endParaRPr>
          </a:p>
          <a:p>
            <a:r>
              <a:rPr lang="en-MY" sz="2000" dirty="0">
                <a:latin typeface="Arial Black" panose="020B0A04020102020204" pitchFamily="34" charset="0"/>
              </a:rPr>
              <a:t>- </a:t>
            </a:r>
            <a:r>
              <a:rPr lang="en-MY" sz="2000" dirty="0" err="1">
                <a:latin typeface="Arial Black" panose="020B0A04020102020204" pitchFamily="34" charset="0"/>
              </a:rPr>
              <a:t>Benang</a:t>
            </a:r>
            <a:r>
              <a:rPr lang="en-MY" sz="2000" dirty="0">
                <a:latin typeface="Arial Black" panose="020B0A04020102020204" pitchFamily="34" charset="0"/>
              </a:rPr>
              <a:t> </a:t>
            </a:r>
            <a:r>
              <a:rPr lang="en-MY" sz="2000" dirty="0" err="1">
                <a:latin typeface="Arial Black" panose="020B0A04020102020204" pitchFamily="34" charset="0"/>
              </a:rPr>
              <a:t>untuk</a:t>
            </a:r>
            <a:r>
              <a:rPr lang="en-MY" sz="2000" dirty="0">
                <a:latin typeface="Arial Black" panose="020B0A04020102020204" pitchFamily="34" charset="0"/>
              </a:rPr>
              <a:t> </a:t>
            </a:r>
            <a:r>
              <a:rPr lang="en-MY" sz="2000" dirty="0" err="1">
                <a:latin typeface="Arial Black" panose="020B0A04020102020204" pitchFamily="34" charset="0"/>
              </a:rPr>
              <a:t>mencantumkan</a:t>
            </a:r>
            <a:r>
              <a:rPr lang="en-MY" sz="2000" dirty="0">
                <a:latin typeface="Arial Black" panose="020B0A04020102020204" pitchFamily="34" charset="0"/>
              </a:rPr>
              <a:t>      </a:t>
            </a:r>
            <a:r>
              <a:rPr lang="en-MY" sz="2000" dirty="0" err="1">
                <a:latin typeface="Arial Black" panose="020B0A04020102020204" pitchFamily="34" charset="0"/>
              </a:rPr>
              <a:t>fabrik</a:t>
            </a:r>
            <a:r>
              <a:rPr lang="en-MY" sz="2000" dirty="0">
                <a:latin typeface="Arial Black" panose="020B0A04020102020204" pitchFamily="34" charset="0"/>
              </a:rPr>
              <a:t> </a:t>
            </a:r>
            <a:r>
              <a:rPr lang="en-MY" sz="2000" dirty="0" err="1">
                <a:latin typeface="Arial Black" panose="020B0A04020102020204" pitchFamily="34" charset="0"/>
              </a:rPr>
              <a:t>untuk</a:t>
            </a:r>
            <a:r>
              <a:rPr lang="en-MY" sz="2000" dirty="0">
                <a:latin typeface="Arial Black" panose="020B0A04020102020204" pitchFamily="34" charset="0"/>
              </a:rPr>
              <a:t> </a:t>
            </a:r>
            <a:r>
              <a:rPr lang="en-MY" sz="2000" dirty="0" err="1">
                <a:latin typeface="Arial Black" panose="020B0A04020102020204" pitchFamily="34" charset="0"/>
              </a:rPr>
              <a:t>kekukuhan</a:t>
            </a:r>
            <a:endParaRPr lang="en-MY" sz="2000" dirty="0">
              <a:latin typeface="Arial Black" panose="020B0A04020102020204" pitchFamily="34" charset="0"/>
            </a:endParaRPr>
          </a:p>
          <a:p>
            <a:endParaRPr lang="en-MY" sz="2000" dirty="0">
              <a:solidFill>
                <a:schemeClr val="accent1"/>
              </a:solidFill>
              <a:latin typeface="Arial Black" panose="020B0A04020102020204" pitchFamily="34" charset="0"/>
            </a:endParaRPr>
          </a:p>
          <a:p>
            <a:r>
              <a:rPr lang="en-US" sz="2000" dirty="0" err="1">
                <a:solidFill>
                  <a:schemeClr val="accent1"/>
                </a:solidFill>
                <a:latin typeface="Arial Black" panose="020B0A04020102020204" pitchFamily="34" charset="0"/>
              </a:rPr>
              <a:t>Kelemahan</a:t>
            </a:r>
            <a:endParaRPr lang="en-US" sz="2000" dirty="0">
              <a:solidFill>
                <a:schemeClr val="accent1"/>
              </a:solidFill>
              <a:latin typeface="Arial Black" panose="020B0A04020102020204" pitchFamily="34" charset="0"/>
            </a:endParaRPr>
          </a:p>
          <a:p>
            <a:r>
              <a:rPr lang="en-US" sz="2000" dirty="0">
                <a:latin typeface="Arial Black" panose="020B0A04020102020204" pitchFamily="34" charset="0"/>
              </a:rPr>
              <a:t>- </a:t>
            </a:r>
            <a:r>
              <a:rPr lang="en-US" sz="2000" dirty="0" err="1">
                <a:latin typeface="Arial Black" panose="020B0A04020102020204" pitchFamily="34" charset="0"/>
              </a:rPr>
              <a:t>Mudah</a:t>
            </a:r>
            <a:r>
              <a:rPr lang="en-US" sz="2000" dirty="0"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latin typeface="Arial Black" panose="020B0A04020102020204" pitchFamily="34" charset="0"/>
              </a:rPr>
              <a:t>lusuh</a:t>
            </a:r>
            <a:endParaRPr 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94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2907-B3FC-405B-8402-798DFBB75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48264D-A067-406B-8A5F-90FD8167F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3C5AD3-3A4D-4202-B3F1-F101893C6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82" y="-3091387"/>
            <a:ext cx="12510781" cy="1251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97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7B5CE-87EC-4C51-A1CF-A58055D47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B1CC0C-B727-4C78-8A84-B59B4F75F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CCFBE2-58DC-434C-9DE5-08ACF5681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5" y="-3007496"/>
            <a:ext cx="11116112" cy="1111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52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94A11-72CE-47E9-ACB2-7D2B99DB8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038C4DDC-2A71-4890-A7CE-14444C25B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" t="-1194" r="60675" b="55138"/>
          <a:stretch/>
        </p:blipFill>
        <p:spPr>
          <a:xfrm>
            <a:off x="-68367" y="-188006"/>
            <a:ext cx="12260366" cy="7052264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7FDC906-7FB0-490E-90E1-52F2836F42A7}"/>
              </a:ext>
            </a:extLst>
          </p:cNvPr>
          <p:cNvSpPr txBox="1"/>
          <p:nvPr/>
        </p:nvSpPr>
        <p:spPr>
          <a:xfrm>
            <a:off x="3894396" y="365125"/>
            <a:ext cx="4334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3600" dirty="0">
                <a:latin typeface="Algerian" panose="04020705040A02060702" pitchFamily="82" charset="0"/>
              </a:rPr>
              <a:t>CARA </a:t>
            </a:r>
            <a:r>
              <a:rPr lang="en-MY" sz="3600" dirty="0" err="1">
                <a:latin typeface="Algerian" panose="04020705040A02060702" pitchFamily="82" charset="0"/>
              </a:rPr>
              <a:t>pemasaran</a:t>
            </a:r>
            <a:endParaRPr lang="en-MY" sz="3600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D46A30-3B5C-4B56-866F-529FFCA61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79" y="1236170"/>
            <a:ext cx="10561673" cy="522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5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3362-508A-4F50-B422-B0D1F362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DBDEF94-20C0-411E-A6CA-0D97C2622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82" t="33546"/>
          <a:stretch/>
        </p:blipFill>
        <p:spPr>
          <a:xfrm>
            <a:off x="0" y="-1"/>
            <a:ext cx="12192000" cy="6859645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A0CEE8-1F69-43C3-B16D-5A0E02C78CA9}"/>
              </a:ext>
            </a:extLst>
          </p:cNvPr>
          <p:cNvSpPr txBox="1"/>
          <p:nvPr/>
        </p:nvSpPr>
        <p:spPr>
          <a:xfrm>
            <a:off x="207850" y="365125"/>
            <a:ext cx="588815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Algerian" panose="04020705040A02060702" pitchFamily="82" charset="0"/>
              </a:rPr>
              <a:t>POSTER</a:t>
            </a:r>
          </a:p>
          <a:p>
            <a:r>
              <a:rPr lang="en-US" sz="6600" dirty="0" err="1">
                <a:latin typeface="Algerian" panose="04020705040A02060702" pitchFamily="82" charset="0"/>
              </a:rPr>
              <a:t>PENGIKLANan</a:t>
            </a:r>
            <a:endParaRPr lang="en-MY" sz="6600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5E98F-B417-413D-9291-0A6215C5A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159" y="502065"/>
            <a:ext cx="4136641" cy="585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575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143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Agency FB</vt:lpstr>
      <vt:lpstr>Algerian</vt:lpstr>
      <vt:lpstr>Arial</vt:lpstr>
      <vt:lpstr>Arial Black</vt:lpstr>
      <vt:lpstr>Calibri</vt:lpstr>
      <vt:lpstr>Calibri Light</vt:lpstr>
      <vt:lpstr>Eras Bold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17</cp:revision>
  <dcterms:created xsi:type="dcterms:W3CDTF">2023-11-19T09:58:03Z</dcterms:created>
  <dcterms:modified xsi:type="dcterms:W3CDTF">2023-12-03T08:23:01Z</dcterms:modified>
</cp:coreProperties>
</file>