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425D-CC84-4C39-8454-13FC9E70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ABC1-5F0B-459B-B45C-33CE6663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51A8-6815-497E-B3C0-EE66C21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A60-45B6-4C9A-8A86-BDAF327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3D9A-4ABE-40D8-AB47-611F89B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287-FEA7-4B29-AE2C-01EF23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A667-4E70-4483-ABC3-BEA114D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82DE-0331-4ED2-810D-BB86D0E0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DABB-332D-4FE8-83FA-BB0A82A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3F8-B0B2-43AB-97C8-3108E42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6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D0C35-1617-4609-8887-62AE1202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98F8-F1E2-4B9B-BDCC-D6B48036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69C-7932-4147-B948-53D3238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8DD-A2E0-4268-8FA6-1FB3FC06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D99E-5FED-40B2-B7B0-C9A1643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5E1-8523-4A6A-9135-6B50E59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492E-3C13-438B-B3ED-A715DF32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DEC-3B0C-4FCE-8195-FC847C2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E3B2-10C6-4D71-B92E-67FC25AE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084E-45D1-41AB-AAA0-2EA9F72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145-ADFA-4CAA-81C2-F3D95A07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A866-F07F-4C7D-B75E-64603FAD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C3C0-70E4-4386-B9A5-A3D907F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51E1-75C1-4429-8191-B30E372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FFF8-7A9E-4893-9D5C-810187D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968-5D9D-4046-BF9F-F8E14C6A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FE3-D28A-42FC-BC4E-D8A5C674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81F3-665C-4292-A31D-EF7F2946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49F-4618-42F0-8203-E8878E4B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023A-1D0A-4D48-90AE-B2857DFE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96C0-394D-4369-A196-5D0A0A0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2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8F89-5396-4714-B985-FBA679A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A18-58D3-4268-8B39-6E1F3349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BE3C-DF0A-48B7-A2AE-5659E6DC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C9C25-307D-4D32-93EE-CDC14F61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5D0E-3D53-4CFA-9162-ED86DA24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5D5CE-76B2-4C4E-B48B-06FEC729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F7D4-295E-47CA-9AB6-957011E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CECD-A7F1-4905-AD3D-0488692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3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0BA-416E-445E-8B79-84FD42F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02632-36E4-4CD7-B168-7D6C5FE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373D-2582-4F1C-B649-7076D42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819D-84BC-4B55-9A24-02A2AB0A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18DA-D71E-4F69-AF8A-1A871EA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9CFD-3686-4148-B389-F3D23F31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A125-3345-4A13-B123-21DB002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E9D-B456-4201-B320-6CBB161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61A2-09CB-4E8B-A60C-B8739E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3118-A186-4ABE-8488-F32A0919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E116-97EA-474A-A2FD-3A7D1D5F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427-A282-4719-9588-649F760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440D-8917-434D-99FA-D8FBF990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14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F93-D7CA-4AFC-9DB1-9130A70F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CB0A4-56C0-4C97-81D5-30B620A0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D624-84CA-432A-BCF4-EEB49025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A270-EFE9-4CE5-BAE6-078FC03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B9FD-47F1-4C7D-BF4F-39A16520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3E1-BE12-4CD2-A29B-C4F0FE15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1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A568-8582-4EBB-A4D2-0BEDC94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8CD0-6CFA-4228-A4CE-60C8C81F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24C9-D525-400E-8290-79075265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1C1E-22F9-4058-8D2F-20B6C95E6A45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4754-E6BA-416E-841C-87BC0395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0A95-7E5B-4B13-8C25-EEFF85508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93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496-E29E-4ECD-A2E9-1EB10845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7FF0-65A3-4D94-B607-7A302B98F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BD97-01EE-4027-9BA4-D82F1242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251" y="-10984"/>
            <a:ext cx="12343251" cy="686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B640C-992B-4981-A66C-1B3E93CDF9F5}"/>
              </a:ext>
            </a:extLst>
          </p:cNvPr>
          <p:cNvSpPr txBox="1"/>
          <p:nvPr/>
        </p:nvSpPr>
        <p:spPr>
          <a:xfrm>
            <a:off x="713063" y="432178"/>
            <a:ext cx="538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REKA BENTUK DAN TEKNOLOGI</a:t>
            </a:r>
            <a:endParaRPr lang="en-MY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C998-0313-42F8-B97E-132CC81C4485}"/>
              </a:ext>
            </a:extLst>
          </p:cNvPr>
          <p:cNvSpPr txBox="1"/>
          <p:nvPr/>
        </p:nvSpPr>
        <p:spPr>
          <a:xfrm>
            <a:off x="713063" y="2692023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ras Bold ITC" panose="020B0907030504020204" pitchFamily="34" charset="0"/>
              </a:rPr>
              <a:t>Nama </a:t>
            </a:r>
            <a:r>
              <a:rPr lang="en-US" sz="3600" dirty="0" err="1">
                <a:latin typeface="Eras Bold ITC" panose="020B0907030504020204" pitchFamily="34" charset="0"/>
              </a:rPr>
              <a:t>Produk</a:t>
            </a:r>
            <a:r>
              <a:rPr lang="en-US" sz="3600" dirty="0">
                <a:latin typeface="Eras Bold ITC" panose="020B0907030504020204" pitchFamily="34" charset="0"/>
              </a:rPr>
              <a:t>: Light Bag</a:t>
            </a:r>
            <a:endParaRPr lang="en-MY" sz="3600" dirty="0"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07E6-9C05-4E6C-8C03-E54B0BBB236A}"/>
              </a:ext>
            </a:extLst>
          </p:cNvPr>
          <p:cNvSpPr txBox="1"/>
          <p:nvPr/>
        </p:nvSpPr>
        <p:spPr>
          <a:xfrm>
            <a:off x="713063" y="6241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latin typeface="Agency FB" panose="020B0503020202020204" pitchFamily="34" charset="0"/>
              </a:rPr>
              <a:t>Ahli </a:t>
            </a:r>
            <a:r>
              <a:rPr lang="en-MY" dirty="0" err="1">
                <a:latin typeface="Agency FB" panose="020B0503020202020204" pitchFamily="34" charset="0"/>
              </a:rPr>
              <a:t>kumpulan</a:t>
            </a:r>
            <a:r>
              <a:rPr lang="en-MY" dirty="0">
                <a:latin typeface="Agency FB" panose="020B0503020202020204" pitchFamily="34" charset="0"/>
              </a:rPr>
              <a:t>: </a:t>
            </a:r>
            <a:r>
              <a:rPr lang="en-MY" dirty="0" err="1">
                <a:latin typeface="Agency FB" panose="020B0503020202020204" pitchFamily="34" charset="0"/>
              </a:rPr>
              <a:t>Airell</a:t>
            </a:r>
            <a:r>
              <a:rPr lang="en-MY" dirty="0">
                <a:latin typeface="Agency FB" panose="020B0503020202020204" pitchFamily="34" charset="0"/>
              </a:rPr>
              <a:t>, </a:t>
            </a:r>
            <a:r>
              <a:rPr lang="en-MY" dirty="0" err="1">
                <a:latin typeface="Agency FB" panose="020B0503020202020204" pitchFamily="34" charset="0"/>
              </a:rPr>
              <a:t>Adib</a:t>
            </a:r>
            <a:r>
              <a:rPr lang="en-MY" dirty="0">
                <a:latin typeface="Agency FB" panose="020B0503020202020204" pitchFamily="34" charset="0"/>
              </a:rPr>
              <a:t> Daniel</a:t>
            </a:r>
          </a:p>
        </p:txBody>
      </p:sp>
    </p:spTree>
    <p:extLst>
      <p:ext uri="{BB962C8B-B14F-4D97-AF65-F5344CB8AC3E}">
        <p14:creationId xmlns:p14="http://schemas.microsoft.com/office/powerpoint/2010/main" val="27165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0E12-88BF-483D-8A49-B04A9088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1D940-9D37-4477-A8CA-C78DE5F3D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816"/>
            <a:ext cx="12191999" cy="6883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7FA01-F69B-4DB9-8495-3B56A29B5A3D}"/>
              </a:ext>
            </a:extLst>
          </p:cNvPr>
          <p:cNvSpPr txBox="1"/>
          <p:nvPr/>
        </p:nvSpPr>
        <p:spPr>
          <a:xfrm>
            <a:off x="254847" y="44083"/>
            <a:ext cx="638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err="1">
                <a:latin typeface="Algerian" panose="04020705040A02060702" pitchFamily="82" charset="0"/>
              </a:rPr>
              <a:t>Perbezaan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dengan</a:t>
            </a:r>
            <a:r>
              <a:rPr lang="en-MY" sz="4000" dirty="0">
                <a:latin typeface="Algerian" panose="04020705040A02060702" pitchFamily="82" charset="0"/>
              </a:rPr>
              <a:t> yang </a:t>
            </a:r>
            <a:r>
              <a:rPr lang="en-MY" sz="4000" dirty="0" err="1">
                <a:latin typeface="Algerian" panose="04020705040A02060702" pitchFamily="82" charset="0"/>
              </a:rPr>
              <a:t>sedia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ada</a:t>
            </a:r>
            <a:endParaRPr lang="en-MY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1286F-3CF7-478F-9949-018CEAEA81A7}"/>
              </a:ext>
            </a:extLst>
          </p:cNvPr>
          <p:cNvSpPr txBox="1"/>
          <p:nvPr/>
        </p:nvSpPr>
        <p:spPr>
          <a:xfrm>
            <a:off x="4985757" y="2011730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  <a:cs typeface="Arial" panose="020B0604020202020204" pitchFamily="34" charset="0"/>
              </a:rPr>
              <a:t>BEG </a:t>
            </a:r>
            <a:r>
              <a:rPr lang="en-MY" sz="3600" dirty="0" err="1">
                <a:latin typeface="Algerian" panose="04020705040A02060702" pitchFamily="82" charset="0"/>
                <a:cs typeface="Arial" panose="020B0604020202020204" pitchFamily="34" charset="0"/>
              </a:rPr>
              <a:t>LAin</a:t>
            </a:r>
            <a:endParaRPr lang="en-MY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7CD50-FB33-4D2A-ACC0-1E4998723532}"/>
              </a:ext>
            </a:extLst>
          </p:cNvPr>
          <p:cNvSpPr txBox="1"/>
          <p:nvPr/>
        </p:nvSpPr>
        <p:spPr>
          <a:xfrm>
            <a:off x="4096891" y="2951348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Tidak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memiliki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lampu</a:t>
            </a:r>
            <a:endParaRPr lang="en-MY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DB710-D583-411D-B789-8343CD3E08AA}"/>
              </a:ext>
            </a:extLst>
          </p:cNvPr>
          <p:cNvSpPr txBox="1"/>
          <p:nvPr/>
        </p:nvSpPr>
        <p:spPr>
          <a:xfrm>
            <a:off x="3446972" y="3706300"/>
            <a:ext cx="529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Butang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menggunakan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plastik</a:t>
            </a:r>
            <a:endParaRPr lang="en-MY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F158-F3DE-45BE-A434-657224D57B81}"/>
              </a:ext>
            </a:extLst>
          </p:cNvPr>
          <p:cNvSpPr txBox="1"/>
          <p:nvPr/>
        </p:nvSpPr>
        <p:spPr>
          <a:xfrm>
            <a:off x="3563252" y="4547776"/>
            <a:ext cx="506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Tidak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memiliki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penutup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beg</a:t>
            </a:r>
          </a:p>
        </p:txBody>
      </p:sp>
    </p:spTree>
    <p:extLst>
      <p:ext uri="{BB962C8B-B14F-4D97-AF65-F5344CB8AC3E}">
        <p14:creationId xmlns:p14="http://schemas.microsoft.com/office/powerpoint/2010/main" val="75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8B2A-69CA-423A-96EC-CB998FF2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EDFAE-0B80-4F43-B872-2F5DFE21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17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1607-B952-4B60-8E9A-5A75143FB9F6}"/>
              </a:ext>
            </a:extLst>
          </p:cNvPr>
          <p:cNvSpPr txBox="1"/>
          <p:nvPr/>
        </p:nvSpPr>
        <p:spPr>
          <a:xfrm>
            <a:off x="235240" y="83889"/>
            <a:ext cx="6375285" cy="137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 err="1">
                <a:latin typeface="Algerian" panose="04020705040A02060702" pitchFamily="82" charset="0"/>
              </a:rPr>
              <a:t>Perbezaan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dengan</a:t>
            </a:r>
            <a:r>
              <a:rPr lang="en-MY" sz="4000" dirty="0">
                <a:latin typeface="Algerian" panose="04020705040A02060702" pitchFamily="82" charset="0"/>
              </a:rPr>
              <a:t> yang </a:t>
            </a:r>
            <a:r>
              <a:rPr lang="en-MY" sz="4000" dirty="0" err="1">
                <a:latin typeface="Algerian" panose="04020705040A02060702" pitchFamily="82" charset="0"/>
              </a:rPr>
              <a:t>sedia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ada</a:t>
            </a:r>
            <a:endParaRPr lang="en-MY" sz="4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60666-D1B4-479C-A383-5B6792047EA2}"/>
              </a:ext>
            </a:extLst>
          </p:cNvPr>
          <p:cNvSpPr txBox="1"/>
          <p:nvPr/>
        </p:nvSpPr>
        <p:spPr>
          <a:xfrm>
            <a:off x="4863129" y="2055813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LIGHT BEG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2C350-E915-47AE-BB86-C998E66CA782}"/>
              </a:ext>
            </a:extLst>
          </p:cNvPr>
          <p:cNvSpPr txBox="1"/>
          <p:nvPr/>
        </p:nvSpPr>
        <p:spPr>
          <a:xfrm>
            <a:off x="3997732" y="3067269"/>
            <a:ext cx="419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Mempunyai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lampu</a:t>
            </a:r>
            <a:r>
              <a:rPr lang="en-MY" sz="2400" dirty="0">
                <a:latin typeface="Arial Black" panose="020B0A04020102020204" pitchFamily="34" charset="0"/>
              </a:rPr>
              <a:t>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8B7AD-CC99-4328-AC64-0ECBA9836443}"/>
              </a:ext>
            </a:extLst>
          </p:cNvPr>
          <p:cNvSpPr txBox="1"/>
          <p:nvPr/>
        </p:nvSpPr>
        <p:spPr>
          <a:xfrm>
            <a:off x="3511701" y="3804234"/>
            <a:ext cx="516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Butang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menggunakan</a:t>
            </a:r>
            <a:r>
              <a:rPr lang="en-MY" sz="2400" dirty="0">
                <a:latin typeface="Arial Black" panose="020B0A04020102020204" pitchFamily="34" charset="0"/>
              </a:rPr>
              <a:t> Epoxy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EFE38-4D88-48F1-8DC2-2A6B90EAEAC8}"/>
              </a:ext>
            </a:extLst>
          </p:cNvPr>
          <p:cNvSpPr txBox="1"/>
          <p:nvPr/>
        </p:nvSpPr>
        <p:spPr>
          <a:xfrm>
            <a:off x="3848812" y="4538627"/>
            <a:ext cx="449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Mempunyai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penutup</a:t>
            </a:r>
            <a:r>
              <a:rPr lang="en-MY" sz="2400" dirty="0">
                <a:latin typeface="Arial Black" panose="020B0A04020102020204" pitchFamily="34" charset="0"/>
              </a:rPr>
              <a:t> beg</a:t>
            </a:r>
          </a:p>
        </p:txBody>
      </p:sp>
    </p:spTree>
    <p:extLst>
      <p:ext uri="{BB962C8B-B14F-4D97-AF65-F5344CB8AC3E}">
        <p14:creationId xmlns:p14="http://schemas.microsoft.com/office/powerpoint/2010/main" val="26911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A11-72CE-47E9-ACB2-7D2B99DB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38C4DDC-2A71-4890-A7CE-14444C25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-1194" r="60675" b="55138"/>
          <a:stretch/>
        </p:blipFill>
        <p:spPr>
          <a:xfrm>
            <a:off x="-68367" y="-188006"/>
            <a:ext cx="12260366" cy="70522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DC906-7FB0-490E-90E1-52F2836F42A7}"/>
              </a:ext>
            </a:extLst>
          </p:cNvPr>
          <p:cNvSpPr txBox="1"/>
          <p:nvPr/>
        </p:nvSpPr>
        <p:spPr>
          <a:xfrm>
            <a:off x="3894396" y="365125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CARA </a:t>
            </a:r>
            <a:r>
              <a:rPr lang="en-MY" sz="3600" dirty="0" err="1">
                <a:latin typeface="Algerian" panose="04020705040A02060702" pitchFamily="82" charset="0"/>
              </a:rPr>
              <a:t>pemasaran</a:t>
            </a:r>
            <a:endParaRPr lang="en-MY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BE0DD-7F40-4447-8470-B398C52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2" y="1247699"/>
            <a:ext cx="8222436" cy="52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Agency FB</vt:lpstr>
      <vt:lpstr>Algerian</vt:lpstr>
      <vt:lpstr>Arial</vt:lpstr>
      <vt:lpstr>Arial Black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2023-11-19T09:58:03Z</dcterms:created>
  <dcterms:modified xsi:type="dcterms:W3CDTF">2023-11-19T15:02:16Z</dcterms:modified>
</cp:coreProperties>
</file>