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1" r:id="rId6"/>
    <p:sldId id="285" r:id="rId7"/>
    <p:sldId id="284" r:id="rId8"/>
    <p:sldId id="288" r:id="rId9"/>
    <p:sldId id="293" r:id="rId10"/>
    <p:sldId id="286" r:id="rId11"/>
    <p:sldId id="29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9" r:id="rId13"/>
    <p:sldLayoutId id="2147483721" r:id="rId14"/>
    <p:sldLayoutId id="2147483722" r:id="rId15"/>
    <p:sldLayoutId id="2147483723" r:id="rId16"/>
    <p:sldLayoutId id="2147483724" r:id="rId17"/>
    <p:sldLayoutId id="214748372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19" y="2198124"/>
            <a:ext cx="4624442" cy="679302"/>
          </a:xfrm>
          <a:noFill/>
        </p:spPr>
        <p:txBody>
          <a:bodyPr anchor="ctr">
            <a:noAutofit/>
          </a:bodyPr>
          <a:lstStyle/>
          <a:p>
            <a:r>
              <a:rPr lang="en-US" sz="2400" dirty="0"/>
              <a:t>CASE STUDY II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FC3EC-74A3-E8F7-F05F-3E2919456E0D}"/>
              </a:ext>
            </a:extLst>
          </p:cNvPr>
          <p:cNvSpPr txBox="1"/>
          <p:nvPr/>
        </p:nvSpPr>
        <p:spPr>
          <a:xfrm>
            <a:off x="7342050" y="4546833"/>
            <a:ext cx="39763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Aires Miguens</a:t>
            </a:r>
          </a:p>
          <a:p>
            <a:r>
              <a:rPr lang="en-US" sz="1400" dirty="0"/>
              <a:t>Ms.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EC156-E922-E54E-24D9-0FB18E0AD5C4}"/>
              </a:ext>
            </a:extLst>
          </p:cNvPr>
          <p:cNvSpPr txBox="1"/>
          <p:nvPr/>
        </p:nvSpPr>
        <p:spPr>
          <a:xfrm>
            <a:off x="1015103" y="1750197"/>
            <a:ext cx="5340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Classification on Wi-fi Dataset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819E7-94A8-9532-81E5-49CC2FB8A5D9}"/>
              </a:ext>
            </a:extLst>
          </p:cNvPr>
          <p:cNvSpPr txBox="1"/>
          <p:nvPr/>
        </p:nvSpPr>
        <p:spPr>
          <a:xfrm>
            <a:off x="0" y="546474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Machine Learning algorithm to  determine users’ location (building and floor number ) by analyzing  WLAN signal strengths.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07EF-AB8D-B327-71A7-98857C7F7F3E}"/>
              </a:ext>
            </a:extLst>
          </p:cNvPr>
          <p:cNvSpPr txBox="1"/>
          <p:nvPr/>
        </p:nvSpPr>
        <p:spPr>
          <a:xfrm>
            <a:off x="478172" y="629174"/>
            <a:ext cx="3481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FC655-8B83-33EF-08D6-2821C443A614}"/>
              </a:ext>
            </a:extLst>
          </p:cNvPr>
          <p:cNvSpPr txBox="1"/>
          <p:nvPr/>
        </p:nvSpPr>
        <p:spPr>
          <a:xfrm>
            <a:off x="478172" y="4328219"/>
            <a:ext cx="624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How much data is enough data ?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10" y="-943761"/>
            <a:ext cx="9144000" cy="2286000"/>
          </a:xfrm>
        </p:spPr>
        <p:txBody>
          <a:bodyPr/>
          <a:lstStyle/>
          <a:p>
            <a:r>
              <a:rPr lang="en-US" dirty="0"/>
              <a:t>Methods and tools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5D78A2B-B1BA-5291-DD5A-E8122250939F}"/>
              </a:ext>
            </a:extLst>
          </p:cNvPr>
          <p:cNvSpPr txBox="1">
            <a:spLocks/>
          </p:cNvSpPr>
          <p:nvPr/>
        </p:nvSpPr>
        <p:spPr>
          <a:xfrm>
            <a:off x="550864" y="1342239"/>
            <a:ext cx="7930406" cy="451531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Classification algorithm selections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SK-Learn, </a:t>
            </a:r>
            <a:r>
              <a:rPr lang="en-US" sz="2800" dirty="0" err="1"/>
              <a:t>numpy</a:t>
            </a:r>
            <a:r>
              <a:rPr lang="en-US" sz="2800" dirty="0"/>
              <a:t>, matplotlib libraries.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Pandas for cleaning and storing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96" y="518794"/>
            <a:ext cx="7960421" cy="1450217"/>
          </a:xfrm>
        </p:spPr>
        <p:txBody>
          <a:bodyPr/>
          <a:lstStyle/>
          <a:p>
            <a:r>
              <a:rPr lang="en-US" dirty="0"/>
              <a:t>What is the right Estimator ?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97D206D1-2076-99CE-DECF-C37D55A3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96" y="1137921"/>
            <a:ext cx="8993086" cy="5606906"/>
          </a:xfr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7797452" y="0"/>
            <a:ext cx="4394134" cy="6858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04" y="813027"/>
            <a:ext cx="8987916" cy="934083"/>
          </a:xfrm>
          <a:noFill/>
        </p:spPr>
        <p:txBody>
          <a:bodyPr anchor="b"/>
          <a:lstStyle/>
          <a:p>
            <a:r>
              <a:rPr lang="en-US" dirty="0"/>
              <a:t>Adding more data vs performance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032E4B-B0FE-6F69-5561-6115D846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16" t="359" b="1"/>
          <a:stretch/>
        </p:blipFill>
        <p:spPr>
          <a:xfrm>
            <a:off x="0" y="2466363"/>
            <a:ext cx="5775957" cy="439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08065-2FBC-2749-130A-F7E039FB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20" y="2466363"/>
            <a:ext cx="6302356" cy="43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80BA-4C4B-A131-D377-5975F6F9F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6116" y="203827"/>
            <a:ext cx="7075368" cy="1173560"/>
          </a:xfrm>
        </p:spPr>
        <p:txBody>
          <a:bodyPr>
            <a:normAutofit/>
          </a:bodyPr>
          <a:lstStyle/>
          <a:p>
            <a:r>
              <a:rPr lang="en-US" sz="4000" dirty="0"/>
              <a:t>Adding more data vs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17E9E-9700-0B4C-7F53-C8018150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96173"/>
            <a:ext cx="5790324" cy="4614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1B8BC-FAA9-38DF-1A6A-D048044B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74" y="1797617"/>
            <a:ext cx="6194207" cy="4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774881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9423648" cy="3995650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Equalizing the testing size to the validation size</a:t>
            </a:r>
          </a:p>
          <a:p>
            <a:pPr lvl="1"/>
            <a:r>
              <a:rPr lang="en-US" sz="3200" dirty="0"/>
              <a:t>Selecting the appropriate Estimator</a:t>
            </a:r>
          </a:p>
          <a:p>
            <a:pPr lvl="1"/>
            <a:r>
              <a:rPr lang="en-US" sz="3200" dirty="0"/>
              <a:t>Working on the features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4DF-701C-1CB3-C044-417B1703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B19B-AF60-E465-6D16-6932E688F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345" y="2097174"/>
            <a:ext cx="11864050" cy="47608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More training data does not always imply better score;</a:t>
            </a:r>
          </a:p>
          <a:p>
            <a:r>
              <a:rPr lang="en-US" sz="3200" dirty="0"/>
              <a:t>It may depend on multiple factors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type of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type of data (if it is adding noise or not and how the models fits the data)</a:t>
            </a:r>
          </a:p>
          <a:p>
            <a:r>
              <a:rPr lang="en-US" sz="3200" dirty="0"/>
              <a:t>It is always good practice to use more than one estimator in order to make a more informed decision.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3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5120640"/>
            <a:ext cx="5179330" cy="123222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Aires </a:t>
            </a:r>
            <a:r>
              <a:rPr lang="en-US" dirty="0" err="1"/>
              <a:t>miguens</a:t>
            </a:r>
            <a:endParaRPr lang="en-US" dirty="0"/>
          </a:p>
          <a:p>
            <a:r>
              <a:rPr lang="en-US" dirty="0"/>
              <a:t>303-725-8668</a:t>
            </a:r>
          </a:p>
          <a:p>
            <a:r>
              <a:rPr lang="en-US" dirty="0"/>
              <a:t>amiguns@wpi.edu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{95B972DF-4D34-400A-BF1E-9E58DA4805B4}tf33713516_win32</Template>
  <TotalTime>636</TotalTime>
  <Words>178</Words>
  <Application>Microsoft Office PowerPoint</Application>
  <PresentationFormat>Widescreen</PresentationFormat>
  <Paragraphs>34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CASE STUDY II</vt:lpstr>
      <vt:lpstr>PowerPoint Presentation</vt:lpstr>
      <vt:lpstr>Methods and tools</vt:lpstr>
      <vt:lpstr>What is the right Estimator ?</vt:lpstr>
      <vt:lpstr>Adding more data vs performance </vt:lpstr>
      <vt:lpstr>PowerPoint Presentation</vt:lpstr>
      <vt:lpstr>Challenges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Aires Miguêns</dc:creator>
  <cp:lastModifiedBy>Aires Miguêns</cp:lastModifiedBy>
  <cp:revision>7</cp:revision>
  <dcterms:created xsi:type="dcterms:W3CDTF">2024-10-03T04:09:10Z</dcterms:created>
  <dcterms:modified xsi:type="dcterms:W3CDTF">2024-10-03T19:33:29Z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