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9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5DE67-C73C-46B1-9401-A7BAE822211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90B3A-9871-4A60-BF12-76A9B6A6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Marketing Mix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Problem: Building Marketing mix model to </a:t>
            </a:r>
            <a:r>
              <a:rPr lang="en-US" dirty="0" err="1" smtClean="0"/>
              <a:t>analyse</a:t>
            </a:r>
            <a:r>
              <a:rPr lang="en-US" dirty="0" smtClean="0"/>
              <a:t> the individual impact of predictors on Total Sales for a Retailer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model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Total Sales = 56062.9574 </a:t>
            </a:r>
            <a:r>
              <a:rPr lang="it-IT" sz="3200" dirty="0" smtClean="0"/>
              <a:t>-2212.3499 * </a:t>
            </a:r>
            <a:r>
              <a:rPr lang="en-US" sz="3200" dirty="0" err="1" smtClean="0"/>
              <a:t>Base.Price</a:t>
            </a:r>
            <a:r>
              <a:rPr lang="en-US" sz="3200" dirty="0" smtClean="0"/>
              <a:t>+ </a:t>
            </a:r>
            <a:r>
              <a:rPr lang="it-IT" sz="3200" dirty="0" smtClean="0"/>
              <a:t>31.3770 * InStore -1929.3818 * StockOut. + 4.0600 * TV_adstock 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524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increase in one dollar of base price, Sales decrease by $</a:t>
            </a:r>
            <a:r>
              <a:rPr lang="it-IT" sz="3200" dirty="0" smtClean="0"/>
              <a:t>2212 </a:t>
            </a:r>
          </a:p>
          <a:p>
            <a:r>
              <a:rPr lang="it-IT" sz="3200" dirty="0" smtClean="0"/>
              <a:t>With increase in one </a:t>
            </a:r>
            <a:r>
              <a:rPr lang="en-IN" sz="3200" dirty="0" smtClean="0"/>
              <a:t>percent </a:t>
            </a:r>
            <a:r>
              <a:rPr lang="en-IN" sz="3200" dirty="0"/>
              <a:t>of total stores participating in </a:t>
            </a:r>
            <a:r>
              <a:rPr lang="en-IN" sz="3200" dirty="0" smtClean="0"/>
              <a:t>In-Store </a:t>
            </a:r>
            <a:r>
              <a:rPr lang="en-IN" sz="3200" dirty="0"/>
              <a:t>promotional </a:t>
            </a:r>
            <a:r>
              <a:rPr lang="en-IN" sz="3200" dirty="0" smtClean="0"/>
              <a:t>activities </a:t>
            </a:r>
            <a:r>
              <a:rPr lang="en-IN" sz="3200" dirty="0"/>
              <a:t>each </a:t>
            </a:r>
            <a:r>
              <a:rPr lang="en-IN" sz="3200" dirty="0" smtClean="0"/>
              <a:t>week, the Sales increase by $31</a:t>
            </a:r>
          </a:p>
          <a:p>
            <a:r>
              <a:rPr lang="it-IT" sz="3200" dirty="0" smtClean="0"/>
              <a:t>With increase in one percent </a:t>
            </a:r>
            <a:r>
              <a:rPr lang="en-IN" sz="3200" dirty="0" smtClean="0"/>
              <a:t>of No stock of the product for a week, the Sales decrease $</a:t>
            </a:r>
            <a:r>
              <a:rPr lang="it-IT" sz="3200" dirty="0" smtClean="0"/>
              <a:t>1929</a:t>
            </a:r>
          </a:p>
          <a:p>
            <a:r>
              <a:rPr lang="it-IT" sz="3200" dirty="0" smtClean="0"/>
              <a:t>With increase in one TV </a:t>
            </a:r>
            <a:r>
              <a:rPr lang="en-IN" sz="3200" dirty="0" smtClean="0"/>
              <a:t>GRP, </a:t>
            </a:r>
            <a:r>
              <a:rPr lang="en-IN" sz="3200" dirty="0" smtClean="0"/>
              <a:t>the Sales increase by $4</a:t>
            </a:r>
          </a:p>
          <a:p>
            <a:endParaRPr lang="it-IT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728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Marketing Mix Model</vt:lpstr>
      <vt:lpstr>Final model equation</vt:lpstr>
      <vt:lpstr>Key Insights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Mix Model</dc:title>
  <dc:creator>UMA AKKARAJU</dc:creator>
  <cp:lastModifiedBy>UMA AKKARAJU</cp:lastModifiedBy>
  <cp:revision>6</cp:revision>
  <dcterms:created xsi:type="dcterms:W3CDTF">2017-02-03T15:52:10Z</dcterms:created>
  <dcterms:modified xsi:type="dcterms:W3CDTF">2017-02-03T16:18:19Z</dcterms:modified>
</cp:coreProperties>
</file>