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74" r:id="rId5"/>
    <p:sldId id="276" r:id="rId6"/>
    <p:sldId id="275" r:id="rId7"/>
    <p:sldId id="277" r:id="rId8"/>
  </p:sldIdLst>
  <p:sldSz cx="13004800" cy="97536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9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21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21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21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21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22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sz="half" idx="23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s://github.com/airflow-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.xml"/><Relationship Id="rId3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pache-airflow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10464800" cy="1660781"/>
          </a:xfrm>
          <a:prstGeom prst="rect">
            <a:avLst/>
          </a:prstGeom>
        </p:spPr>
        <p:txBody>
          <a:bodyPr/>
          <a:lstStyle/>
          <a:p>
            <a:r>
              <a:rPr dirty="0"/>
              <a:t>Apache-airflow</a:t>
            </a:r>
            <a:endParaRPr dirty="0"/>
          </a:p>
        </p:txBody>
      </p:sp>
      <p:sp>
        <p:nvSpPr>
          <p:cNvPr id="120" name="技术中文视频 - 2021.06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385038"/>
            <a:ext cx="10464800" cy="1298792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defTabSz="572770">
              <a:defRPr sz="3135"/>
            </a:pPr>
            <a:endParaRPr lang="en-US" sz="2400" dirty="0"/>
          </a:p>
          <a:p>
            <a:pPr defTabSz="572770">
              <a:defRPr sz="3135"/>
            </a:pPr>
            <a:r>
              <a:rPr lang="en-US" sz="2400" dirty="0"/>
              <a:t>2.4  </a:t>
            </a:r>
            <a:r>
              <a:rPr lang="zh-CN" altLang="en-US" sz="2400" dirty="0"/>
              <a:t>使用场景</a:t>
            </a:r>
            <a:r>
              <a:rPr lang="en-US" altLang="zh-CN" sz="2400" dirty="0"/>
              <a:t>----devops</a:t>
            </a:r>
            <a:endParaRPr lang="en-US" altLang="zh-CN" sz="2400" dirty="0"/>
          </a:p>
          <a:p>
            <a:pPr defTabSz="572770">
              <a:defRPr sz="3135"/>
            </a:pPr>
            <a:endParaRPr sz="2400" dirty="0"/>
          </a:p>
          <a:p>
            <a:pPr defTabSz="572770">
              <a:defRPr sz="3135"/>
            </a:pPr>
            <a:r>
              <a:rPr lang="en-US" sz="2400" u="sng" dirty="0">
                <a:solidFill>
                  <a:schemeClr val="bg1">
                    <a:lumMod val="75000"/>
                  </a:schemeClr>
                </a:solidFill>
                <a:hlinkClick r:id="rId1"/>
              </a:rPr>
              <a:t>https</a:t>
            </a:r>
            <a:r>
              <a:rPr lang="en-US" altLang="zh-CN" sz="2400" u="sng" dirty="0">
                <a:solidFill>
                  <a:schemeClr val="bg1">
                    <a:lumMod val="75000"/>
                  </a:schemeClr>
                </a:solidFill>
                <a:hlinkClick r:id="rId1"/>
              </a:rPr>
              <a:t>://</a:t>
            </a:r>
            <a:r>
              <a:rPr lang="en-US" sz="2400" u="sng" dirty="0">
                <a:solidFill>
                  <a:schemeClr val="bg1">
                    <a:lumMod val="75000"/>
                  </a:schemeClr>
                </a:solidFill>
                <a:hlinkClick r:id="rId1"/>
              </a:rPr>
              <a:t>github</a:t>
            </a:r>
            <a:r>
              <a:rPr lang="en-US" altLang="zh-CN" sz="2400" u="sng" dirty="0">
                <a:solidFill>
                  <a:schemeClr val="bg1">
                    <a:lumMod val="75000"/>
                  </a:schemeClr>
                </a:solidFill>
                <a:hlinkClick r:id="rId1"/>
              </a:rPr>
              <a:t>.</a:t>
            </a:r>
            <a:r>
              <a:rPr lang="en-US" sz="2400" u="sng" dirty="0">
                <a:solidFill>
                  <a:schemeClr val="bg1">
                    <a:lumMod val="75000"/>
                  </a:schemeClr>
                </a:solidFill>
                <a:hlinkClick r:id="rId1"/>
              </a:rPr>
              <a:t>com</a:t>
            </a:r>
            <a:r>
              <a:rPr lang="en-US" altLang="zh-CN" sz="2400" u="sng" dirty="0">
                <a:solidFill>
                  <a:schemeClr val="bg1">
                    <a:lumMod val="75000"/>
                  </a:schemeClr>
                </a:solidFill>
                <a:hlinkClick r:id="rId1"/>
              </a:rPr>
              <a:t>/</a:t>
            </a:r>
            <a:r>
              <a:rPr lang="en-US" sz="2400" u="sng" dirty="0">
                <a:solidFill>
                  <a:schemeClr val="bg1">
                    <a:lumMod val="75000"/>
                  </a:schemeClr>
                </a:solidFill>
                <a:hlinkClick r:id="rId1"/>
              </a:rPr>
              <a:t>airflow</a:t>
            </a:r>
            <a:r>
              <a:rPr lang="en-US" altLang="zh-CN" sz="2400" u="sng" dirty="0">
                <a:solidFill>
                  <a:schemeClr val="bg1">
                    <a:lumMod val="75000"/>
                  </a:schemeClr>
                </a:solidFill>
                <a:hlinkClick r:id="rId1"/>
              </a:rPr>
              <a:t>-</a:t>
            </a:r>
            <a:r>
              <a:rPr lang="en-US" sz="2400" u="sng" dirty="0">
                <a:solidFill>
                  <a:schemeClr val="bg1">
                    <a:lumMod val="75000"/>
                  </a:schemeClr>
                </a:solidFill>
                <a:hlinkClick r:id="rId1"/>
              </a:rPr>
              <a:t>cn</a:t>
            </a:r>
            <a:endParaRPr lang="en-US" sz="2400" u="sng" dirty="0">
              <a:solidFill>
                <a:schemeClr val="bg1">
                  <a:lumMod val="75000"/>
                </a:schemeClr>
              </a:solidFill>
              <a:hlinkClick r:id="rId1"/>
            </a:endParaRP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2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092" y="-1920"/>
            <a:ext cx="5165211" cy="19640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3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9" y="5089269"/>
            <a:ext cx="2984361" cy="38485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5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66" y="5069771"/>
            <a:ext cx="2984362" cy="38653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21725" r="6408" b="23558"/>
          <a:stretch>
            <a:fillRect/>
          </a:stretch>
        </p:blipFill>
        <p:spPr>
          <a:xfrm>
            <a:off x="9688382" y="5090617"/>
            <a:ext cx="2870158" cy="38445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技术中文视频 - 2021.06…"/>
          <p:cNvSpPr txBox="1"/>
          <p:nvPr/>
        </p:nvSpPr>
        <p:spPr>
          <a:xfrm>
            <a:off x="3759200" y="3804920"/>
            <a:ext cx="5387975" cy="63627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、管理云主机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技术中文视频 - 2021.06…"/>
          <p:cNvSpPr txBox="1"/>
          <p:nvPr/>
        </p:nvSpPr>
        <p:spPr>
          <a:xfrm>
            <a:off x="3759200" y="5017770"/>
            <a:ext cx="4231005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 fontScale="9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、运维子系统间的任务编排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技术中文视频 - 2021.06…"/>
          <p:cNvSpPr txBox="1"/>
          <p:nvPr/>
        </p:nvSpPr>
        <p:spPr>
          <a:xfrm>
            <a:off x="3759200" y="2592070"/>
            <a:ext cx="5387975" cy="63627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、计划任务调度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1011555" y="3190240"/>
            <a:ext cx="10709275" cy="53079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9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运维人员，定时对服务器执行某些脚本或者定时执行某些任务，最简单的方式是在服务器上添加一些cron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tab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任务，但如果想追溯各个任务的执行结果，查看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crontab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的执行记录是比较复杂的一件事。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</a:pP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实现计划任务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规范化、自动化、集中化、可视化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管理，计划任务有序、高效运行，降低运维人力成本。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定时同步公有云中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VM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机器信息；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定时执行机器安全扫描；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定时发送运维值班人员信息；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定时统计运维工单信息；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  <a:buChar char="•"/>
            </a:pP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...</a:t>
            </a:r>
            <a:endParaRPr altLang="zh-CN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011583" y="167118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9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、计划任务调度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1011555" y="2934970"/>
            <a:ext cx="10982325" cy="51828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9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云原生趋势下业务上云，对于云端资源管理是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devops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不可或缺的能力。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基于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airflow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可实现对云主机的生命周期管理：主机交付、下线、变更等，并可对主机相关操作做到任务的成功、失败、重试通知等。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</a:pPr>
            <a:endParaRPr lang="zh-CN" altLang="en-US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012218" y="154545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9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、管理云主机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4727575"/>
            <a:ext cx="9417685" cy="3978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1011555" y="2862580"/>
            <a:ext cx="10982325" cy="59404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9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Font typeface="Arial" panose="020B0604020202090204" pitchFamily="34" charset="0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基于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airflow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，可实现任务调度平台，作为串联整个运维子系统的桥梁。</a:t>
            </a:r>
            <a:endParaRPr altLang="zh-CN" sz="1800" spc="1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011583" y="1617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9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、运维子系统间的编排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091305"/>
            <a:ext cx="8446135" cy="4711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1011583" y="1617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9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、运维子系统间的编排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55" y="3381375"/>
            <a:ext cx="10118090" cy="5480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9685" y="2693670"/>
            <a:ext cx="9930765" cy="378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 Light"/>
              </a:rPr>
              <a:t>新应用上线：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 Ligh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1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11.xml><?xml version="1.0" encoding="utf-8"?>
<p:tagLst xmlns:p="http://schemas.openxmlformats.org/presentationml/2006/main"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BEAUTIFY_FLAG" val="#wm#"/>
  <p:tag name="KSO_WM_TEMPLATE_CATEGORY" val="diagram"/>
  <p:tag name="KSO_WM_TEMPLATE_INDEX" val="20200866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3.xml><?xml version="1.0" encoding="utf-8"?>
<p:tagLst xmlns:p="http://schemas.openxmlformats.org/presentationml/2006/main"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BEAUTIFY_FLAG" val="#wm#"/>
  <p:tag name="KSO_WM_TEMPLATE_CATEGORY" val="diagram"/>
  <p:tag name="KSO_WM_TEMPLATE_INDEX" val="20200866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6.xml><?xml version="1.0" encoding="utf-8"?>
<p:tagLst xmlns:p="http://schemas.openxmlformats.org/presentationml/2006/main"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BEAUTIFY_FLAG" val="#wm#"/>
  <p:tag name="KSO_WM_TEMPLATE_CATEGORY" val="diagram"/>
  <p:tag name="KSO_WM_TEMPLATE_INDEX" val="20200866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9.xml><?xml version="1.0" encoding="utf-8"?>
<p:tagLst xmlns:p="http://schemas.openxmlformats.org/presentationml/2006/main"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BEAUTIFY_FLAG" val="#wm#"/>
  <p:tag name="KSO_WM_TEMPLATE_CATEGORY" val="diagram"/>
  <p:tag name="KSO_WM_TEMPLATE_INDEX" val="20200866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0"/>
                <a:lumOff val="-7110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0"/>
                <a:lumOff val="-7110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WPS 演示</Application>
  <PresentationFormat>自定义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方正书宋_GBK</vt:lpstr>
      <vt:lpstr>Wingdings</vt:lpstr>
      <vt:lpstr>Helvetica Light</vt:lpstr>
      <vt:lpstr>Helvetica</vt:lpstr>
      <vt:lpstr>Helvetica Neue</vt:lpstr>
      <vt:lpstr>宋体</vt:lpstr>
      <vt:lpstr>汉仪书宋二KW</vt:lpstr>
      <vt:lpstr>微软雅黑</vt:lpstr>
      <vt:lpstr>汉仪旗黑</vt:lpstr>
      <vt:lpstr>Segoe UI</vt:lpstr>
      <vt:lpstr>苹方-简</vt:lpstr>
      <vt:lpstr>微软雅黑 Light</vt:lpstr>
      <vt:lpstr>微软雅黑</vt:lpstr>
      <vt:lpstr>宋体</vt:lpstr>
      <vt:lpstr>Arial Unicode MS</vt:lpstr>
      <vt:lpstr>Gradient</vt:lpstr>
      <vt:lpstr>Apache-airflow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Apache-airflow</dc:title>
  <dc:creator/>
  <cp:lastModifiedBy>youmingcao</cp:lastModifiedBy>
  <cp:revision>14</cp:revision>
  <dcterms:created xsi:type="dcterms:W3CDTF">2021-07-28T09:53:06Z</dcterms:created>
  <dcterms:modified xsi:type="dcterms:W3CDTF">2021-07-28T09:53:06Z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32A2787379FE4D4791331F3F586F79DD</vt:lpwstr>
  </property>
  <property fmtid="{D5CDD505-2E9C-101B-9397-08002B2CF9AE}" pid="3" name="KSOProductBuildVer">
    <vt:lpwstr>2052-3.7.0.5929</vt:lpwstr>
  </property>
</Properties>
</file>