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2642-320A-4415-86BA-558FE0D8C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MAD SONGS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256D9-EFC9-4523-80EE-82B7BFED8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Search and discover</a:t>
            </a:r>
          </a:p>
        </p:txBody>
      </p:sp>
    </p:spTree>
    <p:extLst>
      <p:ext uri="{BB962C8B-B14F-4D97-AF65-F5344CB8AC3E}">
        <p14:creationId xmlns:p14="http://schemas.microsoft.com/office/powerpoint/2010/main" val="54829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9E0C-0293-4A4D-B1E5-A3B9F37B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C7F4-D42C-4CC3-940D-A42F20C5F6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application’s concept</a:t>
            </a:r>
          </a:p>
          <a:p>
            <a:r>
              <a:rPr lang="en-US" sz="2400" dirty="0"/>
              <a:t>motivation for its development</a:t>
            </a:r>
          </a:p>
          <a:p>
            <a:r>
              <a:rPr lang="en-US" sz="2400" dirty="0"/>
              <a:t>design process</a:t>
            </a:r>
          </a:p>
          <a:p>
            <a:r>
              <a:rPr lang="en-US" sz="2400" dirty="0"/>
              <a:t>technologies used </a:t>
            </a:r>
          </a:p>
          <a:p>
            <a:r>
              <a:rPr lang="en-US" sz="2400" dirty="0"/>
              <a:t>Demo time</a:t>
            </a:r>
          </a:p>
          <a:p>
            <a:r>
              <a:rPr lang="en-US" sz="2400" dirty="0"/>
              <a:t>Directions for future development</a:t>
            </a:r>
          </a:p>
        </p:txBody>
      </p:sp>
    </p:spTree>
    <p:extLst>
      <p:ext uri="{BB962C8B-B14F-4D97-AF65-F5344CB8AC3E}">
        <p14:creationId xmlns:p14="http://schemas.microsoft.com/office/powerpoint/2010/main" val="83319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D174-0466-4712-AC30-6F81F3AC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99E0-0B85-46F3-BC25-70F3D77362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Search for music</a:t>
            </a:r>
          </a:p>
          <a:p>
            <a:pPr>
              <a:buClr>
                <a:srgbClr val="75A2CE"/>
              </a:buClr>
            </a:pPr>
            <a:r>
              <a:rPr lang="en-US" dirty="0"/>
              <a:t>Get music</a:t>
            </a:r>
          </a:p>
          <a:p>
            <a:pPr>
              <a:buClr>
                <a:srgbClr val="75A2CE"/>
              </a:buClr>
            </a:pPr>
            <a:r>
              <a:rPr lang="en-US" dirty="0"/>
              <a:t>Get information on said music</a:t>
            </a:r>
          </a:p>
        </p:txBody>
      </p:sp>
      <p:pic>
        <p:nvPicPr>
          <p:cNvPr id="4" name="Picture 4" descr="i_love_music_2-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5" y="711924"/>
            <a:ext cx="4655844" cy="30128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6383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D174-0466-4712-AC30-6F81F3AC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99E0-0B85-46F3-BC25-70F3D77362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"I liberate minds with my music. That's more important than liberating a few people from apartheid or whatever"   - Kanye West</a:t>
            </a:r>
            <a:br>
              <a:rPr lang="en-US" dirty="0">
                <a:latin typeface="+mn-ea"/>
                <a:cs typeface="+mn-ea"/>
              </a:rPr>
            </a:br>
            <a:endParaRPr lang="en-US" dirty="0"/>
          </a:p>
          <a:p>
            <a:pPr>
              <a:buClr>
                <a:srgbClr val="75A2CE"/>
              </a:buClr>
            </a:pPr>
            <a:endParaRPr lang="en-US" dirty="0"/>
          </a:p>
        </p:txBody>
      </p:sp>
      <p:pic>
        <p:nvPicPr>
          <p:cNvPr id="4" name="Picture 4" descr="inspiration-kanye-west-pow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6792"/>
            <a:ext cx="2621551" cy="191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84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D174-0466-4712-AC30-6F81F3AC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99E0-0B85-46F3-BC25-70F3D77362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Firebase</a:t>
            </a:r>
          </a:p>
          <a:p>
            <a:pPr>
              <a:buClr>
                <a:srgbClr val="75A2CE"/>
              </a:buClr>
            </a:pPr>
            <a:r>
              <a:rPr lang="en-US" dirty="0"/>
              <a:t>Musixmatch </a:t>
            </a:r>
            <a:r>
              <a:rPr lang="en-US" dirty="0" err="1"/>
              <a:t>api</a:t>
            </a:r>
          </a:p>
          <a:p>
            <a:pPr>
              <a:buClr>
                <a:srgbClr val="75A2CE"/>
              </a:buClr>
            </a:pPr>
            <a:r>
              <a:rPr lang="en-US" dirty="0" err="1"/>
              <a:t>Youtube</a:t>
            </a:r>
            <a:r>
              <a:rPr lang="en-US" dirty="0"/>
              <a:t> data </a:t>
            </a:r>
            <a:r>
              <a:rPr lang="en-US" dirty="0" err="1"/>
              <a:t>api</a:t>
            </a:r>
          </a:p>
          <a:p>
            <a:pPr>
              <a:buClr>
                <a:srgbClr val="75A2CE"/>
              </a:buClr>
            </a:pPr>
            <a:r>
              <a:rPr lang="en-US" dirty="0" err="1"/>
              <a:t>boostrap</a:t>
            </a:r>
          </a:p>
          <a:p>
            <a:pPr>
              <a:buClr>
                <a:srgbClr val="75A2CE"/>
              </a:buClr>
            </a:pPr>
            <a:r>
              <a:rPr lang="en-US" dirty="0"/>
              <a:t>Computers</a:t>
            </a:r>
          </a:p>
          <a:p>
            <a:pPr>
              <a:buClr>
                <a:srgbClr val="75A2CE"/>
              </a:buClr>
            </a:pPr>
            <a:endParaRPr lang="en-US" dirty="0"/>
          </a:p>
        </p:txBody>
      </p:sp>
      <p:pic>
        <p:nvPicPr>
          <p:cNvPr id="4" name="Picture 4" descr="TechTransf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5" y="0"/>
            <a:ext cx="5012513" cy="272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7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D174-0466-4712-AC30-6F81F3AC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99E0-0B85-46F3-BC25-70F3D77362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Add some stuff here</a:t>
            </a:r>
          </a:p>
        </p:txBody>
      </p:sp>
      <p:pic>
        <p:nvPicPr>
          <p:cNvPr id="4" name="Picture 4" descr="open-up-interactive-big-data-analysis-for-your-enterprise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50"/>
            <a:ext cx="4589798" cy="259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0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D174-0466-4712-AC30-6F81F3AC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99E0-0B85-46F3-BC25-70F3D77362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are going to replace the video &lt;div&gt; from the detail page into your brain </a:t>
            </a:r>
          </a:p>
          <a:p>
            <a:pPr marL="0" indent="0">
              <a:buClr>
                <a:srgbClr val="75A2CE"/>
              </a:buClr>
              <a:buNone/>
            </a:pPr>
            <a:r>
              <a:rPr lang="en-US" dirty="0"/>
              <a:t>     (coming Soon)*</a:t>
            </a:r>
          </a:p>
        </p:txBody>
      </p:sp>
      <p:pic>
        <p:nvPicPr>
          <p:cNvPr id="4" name="Picture 4" descr="6a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550" y="3609975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6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A0A2-DCD1-4B3A-875B-41CA7B1A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364DD-3E2A-4B68-9299-9389863AF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981727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11</TotalTime>
  <Words>59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Main Event</vt:lpstr>
      <vt:lpstr>MAD SONGS</vt:lpstr>
      <vt:lpstr>agenda</vt:lpstr>
      <vt:lpstr>concept</vt:lpstr>
      <vt:lpstr>Motivation for development</vt:lpstr>
      <vt:lpstr>Technologies used</vt:lpstr>
      <vt:lpstr>demo time!!!</vt:lpstr>
      <vt:lpstr>Future development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 SONGS</dc:title>
  <dc:creator>Maria Reinbach</dc:creator>
  <cp:lastModifiedBy>Maria Reinbach</cp:lastModifiedBy>
  <cp:revision>5</cp:revision>
  <dcterms:created xsi:type="dcterms:W3CDTF">2017-09-22T18:14:06Z</dcterms:created>
  <dcterms:modified xsi:type="dcterms:W3CDTF">2017-09-26T22:49:55Z</dcterms:modified>
</cp:coreProperties>
</file>