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2642-320A-4415-86BA-558FE0D8C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MAD SONGS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256D9-EFC9-4523-80EE-82B7BFED8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Search and discover</a:t>
            </a:r>
          </a:p>
        </p:txBody>
      </p:sp>
    </p:spTree>
    <p:extLst>
      <p:ext uri="{BB962C8B-B14F-4D97-AF65-F5344CB8AC3E}">
        <p14:creationId xmlns:p14="http://schemas.microsoft.com/office/powerpoint/2010/main" val="54829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9E0C-0293-4A4D-B1E5-A3B9F37B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C7F4-D42C-4CC3-940D-A42F20C5F6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application’s concept</a:t>
            </a:r>
          </a:p>
          <a:p>
            <a:r>
              <a:rPr lang="en-US" sz="2400" dirty="0"/>
              <a:t>motivation for its development</a:t>
            </a:r>
          </a:p>
          <a:p>
            <a:r>
              <a:rPr lang="en-US" sz="2400" dirty="0"/>
              <a:t>design process</a:t>
            </a:r>
          </a:p>
          <a:p>
            <a:r>
              <a:rPr lang="en-US" sz="2400" dirty="0"/>
              <a:t>technologies used </a:t>
            </a:r>
          </a:p>
          <a:p>
            <a:r>
              <a:rPr lang="en-US" sz="2400" dirty="0"/>
              <a:t>Demo time</a:t>
            </a:r>
          </a:p>
          <a:p>
            <a:r>
              <a:rPr lang="en-US" sz="2400" dirty="0"/>
              <a:t>Directions for future development</a:t>
            </a:r>
          </a:p>
        </p:txBody>
      </p:sp>
    </p:spTree>
    <p:extLst>
      <p:ext uri="{BB962C8B-B14F-4D97-AF65-F5344CB8AC3E}">
        <p14:creationId xmlns:p14="http://schemas.microsoft.com/office/powerpoint/2010/main" val="83319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D174-0466-4712-AC30-6F81F3A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99E0-0B85-46F3-BC25-70F3D77362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 some stuff here</a:t>
            </a:r>
          </a:p>
        </p:txBody>
      </p:sp>
    </p:spTree>
    <p:extLst>
      <p:ext uri="{BB962C8B-B14F-4D97-AF65-F5344CB8AC3E}">
        <p14:creationId xmlns:p14="http://schemas.microsoft.com/office/powerpoint/2010/main" val="276383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D174-0466-4712-AC30-6F81F3A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99E0-0B85-46F3-BC25-70F3D77362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 some stuff here</a:t>
            </a:r>
          </a:p>
        </p:txBody>
      </p:sp>
    </p:spTree>
    <p:extLst>
      <p:ext uri="{BB962C8B-B14F-4D97-AF65-F5344CB8AC3E}">
        <p14:creationId xmlns:p14="http://schemas.microsoft.com/office/powerpoint/2010/main" val="282438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D174-0466-4712-AC30-6F81F3A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99E0-0B85-46F3-BC25-70F3D77362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 some stuff here</a:t>
            </a:r>
          </a:p>
        </p:txBody>
      </p:sp>
    </p:spTree>
    <p:extLst>
      <p:ext uri="{BB962C8B-B14F-4D97-AF65-F5344CB8AC3E}">
        <p14:creationId xmlns:p14="http://schemas.microsoft.com/office/powerpoint/2010/main" val="284097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D174-0466-4712-AC30-6F81F3A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99E0-0B85-46F3-BC25-70F3D77362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 some stuff here</a:t>
            </a:r>
          </a:p>
        </p:txBody>
      </p:sp>
    </p:spTree>
    <p:extLst>
      <p:ext uri="{BB962C8B-B14F-4D97-AF65-F5344CB8AC3E}">
        <p14:creationId xmlns:p14="http://schemas.microsoft.com/office/powerpoint/2010/main" val="255170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D174-0466-4712-AC30-6F81F3A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99E0-0B85-46F3-BC25-70F3D77362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 some stuff here</a:t>
            </a:r>
          </a:p>
        </p:txBody>
      </p:sp>
    </p:spTree>
    <p:extLst>
      <p:ext uri="{BB962C8B-B14F-4D97-AF65-F5344CB8AC3E}">
        <p14:creationId xmlns:p14="http://schemas.microsoft.com/office/powerpoint/2010/main" val="82166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A0A2-DCD1-4B3A-875B-41CA7B1A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364DD-3E2A-4B68-9299-9389863AF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81727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</TotalTime>
  <Words>59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MAD SONGS</vt:lpstr>
      <vt:lpstr>agenda</vt:lpstr>
      <vt:lpstr>concept</vt:lpstr>
      <vt:lpstr>Motivation for development</vt:lpstr>
      <vt:lpstr>Technologies used</vt:lpstr>
      <vt:lpstr>demo time!!!</vt:lpstr>
      <vt:lpstr>Future development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SONGS</dc:title>
  <dc:creator>Maria Reinbach</dc:creator>
  <cp:lastModifiedBy>Maria Reinbach</cp:lastModifiedBy>
  <cp:revision>3</cp:revision>
  <dcterms:created xsi:type="dcterms:W3CDTF">2017-09-22T18:14:06Z</dcterms:created>
  <dcterms:modified xsi:type="dcterms:W3CDTF">2017-09-22T18:25:59Z</dcterms:modified>
</cp:coreProperties>
</file>