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ACE6B8"/>
    <a:srgbClr val="DC8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ECEC67-15CE-6647-B288-BB5ADB593384}" v="134" dt="2022-01-18T21:45:31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1"/>
    <p:restoredTop sz="94694"/>
  </p:normalViewPr>
  <p:slideViewPr>
    <p:cSldViewPr snapToGrid="0" snapToObjects="1">
      <p:cViewPr>
        <p:scale>
          <a:sx n="111" d="100"/>
          <a:sy n="111" d="100"/>
        </p:scale>
        <p:origin x="35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eda Askhabova" userId="42b6f6ff33756e1b" providerId="LiveId" clId="{C9ECEC67-15CE-6647-B288-BB5ADB593384}"/>
    <pc:docChg chg="undo custSel addSld delSld modSld addMainMaster delMainMaster modMainMaster">
      <pc:chgData name="Kheda Askhabova" userId="42b6f6ff33756e1b" providerId="LiveId" clId="{C9ECEC67-15CE-6647-B288-BB5ADB593384}" dt="2022-01-18T21:51:31.026" v="636" actId="6014"/>
      <pc:docMkLst>
        <pc:docMk/>
      </pc:docMkLst>
      <pc:sldChg chg="new add del">
        <pc:chgData name="Kheda Askhabova" userId="42b6f6ff33756e1b" providerId="LiveId" clId="{C9ECEC67-15CE-6647-B288-BB5ADB593384}" dt="2022-01-18T20:54:31.027" v="232" actId="680"/>
        <pc:sldMkLst>
          <pc:docMk/>
          <pc:sldMk cId="3293671143" sldId="256"/>
        </pc:sldMkLst>
      </pc:sldChg>
      <pc:sldChg chg="addSp delSp modSp add del mod modClrScheme chgLayout">
        <pc:chgData name="Kheda Askhabova" userId="42b6f6ff33756e1b" providerId="LiveId" clId="{C9ECEC67-15CE-6647-B288-BB5ADB593384}" dt="2022-01-18T21:02:42.798" v="368" actId="2696"/>
        <pc:sldMkLst>
          <pc:docMk/>
          <pc:sldMk cId="4164647888" sldId="256"/>
        </pc:sldMkLst>
        <pc:spChg chg="del">
          <ac:chgData name="Kheda Askhabova" userId="42b6f6ff33756e1b" providerId="LiveId" clId="{C9ECEC67-15CE-6647-B288-BB5ADB593384}" dt="2022-01-18T18:47:04.668" v="0" actId="478"/>
          <ac:spMkLst>
            <pc:docMk/>
            <pc:sldMk cId="4164647888" sldId="256"/>
            <ac:spMk id="2" creationId="{1CDF5FC4-A1ED-5F4B-AC81-7E94715E3263}"/>
          </ac:spMkLst>
        </pc:spChg>
        <pc:spChg chg="add del mod">
          <ac:chgData name="Kheda Askhabova" userId="42b6f6ff33756e1b" providerId="LiveId" clId="{C9ECEC67-15CE-6647-B288-BB5ADB593384}" dt="2022-01-18T20:13:04.551" v="116" actId="21"/>
          <ac:spMkLst>
            <pc:docMk/>
            <pc:sldMk cId="4164647888" sldId="256"/>
            <ac:spMk id="2" creationId="{BECBD8DC-F6B4-5241-AAFA-B3D8739F1728}"/>
          </ac:spMkLst>
        </pc:spChg>
        <pc:spChg chg="add del mod topLvl modVis">
          <ac:chgData name="Kheda Askhabova" userId="42b6f6ff33756e1b" providerId="LiveId" clId="{C9ECEC67-15CE-6647-B288-BB5ADB593384}" dt="2022-01-18T21:00:37.155" v="325" actId="478"/>
          <ac:spMkLst>
            <pc:docMk/>
            <pc:sldMk cId="4164647888" sldId="256"/>
            <ac:spMk id="3" creationId="{C774DFF8-83B7-D144-913A-654ECBE88607}"/>
          </ac:spMkLst>
        </pc:spChg>
        <pc:spChg chg="del">
          <ac:chgData name="Kheda Askhabova" userId="42b6f6ff33756e1b" providerId="LiveId" clId="{C9ECEC67-15CE-6647-B288-BB5ADB593384}" dt="2022-01-18T18:47:04.668" v="0" actId="478"/>
          <ac:spMkLst>
            <pc:docMk/>
            <pc:sldMk cId="4164647888" sldId="256"/>
            <ac:spMk id="3" creationId="{CB247548-7811-B34A-A21C-72431731816D}"/>
          </ac:spMkLst>
        </pc:spChg>
        <pc:spChg chg="add mod">
          <ac:chgData name="Kheda Askhabova" userId="42b6f6ff33756e1b" providerId="LiveId" clId="{C9ECEC67-15CE-6647-B288-BB5ADB593384}" dt="2022-01-18T19:07:46.677" v="65" actId="164"/>
          <ac:spMkLst>
            <pc:docMk/>
            <pc:sldMk cId="4164647888" sldId="256"/>
            <ac:spMk id="4" creationId="{0DBD2394-2170-C149-9CC2-30483EA68363}"/>
          </ac:spMkLst>
        </pc:spChg>
        <pc:spChg chg="add del mod">
          <ac:chgData name="Kheda Askhabova" userId="42b6f6ff33756e1b" providerId="LiveId" clId="{C9ECEC67-15CE-6647-B288-BB5ADB593384}" dt="2022-01-18T20:54:52.604" v="237" actId="478"/>
          <ac:spMkLst>
            <pc:docMk/>
            <pc:sldMk cId="4164647888" sldId="256"/>
            <ac:spMk id="4" creationId="{AD6C7387-EEF5-2F44-8C75-28A1C78A200B}"/>
          </ac:spMkLst>
        </pc:spChg>
        <pc:spChg chg="add del mod">
          <ac:chgData name="Kheda Askhabova" userId="42b6f6ff33756e1b" providerId="LiveId" clId="{C9ECEC67-15CE-6647-B288-BB5ADB593384}" dt="2022-01-18T20:47:27.343" v="207" actId="21"/>
          <ac:spMkLst>
            <pc:docMk/>
            <pc:sldMk cId="4164647888" sldId="256"/>
            <ac:spMk id="5" creationId="{93E55B36-323E-CE48-95AD-4DC45EF7C1DD}"/>
          </ac:spMkLst>
        </pc:spChg>
        <pc:spChg chg="add del mod ord">
          <ac:chgData name="Kheda Askhabova" userId="42b6f6ff33756e1b" providerId="LiveId" clId="{C9ECEC67-15CE-6647-B288-BB5ADB593384}" dt="2022-01-18T19:33:29.044" v="107" actId="478"/>
          <ac:spMkLst>
            <pc:docMk/>
            <pc:sldMk cId="4164647888" sldId="256"/>
            <ac:spMk id="5" creationId="{E367FF34-E986-0A4D-B6E5-A00E8E02F76B}"/>
          </ac:spMkLst>
        </pc:spChg>
        <pc:spChg chg="add mod">
          <ac:chgData name="Kheda Askhabova" userId="42b6f6ff33756e1b" providerId="LiveId" clId="{C9ECEC67-15CE-6647-B288-BB5ADB593384}" dt="2022-01-18T19:07:46.677" v="65" actId="164"/>
          <ac:spMkLst>
            <pc:docMk/>
            <pc:sldMk cId="4164647888" sldId="256"/>
            <ac:spMk id="6" creationId="{01A66CA3-D3A8-C840-A503-E9F40E456132}"/>
          </ac:spMkLst>
        </pc:spChg>
        <pc:spChg chg="add del mod ord">
          <ac:chgData name="Kheda Askhabova" userId="42b6f6ff33756e1b" providerId="LiveId" clId="{C9ECEC67-15CE-6647-B288-BB5ADB593384}" dt="2022-01-18T19:33:29.044" v="107" actId="478"/>
          <ac:spMkLst>
            <pc:docMk/>
            <pc:sldMk cId="4164647888" sldId="256"/>
            <ac:spMk id="7" creationId="{209D30E7-3495-7243-BEBE-490E0579922A}"/>
          </ac:spMkLst>
        </pc:spChg>
        <pc:spChg chg="add mod modVis">
          <ac:chgData name="Kheda Askhabova" userId="42b6f6ff33756e1b" providerId="LiveId" clId="{C9ECEC67-15CE-6647-B288-BB5ADB593384}" dt="2022-01-18T19:07:46.677" v="65" actId="164"/>
          <ac:spMkLst>
            <pc:docMk/>
            <pc:sldMk cId="4164647888" sldId="256"/>
            <ac:spMk id="8" creationId="{84DB629C-6694-2245-96D5-A7D353891C7E}"/>
          </ac:spMkLst>
        </pc:spChg>
        <pc:spChg chg="mod">
          <ac:chgData name="Kheda Askhabova" userId="42b6f6ff33756e1b" providerId="LiveId" clId="{C9ECEC67-15CE-6647-B288-BB5ADB593384}" dt="2022-01-18T19:08:16.810" v="72"/>
          <ac:spMkLst>
            <pc:docMk/>
            <pc:sldMk cId="4164647888" sldId="256"/>
            <ac:spMk id="11" creationId="{C0D06BAF-D210-B242-81BD-5D5D6297C189}"/>
          </ac:spMkLst>
        </pc:spChg>
        <pc:spChg chg="mod">
          <ac:chgData name="Kheda Askhabova" userId="42b6f6ff33756e1b" providerId="LiveId" clId="{C9ECEC67-15CE-6647-B288-BB5ADB593384}" dt="2022-01-18T19:08:16.810" v="72"/>
          <ac:spMkLst>
            <pc:docMk/>
            <pc:sldMk cId="4164647888" sldId="256"/>
            <ac:spMk id="12" creationId="{C4DE374A-EE34-7647-9A3A-9CB68BD2F816}"/>
          </ac:spMkLst>
        </pc:spChg>
        <pc:spChg chg="mod">
          <ac:chgData name="Kheda Askhabova" userId="42b6f6ff33756e1b" providerId="LiveId" clId="{C9ECEC67-15CE-6647-B288-BB5ADB593384}" dt="2022-01-18T19:08:16.810" v="72"/>
          <ac:spMkLst>
            <pc:docMk/>
            <pc:sldMk cId="4164647888" sldId="256"/>
            <ac:spMk id="13" creationId="{6064889D-C019-4041-B457-3207599B112A}"/>
          </ac:spMkLst>
        </pc:spChg>
        <pc:spChg chg="add del mod">
          <ac:chgData name="Kheda Askhabova" userId="42b6f6ff33756e1b" providerId="LiveId" clId="{C9ECEC67-15CE-6647-B288-BB5ADB593384}" dt="2022-01-18T19:33:29.044" v="107" actId="478"/>
          <ac:spMkLst>
            <pc:docMk/>
            <pc:sldMk cId="4164647888" sldId="256"/>
            <ac:spMk id="14" creationId="{9613F00A-C4EE-7E49-83F1-C75C4151AC6B}"/>
          </ac:spMkLst>
        </pc:spChg>
        <pc:spChg chg="add del mod">
          <ac:chgData name="Kheda Askhabova" userId="42b6f6ff33756e1b" providerId="LiveId" clId="{C9ECEC67-15CE-6647-B288-BB5ADB593384}" dt="2022-01-18T19:33:29.044" v="107" actId="478"/>
          <ac:spMkLst>
            <pc:docMk/>
            <pc:sldMk cId="4164647888" sldId="256"/>
            <ac:spMk id="20" creationId="{3ACB011D-0919-7C47-AA99-5C1431EC7D7C}"/>
          </ac:spMkLst>
        </pc:spChg>
        <pc:spChg chg="add del mod">
          <ac:chgData name="Kheda Askhabova" userId="42b6f6ff33756e1b" providerId="LiveId" clId="{C9ECEC67-15CE-6647-B288-BB5ADB593384}" dt="2022-01-18T19:33:29.044" v="107" actId="478"/>
          <ac:spMkLst>
            <pc:docMk/>
            <pc:sldMk cId="4164647888" sldId="256"/>
            <ac:spMk id="21" creationId="{24247F25-767B-1942-8EBD-60FD2CCD319B}"/>
          </ac:spMkLst>
        </pc:spChg>
        <pc:spChg chg="add del mod">
          <ac:chgData name="Kheda Askhabova" userId="42b6f6ff33756e1b" providerId="LiveId" clId="{C9ECEC67-15CE-6647-B288-BB5ADB593384}" dt="2022-01-18T19:33:29.044" v="107" actId="478"/>
          <ac:spMkLst>
            <pc:docMk/>
            <pc:sldMk cId="4164647888" sldId="256"/>
            <ac:spMk id="22" creationId="{C78D6495-0EF6-FC48-BA49-D5C48463C0C9}"/>
          </ac:spMkLst>
        </pc:spChg>
        <pc:spChg chg="add del mod topLvl">
          <ac:chgData name="Kheda Askhabova" userId="42b6f6ff33756e1b" providerId="LiveId" clId="{C9ECEC67-15CE-6647-B288-BB5ADB593384}" dt="2022-01-18T19:33:29.044" v="107" actId="478"/>
          <ac:spMkLst>
            <pc:docMk/>
            <pc:sldMk cId="4164647888" sldId="256"/>
            <ac:spMk id="23" creationId="{276C88B8-312B-4140-AA47-6A1DB9742733}"/>
          </ac:spMkLst>
        </pc:spChg>
        <pc:spChg chg="add del mod topLvl">
          <ac:chgData name="Kheda Askhabova" userId="42b6f6ff33756e1b" providerId="LiveId" clId="{C9ECEC67-15CE-6647-B288-BB5ADB593384}" dt="2022-01-18T19:33:29.044" v="107" actId="478"/>
          <ac:spMkLst>
            <pc:docMk/>
            <pc:sldMk cId="4164647888" sldId="256"/>
            <ac:spMk id="24" creationId="{48FD984E-184E-8346-AF9A-B1D7F08E2268}"/>
          </ac:spMkLst>
        </pc:spChg>
        <pc:spChg chg="add del mod">
          <ac:chgData name="Kheda Askhabova" userId="42b6f6ff33756e1b" providerId="LiveId" clId="{C9ECEC67-15CE-6647-B288-BB5ADB593384}" dt="2022-01-18T20:55:15.001" v="242"/>
          <ac:spMkLst>
            <pc:docMk/>
            <pc:sldMk cId="4164647888" sldId="256"/>
            <ac:spMk id="24" creationId="{6597E6C3-0E0A-E147-9C51-F7138ACB320C}"/>
          </ac:spMkLst>
        </pc:spChg>
        <pc:spChg chg="add del mod">
          <ac:chgData name="Kheda Askhabova" userId="42b6f6ff33756e1b" providerId="LiveId" clId="{C9ECEC67-15CE-6647-B288-BB5ADB593384}" dt="2022-01-18T20:57:10.036" v="293" actId="478"/>
          <ac:spMkLst>
            <pc:docMk/>
            <pc:sldMk cId="4164647888" sldId="256"/>
            <ac:spMk id="25" creationId="{7D914DD6-1EEE-FD4D-8D83-CA0DC1CA333B}"/>
          </ac:spMkLst>
        </pc:spChg>
        <pc:spChg chg="add del mod">
          <ac:chgData name="Kheda Askhabova" userId="42b6f6ff33756e1b" providerId="LiveId" clId="{C9ECEC67-15CE-6647-B288-BB5ADB593384}" dt="2022-01-18T20:56:36.597" v="286" actId="767"/>
          <ac:spMkLst>
            <pc:docMk/>
            <pc:sldMk cId="4164647888" sldId="256"/>
            <ac:spMk id="26" creationId="{F04792DD-9E03-AF48-8787-51B074A7FBE0}"/>
          </ac:spMkLst>
        </pc:spChg>
        <pc:spChg chg="add del mod">
          <ac:chgData name="Kheda Askhabova" userId="42b6f6ff33756e1b" providerId="LiveId" clId="{C9ECEC67-15CE-6647-B288-BB5ADB593384}" dt="2022-01-18T19:33:29.044" v="107" actId="478"/>
          <ac:spMkLst>
            <pc:docMk/>
            <pc:sldMk cId="4164647888" sldId="256"/>
            <ac:spMk id="27" creationId="{0B9872D3-ACA1-8E48-9A52-B32E1CC4493C}"/>
          </ac:spMkLst>
        </pc:spChg>
        <pc:spChg chg="add del mod">
          <ac:chgData name="Kheda Askhabova" userId="42b6f6ff33756e1b" providerId="LiveId" clId="{C9ECEC67-15CE-6647-B288-BB5ADB593384}" dt="2022-01-18T20:56:32.950" v="280" actId="767"/>
          <ac:spMkLst>
            <pc:docMk/>
            <pc:sldMk cId="4164647888" sldId="256"/>
            <ac:spMk id="27" creationId="{A3EEA336-C7A2-F94A-BEC8-C94A8F49E5E0}"/>
          </ac:spMkLst>
        </pc:spChg>
        <pc:spChg chg="add del mod">
          <ac:chgData name="Kheda Askhabova" userId="42b6f6ff33756e1b" providerId="LiveId" clId="{C9ECEC67-15CE-6647-B288-BB5ADB593384}" dt="2022-01-18T19:33:29.044" v="107" actId="478"/>
          <ac:spMkLst>
            <pc:docMk/>
            <pc:sldMk cId="4164647888" sldId="256"/>
            <ac:spMk id="28" creationId="{606DAFA1-30A5-2B47-8742-04383F28B09F}"/>
          </ac:spMkLst>
        </pc:spChg>
        <pc:spChg chg="add del mod">
          <ac:chgData name="Kheda Askhabova" userId="42b6f6ff33756e1b" providerId="LiveId" clId="{C9ECEC67-15CE-6647-B288-BB5ADB593384}" dt="2022-01-18T20:56:32.605" v="279" actId="767"/>
          <ac:spMkLst>
            <pc:docMk/>
            <pc:sldMk cId="4164647888" sldId="256"/>
            <ac:spMk id="28" creationId="{AC19D743-63BD-1641-94C3-9DC91791A7D2}"/>
          </ac:spMkLst>
        </pc:spChg>
        <pc:spChg chg="add del mod">
          <ac:chgData name="Kheda Askhabova" userId="42b6f6ff33756e1b" providerId="LiveId" clId="{C9ECEC67-15CE-6647-B288-BB5ADB593384}" dt="2022-01-18T19:33:29.044" v="107" actId="478"/>
          <ac:spMkLst>
            <pc:docMk/>
            <pc:sldMk cId="4164647888" sldId="256"/>
            <ac:spMk id="29" creationId="{B3FC86DB-ADB3-254F-AD24-2B6038A9F226}"/>
          </ac:spMkLst>
        </pc:spChg>
        <pc:spChg chg="add del mod">
          <ac:chgData name="Kheda Askhabova" userId="42b6f6ff33756e1b" providerId="LiveId" clId="{C9ECEC67-15CE-6647-B288-BB5ADB593384}" dt="2022-01-18T20:56:25.516" v="269" actId="767"/>
          <ac:spMkLst>
            <pc:docMk/>
            <pc:sldMk cId="4164647888" sldId="256"/>
            <ac:spMk id="29" creationId="{DB8C5120-F9A0-B044-A546-4DFF570A359A}"/>
          </ac:spMkLst>
        </pc:spChg>
        <pc:spChg chg="add del mod">
          <ac:chgData name="Kheda Askhabova" userId="42b6f6ff33756e1b" providerId="LiveId" clId="{C9ECEC67-15CE-6647-B288-BB5ADB593384}" dt="2022-01-18T19:33:29.044" v="107" actId="478"/>
          <ac:spMkLst>
            <pc:docMk/>
            <pc:sldMk cId="4164647888" sldId="256"/>
            <ac:spMk id="30" creationId="{4A19DF4C-331A-4C45-93C8-6A1EAF226768}"/>
          </ac:spMkLst>
        </pc:spChg>
        <pc:spChg chg="add del mod">
          <ac:chgData name="Kheda Askhabova" userId="42b6f6ff33756e1b" providerId="LiveId" clId="{C9ECEC67-15CE-6647-B288-BB5ADB593384}" dt="2022-01-18T20:56:59.818" v="290"/>
          <ac:spMkLst>
            <pc:docMk/>
            <pc:sldMk cId="4164647888" sldId="256"/>
            <ac:spMk id="30" creationId="{E7077AA7-FCBA-3A41-90C1-50048CD81A83}"/>
          </ac:spMkLst>
        </pc:spChg>
        <pc:spChg chg="add del mod">
          <ac:chgData name="Kheda Askhabova" userId="42b6f6ff33756e1b" providerId="LiveId" clId="{C9ECEC67-15CE-6647-B288-BB5ADB593384}" dt="2022-01-18T19:33:29.044" v="107" actId="478"/>
          <ac:spMkLst>
            <pc:docMk/>
            <pc:sldMk cId="4164647888" sldId="256"/>
            <ac:spMk id="31" creationId="{2AB40A09-2A1E-9E44-866B-B8DAD5693299}"/>
          </ac:spMkLst>
        </pc:spChg>
        <pc:spChg chg="add del mod">
          <ac:chgData name="Kheda Askhabova" userId="42b6f6ff33756e1b" providerId="LiveId" clId="{C9ECEC67-15CE-6647-B288-BB5ADB593384}" dt="2022-01-18T20:57:06.530" v="292" actId="21"/>
          <ac:spMkLst>
            <pc:docMk/>
            <pc:sldMk cId="4164647888" sldId="256"/>
            <ac:spMk id="31" creationId="{D5839077-4D43-FF4A-A7C0-278F3CAAE046}"/>
          </ac:spMkLst>
        </pc:spChg>
        <pc:spChg chg="add del mod">
          <ac:chgData name="Kheda Askhabova" userId="42b6f6ff33756e1b" providerId="LiveId" clId="{C9ECEC67-15CE-6647-B288-BB5ADB593384}" dt="2022-01-18T20:57:50.896" v="300"/>
          <ac:spMkLst>
            <pc:docMk/>
            <pc:sldMk cId="4164647888" sldId="256"/>
            <ac:spMk id="32" creationId="{8B28BEF8-70DE-7142-B879-D6FEC719B627}"/>
          </ac:spMkLst>
        </pc:spChg>
        <pc:spChg chg="add del mod">
          <ac:chgData name="Kheda Askhabova" userId="42b6f6ff33756e1b" providerId="LiveId" clId="{C9ECEC67-15CE-6647-B288-BB5ADB593384}" dt="2022-01-18T19:33:29.044" v="107" actId="478"/>
          <ac:spMkLst>
            <pc:docMk/>
            <pc:sldMk cId="4164647888" sldId="256"/>
            <ac:spMk id="32" creationId="{A6F36820-9F76-2A47-AC25-7358D81A8021}"/>
          </ac:spMkLst>
        </pc:spChg>
        <pc:spChg chg="add del mod">
          <ac:chgData name="Kheda Askhabova" userId="42b6f6ff33756e1b" providerId="LiveId" clId="{C9ECEC67-15CE-6647-B288-BB5ADB593384}" dt="2022-01-18T19:33:29.044" v="107" actId="478"/>
          <ac:spMkLst>
            <pc:docMk/>
            <pc:sldMk cId="4164647888" sldId="256"/>
            <ac:spMk id="33" creationId="{094DE977-4D0E-7E48-B1C7-232C931D3BB9}"/>
          </ac:spMkLst>
        </pc:spChg>
        <pc:spChg chg="add del mod">
          <ac:chgData name="Kheda Askhabova" userId="42b6f6ff33756e1b" providerId="LiveId" clId="{C9ECEC67-15CE-6647-B288-BB5ADB593384}" dt="2022-01-18T20:59:40.076" v="315"/>
          <ac:spMkLst>
            <pc:docMk/>
            <pc:sldMk cId="4164647888" sldId="256"/>
            <ac:spMk id="33" creationId="{FD69F0C2-37DF-D04D-8E6E-3BCF9B5EA5A0}"/>
          </ac:spMkLst>
        </pc:spChg>
        <pc:spChg chg="add del mod">
          <ac:chgData name="Kheda Askhabova" userId="42b6f6ff33756e1b" providerId="LiveId" clId="{C9ECEC67-15CE-6647-B288-BB5ADB593384}" dt="2022-01-18T20:59:43.903" v="316" actId="478"/>
          <ac:spMkLst>
            <pc:docMk/>
            <pc:sldMk cId="4164647888" sldId="256"/>
            <ac:spMk id="34" creationId="{8EF66193-9947-EB48-AB01-193D5D5CF757}"/>
          </ac:spMkLst>
        </pc:spChg>
        <pc:spChg chg="add del mod">
          <ac:chgData name="Kheda Askhabova" userId="42b6f6ff33756e1b" providerId="LiveId" clId="{C9ECEC67-15CE-6647-B288-BB5ADB593384}" dt="2022-01-18T21:00:50.722" v="331"/>
          <ac:spMkLst>
            <pc:docMk/>
            <pc:sldMk cId="4164647888" sldId="256"/>
            <ac:spMk id="35" creationId="{095CEA87-6A57-C045-B7B9-AFD7C11D9C54}"/>
          </ac:spMkLst>
        </pc:spChg>
        <pc:grpChg chg="add del mod modVis">
          <ac:chgData name="Kheda Askhabova" userId="42b6f6ff33756e1b" providerId="LiveId" clId="{C9ECEC67-15CE-6647-B288-BB5ADB593384}" dt="2022-01-18T19:18:34.807" v="84" actId="478"/>
          <ac:grpSpMkLst>
            <pc:docMk/>
            <pc:sldMk cId="4164647888" sldId="256"/>
            <ac:grpSpMk id="9" creationId="{1EFE0CE6-D606-0945-AB11-1AC15EC47E0C}"/>
          </ac:grpSpMkLst>
        </pc:grpChg>
        <pc:grpChg chg="add del mod">
          <ac:chgData name="Kheda Askhabova" userId="42b6f6ff33756e1b" providerId="LiveId" clId="{C9ECEC67-15CE-6647-B288-BB5ADB593384}" dt="2022-01-18T19:11:34.628" v="75" actId="21"/>
          <ac:grpSpMkLst>
            <pc:docMk/>
            <pc:sldMk cId="4164647888" sldId="256"/>
            <ac:grpSpMk id="10" creationId="{A62E3824-D370-AF47-8AC2-1CDC856B754F}"/>
          </ac:grpSpMkLst>
        </pc:grpChg>
        <pc:grpChg chg="add del mod modVis">
          <ac:chgData name="Kheda Askhabova" userId="42b6f6ff33756e1b" providerId="LiveId" clId="{C9ECEC67-15CE-6647-B288-BB5ADB593384}" dt="2022-01-18T20:55:02.968" v="238" actId="165"/>
          <ac:grpSpMkLst>
            <pc:docMk/>
            <pc:sldMk cId="4164647888" sldId="256"/>
            <ac:grpSpMk id="23" creationId="{7A83EEFC-1691-FA49-8BD7-FC0A7B95B614}"/>
          </ac:grpSpMkLst>
        </pc:grpChg>
        <pc:grpChg chg="add del mod">
          <ac:chgData name="Kheda Askhabova" userId="42b6f6ff33756e1b" providerId="LiveId" clId="{C9ECEC67-15CE-6647-B288-BB5ADB593384}" dt="2022-01-18T19:30:13.814" v="96" actId="165"/>
          <ac:grpSpMkLst>
            <pc:docMk/>
            <pc:sldMk cId="4164647888" sldId="256"/>
            <ac:grpSpMk id="25" creationId="{5B4C9AF2-723D-0D44-B7D2-FA9C397A49E4}"/>
          </ac:grpSpMkLst>
        </pc:grpChg>
        <pc:grpChg chg="add del mod">
          <ac:chgData name="Kheda Askhabova" userId="42b6f6ff33756e1b" providerId="LiveId" clId="{C9ECEC67-15CE-6647-B288-BB5ADB593384}" dt="2022-01-18T19:30:22.253" v="99" actId="165"/>
          <ac:grpSpMkLst>
            <pc:docMk/>
            <pc:sldMk cId="4164647888" sldId="256"/>
            <ac:grpSpMk id="26" creationId="{7B5389DA-029F-8D4A-A700-9703B9EA8F54}"/>
          </ac:grpSpMkLst>
        </pc:grpChg>
        <pc:cxnChg chg="add del mod topLvl modVis">
          <ac:chgData name="Kheda Askhabova" userId="42b6f6ff33756e1b" providerId="LiveId" clId="{C9ECEC67-15CE-6647-B288-BB5ADB593384}" dt="2022-01-18T21:00:37.155" v="325" actId="478"/>
          <ac:cxnSpMkLst>
            <pc:docMk/>
            <pc:sldMk cId="4164647888" sldId="256"/>
            <ac:cxnSpMk id="7" creationId="{C17F2398-6248-A74E-A65B-76171BB61B66}"/>
          </ac:cxnSpMkLst>
        </pc:cxnChg>
        <pc:cxnChg chg="add del mod topLvl">
          <ac:chgData name="Kheda Askhabova" userId="42b6f6ff33756e1b" providerId="LiveId" clId="{C9ECEC67-15CE-6647-B288-BB5ADB593384}" dt="2022-01-18T20:58:46.901" v="306" actId="478"/>
          <ac:cxnSpMkLst>
            <pc:docMk/>
            <pc:sldMk cId="4164647888" sldId="256"/>
            <ac:cxnSpMk id="9" creationId="{BF1D2E24-824E-E446-BB0B-E95FF3B57B0B}"/>
          </ac:cxnSpMkLst>
        </pc:cxnChg>
        <pc:cxnChg chg="add del mod topLvl">
          <ac:chgData name="Kheda Askhabova" userId="42b6f6ff33756e1b" providerId="LiveId" clId="{C9ECEC67-15CE-6647-B288-BB5ADB593384}" dt="2022-01-18T20:57:44.961" v="297" actId="478"/>
          <ac:cxnSpMkLst>
            <pc:docMk/>
            <pc:sldMk cId="4164647888" sldId="256"/>
            <ac:cxnSpMk id="11" creationId="{B6F85942-BE75-DD48-BB3D-B9BA1CEC8E50}"/>
          </ac:cxnSpMkLst>
        </pc:cxnChg>
        <pc:cxnChg chg="add del mod">
          <ac:chgData name="Kheda Askhabova" userId="42b6f6ff33756e1b" providerId="LiveId" clId="{C9ECEC67-15CE-6647-B288-BB5ADB593384}" dt="2022-01-18T19:33:29.044" v="107" actId="478"/>
          <ac:cxnSpMkLst>
            <pc:docMk/>
            <pc:sldMk cId="4164647888" sldId="256"/>
            <ac:cxnSpMk id="16" creationId="{DCF77E12-4068-B44A-A1B7-C51BCDA0BDB5}"/>
          </ac:cxnSpMkLst>
        </pc:cxnChg>
        <pc:cxnChg chg="add del mod topLvl modVis">
          <ac:chgData name="Kheda Askhabova" userId="42b6f6ff33756e1b" providerId="LiveId" clId="{C9ECEC67-15CE-6647-B288-BB5ADB593384}" dt="2022-01-18T21:00:37.155" v="325" actId="478"/>
          <ac:cxnSpMkLst>
            <pc:docMk/>
            <pc:sldMk cId="4164647888" sldId="256"/>
            <ac:cxnSpMk id="16" creationId="{ED90E22E-A630-244E-BE34-A43FB2163DF8}"/>
          </ac:cxnSpMkLst>
        </pc:cxnChg>
        <pc:cxnChg chg="add del mod topLvl modVis">
          <ac:chgData name="Kheda Askhabova" userId="42b6f6ff33756e1b" providerId="LiveId" clId="{C9ECEC67-15CE-6647-B288-BB5ADB593384}" dt="2022-01-18T21:00:37.155" v="325" actId="478"/>
          <ac:cxnSpMkLst>
            <pc:docMk/>
            <pc:sldMk cId="4164647888" sldId="256"/>
            <ac:cxnSpMk id="17" creationId="{EAD4D176-CCDC-2A4F-A343-9064A27E9FC7}"/>
          </ac:cxnSpMkLst>
        </pc:cxnChg>
        <pc:cxnChg chg="add del mod">
          <ac:chgData name="Kheda Askhabova" userId="42b6f6ff33756e1b" providerId="LiveId" clId="{C9ECEC67-15CE-6647-B288-BB5ADB593384}" dt="2022-01-18T20:43:31.671" v="189" actId="478"/>
          <ac:cxnSpMkLst>
            <pc:docMk/>
            <pc:sldMk cId="4164647888" sldId="256"/>
            <ac:cxnSpMk id="18" creationId="{790E073E-44F9-9645-BF55-523DE473E033}"/>
          </ac:cxnSpMkLst>
        </pc:cxnChg>
        <pc:cxnChg chg="add del mod topLvl modVis">
          <ac:chgData name="Kheda Askhabova" userId="42b6f6ff33756e1b" providerId="LiveId" clId="{C9ECEC67-15CE-6647-B288-BB5ADB593384}" dt="2022-01-18T21:00:37.155" v="325" actId="478"/>
          <ac:cxnSpMkLst>
            <pc:docMk/>
            <pc:sldMk cId="4164647888" sldId="256"/>
            <ac:cxnSpMk id="19" creationId="{92210719-39E3-ED42-B85B-EE05BE94AD5E}"/>
          </ac:cxnSpMkLst>
        </pc:cxnChg>
        <pc:cxnChg chg="add del">
          <ac:chgData name="Kheda Askhabova" userId="42b6f6ff33756e1b" providerId="LiveId" clId="{C9ECEC67-15CE-6647-B288-BB5ADB593384}" dt="2022-01-18T19:33:29.044" v="107" actId="478"/>
          <ac:cxnSpMkLst>
            <pc:docMk/>
            <pc:sldMk cId="4164647888" sldId="256"/>
            <ac:cxnSpMk id="19" creationId="{B9ED551F-0EFC-A54B-8D4B-23D197AFC905}"/>
          </ac:cxnSpMkLst>
        </pc:cxnChg>
        <pc:cxnChg chg="add del mod">
          <ac:chgData name="Kheda Askhabova" userId="42b6f6ff33756e1b" providerId="LiveId" clId="{C9ECEC67-15CE-6647-B288-BB5ADB593384}" dt="2022-01-18T20:43:28.745" v="188" actId="478"/>
          <ac:cxnSpMkLst>
            <pc:docMk/>
            <pc:sldMk cId="4164647888" sldId="256"/>
            <ac:cxnSpMk id="20" creationId="{573F25AA-A421-7944-A281-2E837F556FC1}"/>
          </ac:cxnSpMkLst>
        </pc:cxnChg>
        <pc:cxnChg chg="add del mod topLvl modVis">
          <ac:chgData name="Kheda Askhabova" userId="42b6f6ff33756e1b" providerId="LiveId" clId="{C9ECEC67-15CE-6647-B288-BB5ADB593384}" dt="2022-01-18T21:00:37.155" v="325" actId="478"/>
          <ac:cxnSpMkLst>
            <pc:docMk/>
            <pc:sldMk cId="4164647888" sldId="256"/>
            <ac:cxnSpMk id="21" creationId="{F646EB0B-6BEB-BF43-95DA-F5B3F90ADCFD}"/>
          </ac:cxnSpMkLst>
        </pc:cxnChg>
        <pc:cxnChg chg="add del mod">
          <ac:chgData name="Kheda Askhabova" userId="42b6f6ff33756e1b" providerId="LiveId" clId="{C9ECEC67-15CE-6647-B288-BB5ADB593384}" dt="2022-01-18T20:43:23.927" v="187" actId="478"/>
          <ac:cxnSpMkLst>
            <pc:docMk/>
            <pc:sldMk cId="4164647888" sldId="256"/>
            <ac:cxnSpMk id="22" creationId="{F635CBA0-5590-3D4D-A5CD-A7DAE02A0A5E}"/>
          </ac:cxnSpMkLst>
        </pc:cxnChg>
      </pc:sldChg>
      <pc:sldChg chg="addSp delSp modSp new mod modClrScheme chgLayout">
        <pc:chgData name="Kheda Askhabova" userId="42b6f6ff33756e1b" providerId="LiveId" clId="{C9ECEC67-15CE-6647-B288-BB5ADB593384}" dt="2022-01-18T21:49:48.628" v="632" actId="700"/>
        <pc:sldMkLst>
          <pc:docMk/>
          <pc:sldMk cId="97243293" sldId="257"/>
        </pc:sldMkLst>
        <pc:spChg chg="add del mod">
          <ac:chgData name="Kheda Askhabova" userId="42b6f6ff33756e1b" providerId="LiveId" clId="{C9ECEC67-15CE-6647-B288-BB5ADB593384}" dt="2022-01-18T21:00:43.796" v="328"/>
          <ac:spMkLst>
            <pc:docMk/>
            <pc:sldMk cId="97243293" sldId="257"/>
            <ac:spMk id="2" creationId="{F4C953EF-D0A6-6345-B4E1-9FD0F337E33B}"/>
          </ac:spMkLst>
        </pc:spChg>
        <pc:spChg chg="add mod">
          <ac:chgData name="Kheda Askhabova" userId="42b6f6ff33756e1b" providerId="LiveId" clId="{C9ECEC67-15CE-6647-B288-BB5ADB593384}" dt="2022-01-18T21:13:22.096" v="426" actId="164"/>
          <ac:spMkLst>
            <pc:docMk/>
            <pc:sldMk cId="97243293" sldId="257"/>
            <ac:spMk id="3" creationId="{71E25599-CC77-DD4C-8F70-C482D4C1CE0B}"/>
          </ac:spMkLst>
        </pc:spChg>
        <pc:spChg chg="add mod">
          <ac:chgData name="Kheda Askhabova" userId="42b6f6ff33756e1b" providerId="LiveId" clId="{C9ECEC67-15CE-6647-B288-BB5ADB593384}" dt="2022-01-18T21:13:22.096" v="426" actId="164"/>
          <ac:spMkLst>
            <pc:docMk/>
            <pc:sldMk cId="97243293" sldId="257"/>
            <ac:spMk id="4" creationId="{27D2BCA7-301B-D44A-823B-F4AF0EADF374}"/>
          </ac:spMkLst>
        </pc:spChg>
        <pc:spChg chg="add del mod ord">
          <ac:chgData name="Kheda Askhabova" userId="42b6f6ff33756e1b" providerId="LiveId" clId="{C9ECEC67-15CE-6647-B288-BB5ADB593384}" dt="2022-01-18T21:49:48.628" v="632" actId="700"/>
          <ac:spMkLst>
            <pc:docMk/>
            <pc:sldMk cId="97243293" sldId="257"/>
            <ac:spMk id="18" creationId="{7BEEB062-1098-F343-BF90-5D5EC3B07F67}"/>
          </ac:spMkLst>
        </pc:spChg>
        <pc:spChg chg="add mod ord">
          <ac:chgData name="Kheda Askhabova" userId="42b6f6ff33756e1b" providerId="LiveId" clId="{C9ECEC67-15CE-6647-B288-BB5ADB593384}" dt="2022-01-18T21:49:48.628" v="632" actId="700"/>
          <ac:spMkLst>
            <pc:docMk/>
            <pc:sldMk cId="97243293" sldId="257"/>
            <ac:spMk id="19" creationId="{5EE15D5C-074F-9B46-9D1F-97EFCD573322}"/>
          </ac:spMkLst>
        </pc:spChg>
        <pc:spChg chg="add mod ord">
          <ac:chgData name="Kheda Askhabova" userId="42b6f6ff33756e1b" providerId="LiveId" clId="{C9ECEC67-15CE-6647-B288-BB5ADB593384}" dt="2022-01-18T21:49:48.628" v="632" actId="700"/>
          <ac:spMkLst>
            <pc:docMk/>
            <pc:sldMk cId="97243293" sldId="257"/>
            <ac:spMk id="20" creationId="{F65CBA0F-A191-6549-A040-831E4A975A5E}"/>
          </ac:spMkLst>
        </pc:spChg>
        <pc:spChg chg="add mod ord">
          <ac:chgData name="Kheda Askhabova" userId="42b6f6ff33756e1b" providerId="LiveId" clId="{C9ECEC67-15CE-6647-B288-BB5ADB593384}" dt="2022-01-18T21:49:48.628" v="632" actId="700"/>
          <ac:spMkLst>
            <pc:docMk/>
            <pc:sldMk cId="97243293" sldId="257"/>
            <ac:spMk id="21" creationId="{469C0AD9-978B-6848-8794-425BEF150783}"/>
          </ac:spMkLst>
        </pc:spChg>
        <pc:spChg chg="add mod ord">
          <ac:chgData name="Kheda Askhabova" userId="42b6f6ff33756e1b" providerId="LiveId" clId="{C9ECEC67-15CE-6647-B288-BB5ADB593384}" dt="2022-01-18T21:49:48.628" v="632" actId="700"/>
          <ac:spMkLst>
            <pc:docMk/>
            <pc:sldMk cId="97243293" sldId="257"/>
            <ac:spMk id="22" creationId="{2CF4A581-E651-E24B-8A03-55255345E4E8}"/>
          </ac:spMkLst>
        </pc:spChg>
        <pc:spChg chg="add mod ord">
          <ac:chgData name="Kheda Askhabova" userId="42b6f6ff33756e1b" providerId="LiveId" clId="{C9ECEC67-15CE-6647-B288-BB5ADB593384}" dt="2022-01-18T21:49:48.628" v="632" actId="700"/>
          <ac:spMkLst>
            <pc:docMk/>
            <pc:sldMk cId="97243293" sldId="257"/>
            <ac:spMk id="23" creationId="{08092A83-4920-8244-A5D5-7AC74487D9CD}"/>
          </ac:spMkLst>
        </pc:spChg>
        <pc:grpChg chg="add del mod modVis">
          <ac:chgData name="Kheda Askhabova" userId="42b6f6ff33756e1b" providerId="LiveId" clId="{C9ECEC67-15CE-6647-B288-BB5ADB593384}" dt="2022-01-18T21:49:30.978" v="630" actId="21"/>
          <ac:grpSpMkLst>
            <pc:docMk/>
            <pc:sldMk cId="97243293" sldId="257"/>
            <ac:grpSpMk id="17" creationId="{48499E19-FC70-CE4F-ACBA-2BC61AEA998B}"/>
          </ac:grpSpMkLst>
        </pc:grpChg>
        <pc:cxnChg chg="add mod">
          <ac:chgData name="Kheda Askhabova" userId="42b6f6ff33756e1b" providerId="LiveId" clId="{C9ECEC67-15CE-6647-B288-BB5ADB593384}" dt="2022-01-18T21:13:22.096" v="426" actId="164"/>
          <ac:cxnSpMkLst>
            <pc:docMk/>
            <pc:sldMk cId="97243293" sldId="257"/>
            <ac:cxnSpMk id="6" creationId="{119A41A8-DC27-5445-BE38-8B666AA41283}"/>
          </ac:cxnSpMkLst>
        </pc:cxnChg>
        <pc:cxnChg chg="add mod">
          <ac:chgData name="Kheda Askhabova" userId="42b6f6ff33756e1b" providerId="LiveId" clId="{C9ECEC67-15CE-6647-B288-BB5ADB593384}" dt="2022-01-18T21:13:22.096" v="426" actId="164"/>
          <ac:cxnSpMkLst>
            <pc:docMk/>
            <pc:sldMk cId="97243293" sldId="257"/>
            <ac:cxnSpMk id="7" creationId="{B498DE93-BA4A-F441-A34C-D85C3BAC3330}"/>
          </ac:cxnSpMkLst>
        </pc:cxnChg>
        <pc:cxnChg chg="add mod">
          <ac:chgData name="Kheda Askhabova" userId="42b6f6ff33756e1b" providerId="LiveId" clId="{C9ECEC67-15CE-6647-B288-BB5ADB593384}" dt="2022-01-18T21:13:22.096" v="426" actId="164"/>
          <ac:cxnSpMkLst>
            <pc:docMk/>
            <pc:sldMk cId="97243293" sldId="257"/>
            <ac:cxnSpMk id="8" creationId="{3003DF1E-3509-1A41-A077-315F4FB0DA44}"/>
          </ac:cxnSpMkLst>
        </pc:cxnChg>
        <pc:cxnChg chg="add mod">
          <ac:chgData name="Kheda Askhabova" userId="42b6f6ff33756e1b" providerId="LiveId" clId="{C9ECEC67-15CE-6647-B288-BB5ADB593384}" dt="2022-01-18T21:13:22.096" v="426" actId="164"/>
          <ac:cxnSpMkLst>
            <pc:docMk/>
            <pc:sldMk cId="97243293" sldId="257"/>
            <ac:cxnSpMk id="9" creationId="{E1C0E49F-D749-F343-892B-A0C70B56FAE0}"/>
          </ac:cxnSpMkLst>
        </pc:cxnChg>
        <pc:cxnChg chg="add mod">
          <ac:chgData name="Kheda Askhabova" userId="42b6f6ff33756e1b" providerId="LiveId" clId="{C9ECEC67-15CE-6647-B288-BB5ADB593384}" dt="2022-01-18T21:13:22.096" v="426" actId="164"/>
          <ac:cxnSpMkLst>
            <pc:docMk/>
            <pc:sldMk cId="97243293" sldId="257"/>
            <ac:cxnSpMk id="10" creationId="{72AB33E0-C5BD-0C4A-A373-DCECF4B24877}"/>
          </ac:cxnSpMkLst>
        </pc:cxnChg>
        <pc:cxnChg chg="add mod">
          <ac:chgData name="Kheda Askhabova" userId="42b6f6ff33756e1b" providerId="LiveId" clId="{C9ECEC67-15CE-6647-B288-BB5ADB593384}" dt="2022-01-18T21:13:22.096" v="426" actId="164"/>
          <ac:cxnSpMkLst>
            <pc:docMk/>
            <pc:sldMk cId="97243293" sldId="257"/>
            <ac:cxnSpMk id="11" creationId="{AEB7F4B0-A518-604B-B542-2462E11F2CD5}"/>
          </ac:cxnSpMkLst>
        </pc:cxnChg>
        <pc:cxnChg chg="add mod">
          <ac:chgData name="Kheda Askhabova" userId="42b6f6ff33756e1b" providerId="LiveId" clId="{C9ECEC67-15CE-6647-B288-BB5ADB593384}" dt="2022-01-18T21:13:22.096" v="426" actId="164"/>
          <ac:cxnSpMkLst>
            <pc:docMk/>
            <pc:sldMk cId="97243293" sldId="257"/>
            <ac:cxnSpMk id="15" creationId="{3AD43F92-7BFA-9942-8B6D-AA69F909E2BF}"/>
          </ac:cxnSpMkLst>
        </pc:cxnChg>
        <pc:cxnChg chg="add mod">
          <ac:chgData name="Kheda Askhabova" userId="42b6f6ff33756e1b" providerId="LiveId" clId="{C9ECEC67-15CE-6647-B288-BB5ADB593384}" dt="2022-01-18T21:13:22.096" v="426" actId="164"/>
          <ac:cxnSpMkLst>
            <pc:docMk/>
            <pc:sldMk cId="97243293" sldId="257"/>
            <ac:cxnSpMk id="16" creationId="{D91084DC-6EE4-B24E-B8E2-980A7852944B}"/>
          </ac:cxnSpMkLst>
        </pc:cxnChg>
      </pc:sldChg>
      <pc:sldChg chg="new add del">
        <pc:chgData name="Kheda Askhabova" userId="42b6f6ff33756e1b" providerId="LiveId" clId="{C9ECEC67-15CE-6647-B288-BB5ADB593384}" dt="2022-01-18T20:54:37.447" v="235" actId="680"/>
        <pc:sldMkLst>
          <pc:docMk/>
          <pc:sldMk cId="929405997" sldId="257"/>
        </pc:sldMkLst>
      </pc:sldChg>
      <pc:sldChg chg="addSp delSp modSp new del mod">
        <pc:chgData name="Kheda Askhabova" userId="42b6f6ff33756e1b" providerId="LiveId" clId="{C9ECEC67-15CE-6647-B288-BB5ADB593384}" dt="2022-01-18T20:54:30.155" v="231" actId="680"/>
        <pc:sldMkLst>
          <pc:docMk/>
          <pc:sldMk cId="1478776258" sldId="257"/>
        </pc:sldMkLst>
        <pc:spChg chg="add del mod">
          <ac:chgData name="Kheda Askhabova" userId="42b6f6ff33756e1b" providerId="LiveId" clId="{C9ECEC67-15CE-6647-B288-BB5ADB593384}" dt="2022-01-18T20:54:28.044" v="229" actId="767"/>
          <ac:spMkLst>
            <pc:docMk/>
            <pc:sldMk cId="1478776258" sldId="257"/>
            <ac:spMk id="2" creationId="{A848C4DC-B236-5443-A47E-898695AC2CAF}"/>
          </ac:spMkLst>
        </pc:spChg>
        <pc:spChg chg="add del mod">
          <ac:chgData name="Kheda Askhabova" userId="42b6f6ff33756e1b" providerId="LiveId" clId="{C9ECEC67-15CE-6647-B288-BB5ADB593384}" dt="2022-01-18T20:54:26.976" v="227" actId="767"/>
          <ac:spMkLst>
            <pc:docMk/>
            <pc:sldMk cId="1478776258" sldId="257"/>
            <ac:spMk id="3" creationId="{EEDC4ACE-9936-7A45-9515-5B5BBC7AFF97}"/>
          </ac:spMkLst>
        </pc:spChg>
      </pc:sldChg>
      <pc:sldChg chg="new add del">
        <pc:chgData name="Kheda Askhabova" userId="42b6f6ff33756e1b" providerId="LiveId" clId="{C9ECEC67-15CE-6647-B288-BB5ADB593384}" dt="2022-01-18T20:54:36.200" v="234" actId="680"/>
        <pc:sldMkLst>
          <pc:docMk/>
          <pc:sldMk cId="699783103" sldId="258"/>
        </pc:sldMkLst>
      </pc:sldChg>
      <pc:sldMasterChg chg="modSp modSldLayout">
        <pc:chgData name="Kheda Askhabova" userId="42b6f6ff33756e1b" providerId="LiveId" clId="{C9ECEC67-15CE-6647-B288-BB5ADB593384}" dt="2022-01-18T19:37:13.347" v="108"/>
        <pc:sldMasterMkLst>
          <pc:docMk/>
          <pc:sldMasterMk cId="717715907" sldId="2147483648"/>
        </pc:sldMasterMkLst>
        <pc:spChg chg="mod">
          <ac:chgData name="Kheda Askhabova" userId="42b6f6ff33756e1b" providerId="LiveId" clId="{C9ECEC67-15CE-6647-B288-BB5ADB593384}" dt="2022-01-18T19:37:13.347" v="108"/>
          <ac:spMkLst>
            <pc:docMk/>
            <pc:sldMasterMk cId="717715907" sldId="2147483648"/>
            <ac:spMk id="2" creationId="{044F622C-716C-3041-A308-0AB0ED1E9218}"/>
          </ac:spMkLst>
        </pc:spChg>
        <pc:spChg chg="mod">
          <ac:chgData name="Kheda Askhabova" userId="42b6f6ff33756e1b" providerId="LiveId" clId="{C9ECEC67-15CE-6647-B288-BB5ADB593384}" dt="2022-01-18T19:37:13.347" v="108"/>
          <ac:spMkLst>
            <pc:docMk/>
            <pc:sldMasterMk cId="717715907" sldId="2147483648"/>
            <ac:spMk id="3" creationId="{0BCE6B4B-EA61-FD47-BC79-2535D704884D}"/>
          </ac:spMkLst>
        </pc:spChg>
        <pc:spChg chg="mod">
          <ac:chgData name="Kheda Askhabova" userId="42b6f6ff33756e1b" providerId="LiveId" clId="{C9ECEC67-15CE-6647-B288-BB5ADB593384}" dt="2022-01-18T19:37:13.347" v="108"/>
          <ac:spMkLst>
            <pc:docMk/>
            <pc:sldMasterMk cId="717715907" sldId="2147483648"/>
            <ac:spMk id="4" creationId="{BBCFB59D-ED9E-AB44-B40C-A9AA40F38C55}"/>
          </ac:spMkLst>
        </pc:spChg>
        <pc:spChg chg="mod">
          <ac:chgData name="Kheda Askhabova" userId="42b6f6ff33756e1b" providerId="LiveId" clId="{C9ECEC67-15CE-6647-B288-BB5ADB593384}" dt="2022-01-18T19:37:13.347" v="108"/>
          <ac:spMkLst>
            <pc:docMk/>
            <pc:sldMasterMk cId="717715907" sldId="2147483648"/>
            <ac:spMk id="5" creationId="{BCF49832-3DB0-154B-9A51-ACF55E9CC7DB}"/>
          </ac:spMkLst>
        </pc:spChg>
        <pc:spChg chg="mod">
          <ac:chgData name="Kheda Askhabova" userId="42b6f6ff33756e1b" providerId="LiveId" clId="{C9ECEC67-15CE-6647-B288-BB5ADB593384}" dt="2022-01-18T19:37:13.347" v="108"/>
          <ac:spMkLst>
            <pc:docMk/>
            <pc:sldMasterMk cId="717715907" sldId="2147483648"/>
            <ac:spMk id="6" creationId="{98A2D8D3-F0FC-8C45-91AE-909A1AD6011E}"/>
          </ac:spMkLst>
        </pc:spChg>
        <pc:sldLayoutChg chg="modSp">
          <pc:chgData name="Kheda Askhabova" userId="42b6f6ff33756e1b" providerId="LiveId" clId="{C9ECEC67-15CE-6647-B288-BB5ADB593384}" dt="2022-01-18T19:37:13.347" v="108"/>
          <pc:sldLayoutMkLst>
            <pc:docMk/>
            <pc:sldMasterMk cId="717715907" sldId="2147483648"/>
            <pc:sldLayoutMk cId="682946975" sldId="2147483649"/>
          </pc:sldLayoutMkLst>
          <pc:spChg chg="mod">
            <ac:chgData name="Kheda Askhabova" userId="42b6f6ff33756e1b" providerId="LiveId" clId="{C9ECEC67-15CE-6647-B288-BB5ADB593384}" dt="2022-01-18T19:37:13.347" v="108"/>
            <ac:spMkLst>
              <pc:docMk/>
              <pc:sldMasterMk cId="717715907" sldId="2147483648"/>
              <pc:sldLayoutMk cId="682946975" sldId="2147483649"/>
              <ac:spMk id="2" creationId="{86DED166-D90E-AC46-994A-75A99BE6F5E2}"/>
            </ac:spMkLst>
          </pc:spChg>
          <pc:spChg chg="mod">
            <ac:chgData name="Kheda Askhabova" userId="42b6f6ff33756e1b" providerId="LiveId" clId="{C9ECEC67-15CE-6647-B288-BB5ADB593384}" dt="2022-01-18T19:37:13.347" v="108"/>
            <ac:spMkLst>
              <pc:docMk/>
              <pc:sldMasterMk cId="717715907" sldId="2147483648"/>
              <pc:sldLayoutMk cId="682946975" sldId="2147483649"/>
              <ac:spMk id="3" creationId="{972F72F0-857E-1349-BAE4-BB8A521D6975}"/>
            </ac:spMkLst>
          </pc:spChg>
        </pc:sldLayoutChg>
        <pc:sldLayoutChg chg="modSp">
          <pc:chgData name="Kheda Askhabova" userId="42b6f6ff33756e1b" providerId="LiveId" clId="{C9ECEC67-15CE-6647-B288-BB5ADB593384}" dt="2022-01-18T19:37:13.347" v="108"/>
          <pc:sldLayoutMkLst>
            <pc:docMk/>
            <pc:sldMasterMk cId="717715907" sldId="2147483648"/>
            <pc:sldLayoutMk cId="3503408395" sldId="2147483651"/>
          </pc:sldLayoutMkLst>
          <pc:spChg chg="mod">
            <ac:chgData name="Kheda Askhabova" userId="42b6f6ff33756e1b" providerId="LiveId" clId="{C9ECEC67-15CE-6647-B288-BB5ADB593384}" dt="2022-01-18T19:37:13.347" v="108"/>
            <ac:spMkLst>
              <pc:docMk/>
              <pc:sldMasterMk cId="717715907" sldId="2147483648"/>
              <pc:sldLayoutMk cId="3503408395" sldId="2147483651"/>
              <ac:spMk id="2" creationId="{164D3906-7664-C64B-8FC7-8C167000D8BD}"/>
            </ac:spMkLst>
          </pc:spChg>
          <pc:spChg chg="mod">
            <ac:chgData name="Kheda Askhabova" userId="42b6f6ff33756e1b" providerId="LiveId" clId="{C9ECEC67-15CE-6647-B288-BB5ADB593384}" dt="2022-01-18T19:37:13.347" v="108"/>
            <ac:spMkLst>
              <pc:docMk/>
              <pc:sldMasterMk cId="717715907" sldId="2147483648"/>
              <pc:sldLayoutMk cId="3503408395" sldId="2147483651"/>
              <ac:spMk id="3" creationId="{8CD9EDA0-891C-A443-BD63-CB8337F33199}"/>
            </ac:spMkLst>
          </pc:spChg>
        </pc:sldLayoutChg>
        <pc:sldLayoutChg chg="modSp">
          <pc:chgData name="Kheda Askhabova" userId="42b6f6ff33756e1b" providerId="LiveId" clId="{C9ECEC67-15CE-6647-B288-BB5ADB593384}" dt="2022-01-18T19:37:13.347" v="108"/>
          <pc:sldLayoutMkLst>
            <pc:docMk/>
            <pc:sldMasterMk cId="717715907" sldId="2147483648"/>
            <pc:sldLayoutMk cId="2619759051" sldId="2147483652"/>
          </pc:sldLayoutMkLst>
          <pc:spChg chg="mod">
            <ac:chgData name="Kheda Askhabova" userId="42b6f6ff33756e1b" providerId="LiveId" clId="{C9ECEC67-15CE-6647-B288-BB5ADB593384}" dt="2022-01-18T19:37:13.347" v="108"/>
            <ac:spMkLst>
              <pc:docMk/>
              <pc:sldMasterMk cId="717715907" sldId="2147483648"/>
              <pc:sldLayoutMk cId="2619759051" sldId="2147483652"/>
              <ac:spMk id="3" creationId="{ECB2EE5F-50E8-224C-8136-C2485BE6B700}"/>
            </ac:spMkLst>
          </pc:spChg>
          <pc:spChg chg="mod">
            <ac:chgData name="Kheda Askhabova" userId="42b6f6ff33756e1b" providerId="LiveId" clId="{C9ECEC67-15CE-6647-B288-BB5ADB593384}" dt="2022-01-18T19:37:13.347" v="108"/>
            <ac:spMkLst>
              <pc:docMk/>
              <pc:sldMasterMk cId="717715907" sldId="2147483648"/>
              <pc:sldLayoutMk cId="2619759051" sldId="2147483652"/>
              <ac:spMk id="4" creationId="{DEB67BB3-C48B-7846-B8CC-A8457EC9ABAE}"/>
            </ac:spMkLst>
          </pc:spChg>
        </pc:sldLayoutChg>
        <pc:sldLayoutChg chg="modSp">
          <pc:chgData name="Kheda Askhabova" userId="42b6f6ff33756e1b" providerId="LiveId" clId="{C9ECEC67-15CE-6647-B288-BB5ADB593384}" dt="2022-01-18T19:37:13.347" v="108"/>
          <pc:sldLayoutMkLst>
            <pc:docMk/>
            <pc:sldMasterMk cId="717715907" sldId="2147483648"/>
            <pc:sldLayoutMk cId="3008170690" sldId="2147483653"/>
          </pc:sldLayoutMkLst>
          <pc:spChg chg="mod">
            <ac:chgData name="Kheda Askhabova" userId="42b6f6ff33756e1b" providerId="LiveId" clId="{C9ECEC67-15CE-6647-B288-BB5ADB593384}" dt="2022-01-18T19:37:13.347" v="108"/>
            <ac:spMkLst>
              <pc:docMk/>
              <pc:sldMasterMk cId="717715907" sldId="2147483648"/>
              <pc:sldLayoutMk cId="3008170690" sldId="2147483653"/>
              <ac:spMk id="2" creationId="{98005977-DAB5-8B45-B450-E085C9C108B8}"/>
            </ac:spMkLst>
          </pc:spChg>
          <pc:spChg chg="mod">
            <ac:chgData name="Kheda Askhabova" userId="42b6f6ff33756e1b" providerId="LiveId" clId="{C9ECEC67-15CE-6647-B288-BB5ADB593384}" dt="2022-01-18T19:37:13.347" v="108"/>
            <ac:spMkLst>
              <pc:docMk/>
              <pc:sldMasterMk cId="717715907" sldId="2147483648"/>
              <pc:sldLayoutMk cId="3008170690" sldId="2147483653"/>
              <ac:spMk id="3" creationId="{A51127C5-D25A-0F45-9F29-63A0E2B28425}"/>
            </ac:spMkLst>
          </pc:spChg>
          <pc:spChg chg="mod">
            <ac:chgData name="Kheda Askhabova" userId="42b6f6ff33756e1b" providerId="LiveId" clId="{C9ECEC67-15CE-6647-B288-BB5ADB593384}" dt="2022-01-18T19:37:13.347" v="108"/>
            <ac:spMkLst>
              <pc:docMk/>
              <pc:sldMasterMk cId="717715907" sldId="2147483648"/>
              <pc:sldLayoutMk cId="3008170690" sldId="2147483653"/>
              <ac:spMk id="4" creationId="{3496B59A-E845-304C-A500-A04ACBDB00EB}"/>
            </ac:spMkLst>
          </pc:spChg>
          <pc:spChg chg="mod">
            <ac:chgData name="Kheda Askhabova" userId="42b6f6ff33756e1b" providerId="LiveId" clId="{C9ECEC67-15CE-6647-B288-BB5ADB593384}" dt="2022-01-18T19:37:13.347" v="108"/>
            <ac:spMkLst>
              <pc:docMk/>
              <pc:sldMasterMk cId="717715907" sldId="2147483648"/>
              <pc:sldLayoutMk cId="3008170690" sldId="2147483653"/>
              <ac:spMk id="5" creationId="{1D9B8717-6059-7B47-8978-A70DB1502EBA}"/>
            </ac:spMkLst>
          </pc:spChg>
          <pc:spChg chg="mod">
            <ac:chgData name="Kheda Askhabova" userId="42b6f6ff33756e1b" providerId="LiveId" clId="{C9ECEC67-15CE-6647-B288-BB5ADB593384}" dt="2022-01-18T19:37:13.347" v="108"/>
            <ac:spMkLst>
              <pc:docMk/>
              <pc:sldMasterMk cId="717715907" sldId="2147483648"/>
              <pc:sldLayoutMk cId="3008170690" sldId="2147483653"/>
              <ac:spMk id="6" creationId="{F770D8F1-163D-3B48-B6D2-19DD595FE08F}"/>
            </ac:spMkLst>
          </pc:spChg>
        </pc:sldLayoutChg>
        <pc:sldLayoutChg chg="modSp">
          <pc:chgData name="Kheda Askhabova" userId="42b6f6ff33756e1b" providerId="LiveId" clId="{C9ECEC67-15CE-6647-B288-BB5ADB593384}" dt="2022-01-18T19:37:13.347" v="108"/>
          <pc:sldLayoutMkLst>
            <pc:docMk/>
            <pc:sldMasterMk cId="717715907" sldId="2147483648"/>
            <pc:sldLayoutMk cId="2256890928" sldId="2147483656"/>
          </pc:sldLayoutMkLst>
          <pc:spChg chg="mod">
            <ac:chgData name="Kheda Askhabova" userId="42b6f6ff33756e1b" providerId="LiveId" clId="{C9ECEC67-15CE-6647-B288-BB5ADB593384}" dt="2022-01-18T19:37:13.347" v="108"/>
            <ac:spMkLst>
              <pc:docMk/>
              <pc:sldMasterMk cId="717715907" sldId="2147483648"/>
              <pc:sldLayoutMk cId="2256890928" sldId="2147483656"/>
              <ac:spMk id="2" creationId="{76F83280-E016-BE46-BA54-7310AF0202AD}"/>
            </ac:spMkLst>
          </pc:spChg>
          <pc:spChg chg="mod">
            <ac:chgData name="Kheda Askhabova" userId="42b6f6ff33756e1b" providerId="LiveId" clId="{C9ECEC67-15CE-6647-B288-BB5ADB593384}" dt="2022-01-18T19:37:13.347" v="108"/>
            <ac:spMkLst>
              <pc:docMk/>
              <pc:sldMasterMk cId="717715907" sldId="2147483648"/>
              <pc:sldLayoutMk cId="2256890928" sldId="2147483656"/>
              <ac:spMk id="3" creationId="{9FE147B7-3087-E04E-9259-FEBB7515D727}"/>
            </ac:spMkLst>
          </pc:spChg>
          <pc:spChg chg="mod">
            <ac:chgData name="Kheda Askhabova" userId="42b6f6ff33756e1b" providerId="LiveId" clId="{C9ECEC67-15CE-6647-B288-BB5ADB593384}" dt="2022-01-18T19:37:13.347" v="108"/>
            <ac:spMkLst>
              <pc:docMk/>
              <pc:sldMasterMk cId="717715907" sldId="2147483648"/>
              <pc:sldLayoutMk cId="2256890928" sldId="2147483656"/>
              <ac:spMk id="4" creationId="{F51CA35E-9331-2D4B-B2FA-192350575316}"/>
            </ac:spMkLst>
          </pc:spChg>
        </pc:sldLayoutChg>
        <pc:sldLayoutChg chg="modSp">
          <pc:chgData name="Kheda Askhabova" userId="42b6f6ff33756e1b" providerId="LiveId" clId="{C9ECEC67-15CE-6647-B288-BB5ADB593384}" dt="2022-01-18T19:37:13.347" v="108"/>
          <pc:sldLayoutMkLst>
            <pc:docMk/>
            <pc:sldMasterMk cId="717715907" sldId="2147483648"/>
            <pc:sldLayoutMk cId="2233819619" sldId="2147483657"/>
          </pc:sldLayoutMkLst>
          <pc:spChg chg="mod">
            <ac:chgData name="Kheda Askhabova" userId="42b6f6ff33756e1b" providerId="LiveId" clId="{C9ECEC67-15CE-6647-B288-BB5ADB593384}" dt="2022-01-18T19:37:13.347" v="108"/>
            <ac:spMkLst>
              <pc:docMk/>
              <pc:sldMasterMk cId="717715907" sldId="2147483648"/>
              <pc:sldLayoutMk cId="2233819619" sldId="2147483657"/>
              <ac:spMk id="2" creationId="{207153EB-FC63-E744-B595-8A6B38DD73DF}"/>
            </ac:spMkLst>
          </pc:spChg>
          <pc:spChg chg="mod">
            <ac:chgData name="Kheda Askhabova" userId="42b6f6ff33756e1b" providerId="LiveId" clId="{C9ECEC67-15CE-6647-B288-BB5ADB593384}" dt="2022-01-18T19:37:13.347" v="108"/>
            <ac:spMkLst>
              <pc:docMk/>
              <pc:sldMasterMk cId="717715907" sldId="2147483648"/>
              <pc:sldLayoutMk cId="2233819619" sldId="2147483657"/>
              <ac:spMk id="3" creationId="{2B837A67-EFE6-CC40-983D-5AD3AF628EB3}"/>
            </ac:spMkLst>
          </pc:spChg>
          <pc:spChg chg="mod">
            <ac:chgData name="Kheda Askhabova" userId="42b6f6ff33756e1b" providerId="LiveId" clId="{C9ECEC67-15CE-6647-B288-BB5ADB593384}" dt="2022-01-18T19:37:13.347" v="108"/>
            <ac:spMkLst>
              <pc:docMk/>
              <pc:sldMasterMk cId="717715907" sldId="2147483648"/>
              <pc:sldLayoutMk cId="2233819619" sldId="2147483657"/>
              <ac:spMk id="4" creationId="{15F76438-F218-7A44-A91F-B804ABDA3C4B}"/>
            </ac:spMkLst>
          </pc:spChg>
        </pc:sldLayoutChg>
        <pc:sldLayoutChg chg="modSp">
          <pc:chgData name="Kheda Askhabova" userId="42b6f6ff33756e1b" providerId="LiveId" clId="{C9ECEC67-15CE-6647-B288-BB5ADB593384}" dt="2022-01-18T19:37:13.347" v="108"/>
          <pc:sldLayoutMkLst>
            <pc:docMk/>
            <pc:sldMasterMk cId="717715907" sldId="2147483648"/>
            <pc:sldLayoutMk cId="1433600071" sldId="2147483659"/>
          </pc:sldLayoutMkLst>
          <pc:spChg chg="mod">
            <ac:chgData name="Kheda Askhabova" userId="42b6f6ff33756e1b" providerId="LiveId" clId="{C9ECEC67-15CE-6647-B288-BB5ADB593384}" dt="2022-01-18T19:37:13.347" v="108"/>
            <ac:spMkLst>
              <pc:docMk/>
              <pc:sldMasterMk cId="717715907" sldId="2147483648"/>
              <pc:sldLayoutMk cId="1433600071" sldId="2147483659"/>
              <ac:spMk id="2" creationId="{2E05EB79-D3BC-D240-8B27-DD0DD89778FA}"/>
            </ac:spMkLst>
          </pc:spChg>
          <pc:spChg chg="mod">
            <ac:chgData name="Kheda Askhabova" userId="42b6f6ff33756e1b" providerId="LiveId" clId="{C9ECEC67-15CE-6647-B288-BB5ADB593384}" dt="2022-01-18T19:37:13.347" v="108"/>
            <ac:spMkLst>
              <pc:docMk/>
              <pc:sldMasterMk cId="717715907" sldId="2147483648"/>
              <pc:sldLayoutMk cId="1433600071" sldId="2147483659"/>
              <ac:spMk id="3" creationId="{7553D874-F38B-EF42-800C-2EE0576D6A30}"/>
            </ac:spMkLst>
          </pc:spChg>
        </pc:sldLayoutChg>
      </pc:sldMasterChg>
      <pc:sldMasterChg chg="modSp modSldLayout">
        <pc:chgData name="Kheda Askhabova" userId="42b6f6ff33756e1b" providerId="LiveId" clId="{C9ECEC67-15CE-6647-B288-BB5ADB593384}" dt="2022-01-18T19:37:49.790" v="109"/>
        <pc:sldMasterMkLst>
          <pc:docMk/>
          <pc:sldMasterMk cId="2841939525" sldId="2147483660"/>
        </pc:sldMasterMkLst>
        <pc:spChg chg="mod">
          <ac:chgData name="Kheda Askhabova" userId="42b6f6ff33756e1b" providerId="LiveId" clId="{C9ECEC67-15CE-6647-B288-BB5ADB593384}" dt="2022-01-18T19:37:49.790" v="109"/>
          <ac:spMkLst>
            <pc:docMk/>
            <pc:sldMasterMk cId="2841939525" sldId="2147483660"/>
            <ac:spMk id="2" creationId="{00000000-0000-0000-0000-000000000000}"/>
          </ac:spMkLst>
        </pc:spChg>
        <pc:spChg chg="mod">
          <ac:chgData name="Kheda Askhabova" userId="42b6f6ff33756e1b" providerId="LiveId" clId="{C9ECEC67-15CE-6647-B288-BB5ADB593384}" dt="2022-01-18T19:37:49.790" v="109"/>
          <ac:spMkLst>
            <pc:docMk/>
            <pc:sldMasterMk cId="2841939525" sldId="2147483660"/>
            <ac:spMk id="3" creationId="{00000000-0000-0000-0000-000000000000}"/>
          </ac:spMkLst>
        </pc:spChg>
        <pc:spChg chg="mod">
          <ac:chgData name="Kheda Askhabova" userId="42b6f6ff33756e1b" providerId="LiveId" clId="{C9ECEC67-15CE-6647-B288-BB5ADB593384}" dt="2022-01-18T19:37:49.790" v="109"/>
          <ac:spMkLst>
            <pc:docMk/>
            <pc:sldMasterMk cId="2841939525" sldId="2147483660"/>
            <ac:spMk id="4" creationId="{00000000-0000-0000-0000-000000000000}"/>
          </ac:spMkLst>
        </pc:spChg>
        <pc:spChg chg="mod">
          <ac:chgData name="Kheda Askhabova" userId="42b6f6ff33756e1b" providerId="LiveId" clId="{C9ECEC67-15CE-6647-B288-BB5ADB593384}" dt="2022-01-18T19:37:49.790" v="109"/>
          <ac:spMkLst>
            <pc:docMk/>
            <pc:sldMasterMk cId="2841939525" sldId="2147483660"/>
            <ac:spMk id="5" creationId="{00000000-0000-0000-0000-000000000000}"/>
          </ac:spMkLst>
        </pc:spChg>
        <pc:spChg chg="mod">
          <ac:chgData name="Kheda Askhabova" userId="42b6f6ff33756e1b" providerId="LiveId" clId="{C9ECEC67-15CE-6647-B288-BB5ADB593384}" dt="2022-01-18T19:37:49.790" v="109"/>
          <ac:spMkLst>
            <pc:docMk/>
            <pc:sldMasterMk cId="2841939525" sldId="2147483660"/>
            <ac:spMk id="6" creationId="{00000000-0000-0000-0000-000000000000}"/>
          </ac:spMkLst>
        </pc:spChg>
        <pc:sldLayoutChg chg="modSp">
          <pc:chgData name="Kheda Askhabova" userId="42b6f6ff33756e1b" providerId="LiveId" clId="{C9ECEC67-15CE-6647-B288-BB5ADB593384}" dt="2022-01-18T19:37:49.790" v="109"/>
          <pc:sldLayoutMkLst>
            <pc:docMk/>
            <pc:sldMasterMk cId="2841939525" sldId="2147483660"/>
            <pc:sldLayoutMk cId="641973067" sldId="2147483661"/>
          </pc:sldLayoutMkLst>
          <pc:spChg chg="mod">
            <ac:chgData name="Kheda Askhabova" userId="42b6f6ff33756e1b" providerId="LiveId" clId="{C9ECEC67-15CE-6647-B288-BB5ADB593384}" dt="2022-01-18T19:37:49.790" v="109"/>
            <ac:spMkLst>
              <pc:docMk/>
              <pc:sldMasterMk cId="2841939525" sldId="2147483660"/>
              <pc:sldLayoutMk cId="641973067" sldId="2147483661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37:49.790" v="109"/>
            <ac:spMkLst>
              <pc:docMk/>
              <pc:sldMasterMk cId="2841939525" sldId="2147483660"/>
              <pc:sldLayoutMk cId="641973067" sldId="2147483661"/>
              <ac:spMk id="3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37:49.790" v="109"/>
          <pc:sldLayoutMkLst>
            <pc:docMk/>
            <pc:sldMasterMk cId="2841939525" sldId="2147483660"/>
            <pc:sldLayoutMk cId="1682024224" sldId="2147483663"/>
          </pc:sldLayoutMkLst>
          <pc:spChg chg="mod">
            <ac:chgData name="Kheda Askhabova" userId="42b6f6ff33756e1b" providerId="LiveId" clId="{C9ECEC67-15CE-6647-B288-BB5ADB593384}" dt="2022-01-18T19:37:49.790" v="109"/>
            <ac:spMkLst>
              <pc:docMk/>
              <pc:sldMasterMk cId="2841939525" sldId="2147483660"/>
              <pc:sldLayoutMk cId="1682024224" sldId="2147483663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37:49.790" v="109"/>
            <ac:spMkLst>
              <pc:docMk/>
              <pc:sldMasterMk cId="2841939525" sldId="2147483660"/>
              <pc:sldLayoutMk cId="1682024224" sldId="2147483663"/>
              <ac:spMk id="3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37:49.790" v="109"/>
          <pc:sldLayoutMkLst>
            <pc:docMk/>
            <pc:sldMasterMk cId="2841939525" sldId="2147483660"/>
            <pc:sldLayoutMk cId="1883751599" sldId="2147483664"/>
          </pc:sldLayoutMkLst>
          <pc:spChg chg="mod">
            <ac:chgData name="Kheda Askhabova" userId="42b6f6ff33756e1b" providerId="LiveId" clId="{C9ECEC67-15CE-6647-B288-BB5ADB593384}" dt="2022-01-18T19:37:49.790" v="109"/>
            <ac:spMkLst>
              <pc:docMk/>
              <pc:sldMasterMk cId="2841939525" sldId="2147483660"/>
              <pc:sldLayoutMk cId="1883751599" sldId="2147483664"/>
              <ac:spMk id="3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37:49.790" v="109"/>
            <ac:spMkLst>
              <pc:docMk/>
              <pc:sldMasterMk cId="2841939525" sldId="2147483660"/>
              <pc:sldLayoutMk cId="1883751599" sldId="2147483664"/>
              <ac:spMk id="4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37:49.790" v="109"/>
          <pc:sldLayoutMkLst>
            <pc:docMk/>
            <pc:sldMasterMk cId="2841939525" sldId="2147483660"/>
            <pc:sldLayoutMk cId="1231019262" sldId="2147483665"/>
          </pc:sldLayoutMkLst>
          <pc:spChg chg="mod">
            <ac:chgData name="Kheda Askhabova" userId="42b6f6ff33756e1b" providerId="LiveId" clId="{C9ECEC67-15CE-6647-B288-BB5ADB593384}" dt="2022-01-18T19:37:49.790" v="109"/>
            <ac:spMkLst>
              <pc:docMk/>
              <pc:sldMasterMk cId="2841939525" sldId="2147483660"/>
              <pc:sldLayoutMk cId="1231019262" sldId="2147483665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37:49.790" v="109"/>
            <ac:spMkLst>
              <pc:docMk/>
              <pc:sldMasterMk cId="2841939525" sldId="2147483660"/>
              <pc:sldLayoutMk cId="1231019262" sldId="2147483665"/>
              <ac:spMk id="3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37:49.790" v="109"/>
            <ac:spMkLst>
              <pc:docMk/>
              <pc:sldMasterMk cId="2841939525" sldId="2147483660"/>
              <pc:sldLayoutMk cId="1231019262" sldId="2147483665"/>
              <ac:spMk id="4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37:49.790" v="109"/>
            <ac:spMkLst>
              <pc:docMk/>
              <pc:sldMasterMk cId="2841939525" sldId="2147483660"/>
              <pc:sldLayoutMk cId="1231019262" sldId="2147483665"/>
              <ac:spMk id="5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37:49.790" v="109"/>
            <ac:spMkLst>
              <pc:docMk/>
              <pc:sldMasterMk cId="2841939525" sldId="2147483660"/>
              <pc:sldLayoutMk cId="1231019262" sldId="2147483665"/>
              <ac:spMk id="6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37:49.790" v="109"/>
          <pc:sldLayoutMkLst>
            <pc:docMk/>
            <pc:sldMasterMk cId="2841939525" sldId="2147483660"/>
            <pc:sldLayoutMk cId="3837446112" sldId="2147483668"/>
          </pc:sldLayoutMkLst>
          <pc:spChg chg="mod">
            <ac:chgData name="Kheda Askhabova" userId="42b6f6ff33756e1b" providerId="LiveId" clId="{C9ECEC67-15CE-6647-B288-BB5ADB593384}" dt="2022-01-18T19:37:49.790" v="109"/>
            <ac:spMkLst>
              <pc:docMk/>
              <pc:sldMasterMk cId="2841939525" sldId="2147483660"/>
              <pc:sldLayoutMk cId="3837446112" sldId="2147483668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37:49.790" v="109"/>
            <ac:spMkLst>
              <pc:docMk/>
              <pc:sldMasterMk cId="2841939525" sldId="2147483660"/>
              <pc:sldLayoutMk cId="3837446112" sldId="2147483668"/>
              <ac:spMk id="3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37:49.790" v="109"/>
            <ac:spMkLst>
              <pc:docMk/>
              <pc:sldMasterMk cId="2841939525" sldId="2147483660"/>
              <pc:sldLayoutMk cId="3837446112" sldId="2147483668"/>
              <ac:spMk id="4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37:49.790" v="109"/>
          <pc:sldLayoutMkLst>
            <pc:docMk/>
            <pc:sldMasterMk cId="2841939525" sldId="2147483660"/>
            <pc:sldLayoutMk cId="1528554020" sldId="2147483669"/>
          </pc:sldLayoutMkLst>
          <pc:spChg chg="mod">
            <ac:chgData name="Kheda Askhabova" userId="42b6f6ff33756e1b" providerId="LiveId" clId="{C9ECEC67-15CE-6647-B288-BB5ADB593384}" dt="2022-01-18T19:37:49.790" v="109"/>
            <ac:spMkLst>
              <pc:docMk/>
              <pc:sldMasterMk cId="2841939525" sldId="2147483660"/>
              <pc:sldLayoutMk cId="1528554020" sldId="2147483669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37:49.790" v="109"/>
            <ac:spMkLst>
              <pc:docMk/>
              <pc:sldMasterMk cId="2841939525" sldId="2147483660"/>
              <pc:sldLayoutMk cId="1528554020" sldId="2147483669"/>
              <ac:spMk id="3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37:49.790" v="109"/>
            <ac:spMkLst>
              <pc:docMk/>
              <pc:sldMasterMk cId="2841939525" sldId="2147483660"/>
              <pc:sldLayoutMk cId="1528554020" sldId="2147483669"/>
              <ac:spMk id="4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37:49.790" v="109"/>
          <pc:sldLayoutMkLst>
            <pc:docMk/>
            <pc:sldMasterMk cId="2841939525" sldId="2147483660"/>
            <pc:sldLayoutMk cId="458329925" sldId="2147483671"/>
          </pc:sldLayoutMkLst>
          <pc:spChg chg="mod">
            <ac:chgData name="Kheda Askhabova" userId="42b6f6ff33756e1b" providerId="LiveId" clId="{C9ECEC67-15CE-6647-B288-BB5ADB593384}" dt="2022-01-18T19:37:49.790" v="109"/>
            <ac:spMkLst>
              <pc:docMk/>
              <pc:sldMasterMk cId="2841939525" sldId="2147483660"/>
              <pc:sldLayoutMk cId="458329925" sldId="2147483671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37:49.790" v="109"/>
            <ac:spMkLst>
              <pc:docMk/>
              <pc:sldMasterMk cId="2841939525" sldId="2147483660"/>
              <pc:sldLayoutMk cId="458329925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Kheda Askhabova" userId="42b6f6ff33756e1b" providerId="LiveId" clId="{C9ECEC67-15CE-6647-B288-BB5ADB593384}" dt="2022-01-18T19:41:25.252" v="110"/>
        <pc:sldMasterMkLst>
          <pc:docMk/>
          <pc:sldMasterMk cId="77784712" sldId="2147483672"/>
        </pc:sldMasterMkLst>
        <pc:spChg chg="mod">
          <ac:chgData name="Kheda Askhabova" userId="42b6f6ff33756e1b" providerId="LiveId" clId="{C9ECEC67-15CE-6647-B288-BB5ADB593384}" dt="2022-01-18T19:41:25.252" v="110"/>
          <ac:spMkLst>
            <pc:docMk/>
            <pc:sldMasterMk cId="77784712" sldId="2147483672"/>
            <ac:spMk id="2" creationId="{00000000-0000-0000-0000-000000000000}"/>
          </ac:spMkLst>
        </pc:spChg>
        <pc:spChg chg="mod">
          <ac:chgData name="Kheda Askhabova" userId="42b6f6ff33756e1b" providerId="LiveId" clId="{C9ECEC67-15CE-6647-B288-BB5ADB593384}" dt="2022-01-18T19:41:25.252" v="110"/>
          <ac:spMkLst>
            <pc:docMk/>
            <pc:sldMasterMk cId="77784712" sldId="2147483672"/>
            <ac:spMk id="3" creationId="{00000000-0000-0000-0000-000000000000}"/>
          </ac:spMkLst>
        </pc:spChg>
        <pc:spChg chg="mod">
          <ac:chgData name="Kheda Askhabova" userId="42b6f6ff33756e1b" providerId="LiveId" clId="{C9ECEC67-15CE-6647-B288-BB5ADB593384}" dt="2022-01-18T19:41:25.252" v="110"/>
          <ac:spMkLst>
            <pc:docMk/>
            <pc:sldMasterMk cId="77784712" sldId="2147483672"/>
            <ac:spMk id="4" creationId="{00000000-0000-0000-0000-000000000000}"/>
          </ac:spMkLst>
        </pc:spChg>
        <pc:spChg chg="mod">
          <ac:chgData name="Kheda Askhabova" userId="42b6f6ff33756e1b" providerId="LiveId" clId="{C9ECEC67-15CE-6647-B288-BB5ADB593384}" dt="2022-01-18T19:41:25.252" v="110"/>
          <ac:spMkLst>
            <pc:docMk/>
            <pc:sldMasterMk cId="77784712" sldId="2147483672"/>
            <ac:spMk id="5" creationId="{00000000-0000-0000-0000-000000000000}"/>
          </ac:spMkLst>
        </pc:spChg>
        <pc:spChg chg="mod">
          <ac:chgData name="Kheda Askhabova" userId="42b6f6ff33756e1b" providerId="LiveId" clId="{C9ECEC67-15CE-6647-B288-BB5ADB593384}" dt="2022-01-18T19:41:25.252" v="110"/>
          <ac:spMkLst>
            <pc:docMk/>
            <pc:sldMasterMk cId="77784712" sldId="2147483672"/>
            <ac:spMk id="6" creationId="{00000000-0000-0000-0000-000000000000}"/>
          </ac:spMkLst>
        </pc:spChg>
        <pc:sldLayoutChg chg="modSp">
          <pc:chgData name="Kheda Askhabova" userId="42b6f6ff33756e1b" providerId="LiveId" clId="{C9ECEC67-15CE-6647-B288-BB5ADB593384}" dt="2022-01-18T19:41:25.252" v="110"/>
          <pc:sldLayoutMkLst>
            <pc:docMk/>
            <pc:sldMasterMk cId="77784712" sldId="2147483672"/>
            <pc:sldLayoutMk cId="3936206041" sldId="2147483673"/>
          </pc:sldLayoutMkLst>
          <pc:spChg chg="mod">
            <ac:chgData name="Kheda Askhabova" userId="42b6f6ff33756e1b" providerId="LiveId" clId="{C9ECEC67-15CE-6647-B288-BB5ADB593384}" dt="2022-01-18T19:41:25.252" v="110"/>
            <ac:spMkLst>
              <pc:docMk/>
              <pc:sldMasterMk cId="77784712" sldId="2147483672"/>
              <pc:sldLayoutMk cId="3936206041" sldId="2147483673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1:25.252" v="110"/>
            <ac:spMkLst>
              <pc:docMk/>
              <pc:sldMasterMk cId="77784712" sldId="2147483672"/>
              <pc:sldLayoutMk cId="3936206041" sldId="2147483673"/>
              <ac:spMk id="3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41:25.252" v="110"/>
          <pc:sldLayoutMkLst>
            <pc:docMk/>
            <pc:sldMasterMk cId="77784712" sldId="2147483672"/>
            <pc:sldLayoutMk cId="1295633992" sldId="2147483675"/>
          </pc:sldLayoutMkLst>
          <pc:spChg chg="mod">
            <ac:chgData name="Kheda Askhabova" userId="42b6f6ff33756e1b" providerId="LiveId" clId="{C9ECEC67-15CE-6647-B288-BB5ADB593384}" dt="2022-01-18T19:41:25.252" v="110"/>
            <ac:spMkLst>
              <pc:docMk/>
              <pc:sldMasterMk cId="77784712" sldId="2147483672"/>
              <pc:sldLayoutMk cId="1295633992" sldId="2147483675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1:25.252" v="110"/>
            <ac:spMkLst>
              <pc:docMk/>
              <pc:sldMasterMk cId="77784712" sldId="2147483672"/>
              <pc:sldLayoutMk cId="1295633992" sldId="2147483675"/>
              <ac:spMk id="3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41:25.252" v="110"/>
          <pc:sldLayoutMkLst>
            <pc:docMk/>
            <pc:sldMasterMk cId="77784712" sldId="2147483672"/>
            <pc:sldLayoutMk cId="4275939501" sldId="2147483676"/>
          </pc:sldLayoutMkLst>
          <pc:spChg chg="mod">
            <ac:chgData name="Kheda Askhabova" userId="42b6f6ff33756e1b" providerId="LiveId" clId="{C9ECEC67-15CE-6647-B288-BB5ADB593384}" dt="2022-01-18T19:41:25.252" v="110"/>
            <ac:spMkLst>
              <pc:docMk/>
              <pc:sldMasterMk cId="77784712" sldId="2147483672"/>
              <pc:sldLayoutMk cId="4275939501" sldId="2147483676"/>
              <ac:spMk id="3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1:25.252" v="110"/>
            <ac:spMkLst>
              <pc:docMk/>
              <pc:sldMasterMk cId="77784712" sldId="2147483672"/>
              <pc:sldLayoutMk cId="4275939501" sldId="2147483676"/>
              <ac:spMk id="4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41:25.252" v="110"/>
          <pc:sldLayoutMkLst>
            <pc:docMk/>
            <pc:sldMasterMk cId="77784712" sldId="2147483672"/>
            <pc:sldLayoutMk cId="4249085867" sldId="2147483677"/>
          </pc:sldLayoutMkLst>
          <pc:spChg chg="mod">
            <ac:chgData name="Kheda Askhabova" userId="42b6f6ff33756e1b" providerId="LiveId" clId="{C9ECEC67-15CE-6647-B288-BB5ADB593384}" dt="2022-01-18T19:41:25.252" v="110"/>
            <ac:spMkLst>
              <pc:docMk/>
              <pc:sldMasterMk cId="77784712" sldId="2147483672"/>
              <pc:sldLayoutMk cId="4249085867" sldId="2147483677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1:25.252" v="110"/>
            <ac:spMkLst>
              <pc:docMk/>
              <pc:sldMasterMk cId="77784712" sldId="2147483672"/>
              <pc:sldLayoutMk cId="4249085867" sldId="2147483677"/>
              <ac:spMk id="3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1:25.252" v="110"/>
            <ac:spMkLst>
              <pc:docMk/>
              <pc:sldMasterMk cId="77784712" sldId="2147483672"/>
              <pc:sldLayoutMk cId="4249085867" sldId="2147483677"/>
              <ac:spMk id="4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1:25.252" v="110"/>
            <ac:spMkLst>
              <pc:docMk/>
              <pc:sldMasterMk cId="77784712" sldId="2147483672"/>
              <pc:sldLayoutMk cId="4249085867" sldId="2147483677"/>
              <ac:spMk id="5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1:25.252" v="110"/>
            <ac:spMkLst>
              <pc:docMk/>
              <pc:sldMasterMk cId="77784712" sldId="2147483672"/>
              <pc:sldLayoutMk cId="4249085867" sldId="2147483677"/>
              <ac:spMk id="6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41:25.252" v="110"/>
          <pc:sldLayoutMkLst>
            <pc:docMk/>
            <pc:sldMasterMk cId="77784712" sldId="2147483672"/>
            <pc:sldLayoutMk cId="1192454327" sldId="2147483680"/>
          </pc:sldLayoutMkLst>
          <pc:spChg chg="mod">
            <ac:chgData name="Kheda Askhabova" userId="42b6f6ff33756e1b" providerId="LiveId" clId="{C9ECEC67-15CE-6647-B288-BB5ADB593384}" dt="2022-01-18T19:41:25.252" v="110"/>
            <ac:spMkLst>
              <pc:docMk/>
              <pc:sldMasterMk cId="77784712" sldId="2147483672"/>
              <pc:sldLayoutMk cId="1192454327" sldId="2147483680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1:25.252" v="110"/>
            <ac:spMkLst>
              <pc:docMk/>
              <pc:sldMasterMk cId="77784712" sldId="2147483672"/>
              <pc:sldLayoutMk cId="1192454327" sldId="2147483680"/>
              <ac:spMk id="3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1:25.252" v="110"/>
            <ac:spMkLst>
              <pc:docMk/>
              <pc:sldMasterMk cId="77784712" sldId="2147483672"/>
              <pc:sldLayoutMk cId="1192454327" sldId="2147483680"/>
              <ac:spMk id="4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41:25.252" v="110"/>
          <pc:sldLayoutMkLst>
            <pc:docMk/>
            <pc:sldMasterMk cId="77784712" sldId="2147483672"/>
            <pc:sldLayoutMk cId="2770202650" sldId="2147483681"/>
          </pc:sldLayoutMkLst>
          <pc:spChg chg="mod">
            <ac:chgData name="Kheda Askhabova" userId="42b6f6ff33756e1b" providerId="LiveId" clId="{C9ECEC67-15CE-6647-B288-BB5ADB593384}" dt="2022-01-18T19:41:25.252" v="110"/>
            <ac:spMkLst>
              <pc:docMk/>
              <pc:sldMasterMk cId="77784712" sldId="2147483672"/>
              <pc:sldLayoutMk cId="2770202650" sldId="2147483681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1:25.252" v="110"/>
            <ac:spMkLst>
              <pc:docMk/>
              <pc:sldMasterMk cId="77784712" sldId="2147483672"/>
              <pc:sldLayoutMk cId="2770202650" sldId="2147483681"/>
              <ac:spMk id="3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1:25.252" v="110"/>
            <ac:spMkLst>
              <pc:docMk/>
              <pc:sldMasterMk cId="77784712" sldId="2147483672"/>
              <pc:sldLayoutMk cId="2770202650" sldId="2147483681"/>
              <ac:spMk id="4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41:25.252" v="110"/>
          <pc:sldLayoutMkLst>
            <pc:docMk/>
            <pc:sldMasterMk cId="77784712" sldId="2147483672"/>
            <pc:sldLayoutMk cId="654997976" sldId="2147483683"/>
          </pc:sldLayoutMkLst>
          <pc:spChg chg="mod">
            <ac:chgData name="Kheda Askhabova" userId="42b6f6ff33756e1b" providerId="LiveId" clId="{C9ECEC67-15CE-6647-B288-BB5ADB593384}" dt="2022-01-18T19:41:25.252" v="110"/>
            <ac:spMkLst>
              <pc:docMk/>
              <pc:sldMasterMk cId="77784712" sldId="2147483672"/>
              <pc:sldLayoutMk cId="654997976" sldId="2147483683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1:25.252" v="110"/>
            <ac:spMkLst>
              <pc:docMk/>
              <pc:sldMasterMk cId="77784712" sldId="2147483672"/>
              <pc:sldLayoutMk cId="654997976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Kheda Askhabova" userId="42b6f6ff33756e1b" providerId="LiveId" clId="{C9ECEC67-15CE-6647-B288-BB5ADB593384}" dt="2022-01-18T19:42:41.246" v="111"/>
        <pc:sldMasterMkLst>
          <pc:docMk/>
          <pc:sldMasterMk cId="2563593842" sldId="2147483684"/>
        </pc:sldMasterMkLst>
        <pc:spChg chg="mod">
          <ac:chgData name="Kheda Askhabova" userId="42b6f6ff33756e1b" providerId="LiveId" clId="{C9ECEC67-15CE-6647-B288-BB5ADB593384}" dt="2022-01-18T19:42:41.246" v="111"/>
          <ac:spMkLst>
            <pc:docMk/>
            <pc:sldMasterMk cId="2563593842" sldId="2147483684"/>
            <ac:spMk id="2" creationId="{00000000-0000-0000-0000-000000000000}"/>
          </ac:spMkLst>
        </pc:spChg>
        <pc:spChg chg="mod">
          <ac:chgData name="Kheda Askhabova" userId="42b6f6ff33756e1b" providerId="LiveId" clId="{C9ECEC67-15CE-6647-B288-BB5ADB593384}" dt="2022-01-18T19:42:41.246" v="111"/>
          <ac:spMkLst>
            <pc:docMk/>
            <pc:sldMasterMk cId="2563593842" sldId="2147483684"/>
            <ac:spMk id="3" creationId="{00000000-0000-0000-0000-000000000000}"/>
          </ac:spMkLst>
        </pc:spChg>
        <pc:spChg chg="mod">
          <ac:chgData name="Kheda Askhabova" userId="42b6f6ff33756e1b" providerId="LiveId" clId="{C9ECEC67-15CE-6647-B288-BB5ADB593384}" dt="2022-01-18T19:42:41.246" v="111"/>
          <ac:spMkLst>
            <pc:docMk/>
            <pc:sldMasterMk cId="2563593842" sldId="2147483684"/>
            <ac:spMk id="4" creationId="{00000000-0000-0000-0000-000000000000}"/>
          </ac:spMkLst>
        </pc:spChg>
        <pc:spChg chg="mod">
          <ac:chgData name="Kheda Askhabova" userId="42b6f6ff33756e1b" providerId="LiveId" clId="{C9ECEC67-15CE-6647-B288-BB5ADB593384}" dt="2022-01-18T19:42:41.246" v="111"/>
          <ac:spMkLst>
            <pc:docMk/>
            <pc:sldMasterMk cId="2563593842" sldId="2147483684"/>
            <ac:spMk id="5" creationId="{00000000-0000-0000-0000-000000000000}"/>
          </ac:spMkLst>
        </pc:spChg>
        <pc:spChg chg="mod">
          <ac:chgData name="Kheda Askhabova" userId="42b6f6ff33756e1b" providerId="LiveId" clId="{C9ECEC67-15CE-6647-B288-BB5ADB593384}" dt="2022-01-18T19:42:41.246" v="111"/>
          <ac:spMkLst>
            <pc:docMk/>
            <pc:sldMasterMk cId="2563593842" sldId="2147483684"/>
            <ac:spMk id="6" creationId="{00000000-0000-0000-0000-000000000000}"/>
          </ac:spMkLst>
        </pc:spChg>
        <pc:sldLayoutChg chg="modSp">
          <pc:chgData name="Kheda Askhabova" userId="42b6f6ff33756e1b" providerId="LiveId" clId="{C9ECEC67-15CE-6647-B288-BB5ADB593384}" dt="2022-01-18T19:42:41.246" v="111"/>
          <pc:sldLayoutMkLst>
            <pc:docMk/>
            <pc:sldMasterMk cId="2563593842" sldId="2147483684"/>
            <pc:sldLayoutMk cId="2894557217" sldId="2147483685"/>
          </pc:sldLayoutMkLst>
          <pc:spChg chg="mod">
            <ac:chgData name="Kheda Askhabova" userId="42b6f6ff33756e1b" providerId="LiveId" clId="{C9ECEC67-15CE-6647-B288-BB5ADB593384}" dt="2022-01-18T19:42:41.246" v="111"/>
            <ac:spMkLst>
              <pc:docMk/>
              <pc:sldMasterMk cId="2563593842" sldId="2147483684"/>
              <pc:sldLayoutMk cId="2894557217" sldId="2147483685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2:41.246" v="111"/>
            <ac:spMkLst>
              <pc:docMk/>
              <pc:sldMasterMk cId="2563593842" sldId="2147483684"/>
              <pc:sldLayoutMk cId="2894557217" sldId="2147483685"/>
              <ac:spMk id="3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42:41.246" v="111"/>
          <pc:sldLayoutMkLst>
            <pc:docMk/>
            <pc:sldMasterMk cId="2563593842" sldId="2147483684"/>
            <pc:sldLayoutMk cId="1365118874" sldId="2147483687"/>
          </pc:sldLayoutMkLst>
          <pc:spChg chg="mod">
            <ac:chgData name="Kheda Askhabova" userId="42b6f6ff33756e1b" providerId="LiveId" clId="{C9ECEC67-15CE-6647-B288-BB5ADB593384}" dt="2022-01-18T19:42:41.246" v="111"/>
            <ac:spMkLst>
              <pc:docMk/>
              <pc:sldMasterMk cId="2563593842" sldId="2147483684"/>
              <pc:sldLayoutMk cId="1365118874" sldId="2147483687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2:41.246" v="111"/>
            <ac:spMkLst>
              <pc:docMk/>
              <pc:sldMasterMk cId="2563593842" sldId="2147483684"/>
              <pc:sldLayoutMk cId="1365118874" sldId="2147483687"/>
              <ac:spMk id="3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42:41.246" v="111"/>
          <pc:sldLayoutMkLst>
            <pc:docMk/>
            <pc:sldMasterMk cId="2563593842" sldId="2147483684"/>
            <pc:sldLayoutMk cId="3678783198" sldId="2147483688"/>
          </pc:sldLayoutMkLst>
          <pc:spChg chg="mod">
            <ac:chgData name="Kheda Askhabova" userId="42b6f6ff33756e1b" providerId="LiveId" clId="{C9ECEC67-15CE-6647-B288-BB5ADB593384}" dt="2022-01-18T19:42:41.246" v="111"/>
            <ac:spMkLst>
              <pc:docMk/>
              <pc:sldMasterMk cId="2563593842" sldId="2147483684"/>
              <pc:sldLayoutMk cId="3678783198" sldId="2147483688"/>
              <ac:spMk id="3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2:41.246" v="111"/>
            <ac:spMkLst>
              <pc:docMk/>
              <pc:sldMasterMk cId="2563593842" sldId="2147483684"/>
              <pc:sldLayoutMk cId="3678783198" sldId="2147483688"/>
              <ac:spMk id="4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42:41.246" v="111"/>
          <pc:sldLayoutMkLst>
            <pc:docMk/>
            <pc:sldMasterMk cId="2563593842" sldId="2147483684"/>
            <pc:sldLayoutMk cId="3739290696" sldId="2147483689"/>
          </pc:sldLayoutMkLst>
          <pc:spChg chg="mod">
            <ac:chgData name="Kheda Askhabova" userId="42b6f6ff33756e1b" providerId="LiveId" clId="{C9ECEC67-15CE-6647-B288-BB5ADB593384}" dt="2022-01-18T19:42:41.246" v="111"/>
            <ac:spMkLst>
              <pc:docMk/>
              <pc:sldMasterMk cId="2563593842" sldId="2147483684"/>
              <pc:sldLayoutMk cId="3739290696" sldId="2147483689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2:41.246" v="111"/>
            <ac:spMkLst>
              <pc:docMk/>
              <pc:sldMasterMk cId="2563593842" sldId="2147483684"/>
              <pc:sldLayoutMk cId="3739290696" sldId="2147483689"/>
              <ac:spMk id="3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2:41.246" v="111"/>
            <ac:spMkLst>
              <pc:docMk/>
              <pc:sldMasterMk cId="2563593842" sldId="2147483684"/>
              <pc:sldLayoutMk cId="3739290696" sldId="2147483689"/>
              <ac:spMk id="4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2:41.246" v="111"/>
            <ac:spMkLst>
              <pc:docMk/>
              <pc:sldMasterMk cId="2563593842" sldId="2147483684"/>
              <pc:sldLayoutMk cId="3739290696" sldId="2147483689"/>
              <ac:spMk id="5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2:41.246" v="111"/>
            <ac:spMkLst>
              <pc:docMk/>
              <pc:sldMasterMk cId="2563593842" sldId="2147483684"/>
              <pc:sldLayoutMk cId="3739290696" sldId="2147483689"/>
              <ac:spMk id="6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42:41.246" v="111"/>
          <pc:sldLayoutMkLst>
            <pc:docMk/>
            <pc:sldMasterMk cId="2563593842" sldId="2147483684"/>
            <pc:sldLayoutMk cId="710531452" sldId="2147483692"/>
          </pc:sldLayoutMkLst>
          <pc:spChg chg="mod">
            <ac:chgData name="Kheda Askhabova" userId="42b6f6ff33756e1b" providerId="LiveId" clId="{C9ECEC67-15CE-6647-B288-BB5ADB593384}" dt="2022-01-18T19:42:41.246" v="111"/>
            <ac:spMkLst>
              <pc:docMk/>
              <pc:sldMasterMk cId="2563593842" sldId="2147483684"/>
              <pc:sldLayoutMk cId="710531452" sldId="2147483692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2:41.246" v="111"/>
            <ac:spMkLst>
              <pc:docMk/>
              <pc:sldMasterMk cId="2563593842" sldId="2147483684"/>
              <pc:sldLayoutMk cId="710531452" sldId="2147483692"/>
              <ac:spMk id="3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2:41.246" v="111"/>
            <ac:spMkLst>
              <pc:docMk/>
              <pc:sldMasterMk cId="2563593842" sldId="2147483684"/>
              <pc:sldLayoutMk cId="710531452" sldId="2147483692"/>
              <ac:spMk id="4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42:41.246" v="111"/>
          <pc:sldLayoutMkLst>
            <pc:docMk/>
            <pc:sldMasterMk cId="2563593842" sldId="2147483684"/>
            <pc:sldLayoutMk cId="2384622203" sldId="2147483693"/>
          </pc:sldLayoutMkLst>
          <pc:spChg chg="mod">
            <ac:chgData name="Kheda Askhabova" userId="42b6f6ff33756e1b" providerId="LiveId" clId="{C9ECEC67-15CE-6647-B288-BB5ADB593384}" dt="2022-01-18T19:42:41.246" v="111"/>
            <ac:spMkLst>
              <pc:docMk/>
              <pc:sldMasterMk cId="2563593842" sldId="2147483684"/>
              <pc:sldLayoutMk cId="2384622203" sldId="2147483693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2:41.246" v="111"/>
            <ac:spMkLst>
              <pc:docMk/>
              <pc:sldMasterMk cId="2563593842" sldId="2147483684"/>
              <pc:sldLayoutMk cId="2384622203" sldId="2147483693"/>
              <ac:spMk id="3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2:41.246" v="111"/>
            <ac:spMkLst>
              <pc:docMk/>
              <pc:sldMasterMk cId="2563593842" sldId="2147483684"/>
              <pc:sldLayoutMk cId="2384622203" sldId="2147483693"/>
              <ac:spMk id="4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42:41.246" v="111"/>
          <pc:sldLayoutMkLst>
            <pc:docMk/>
            <pc:sldMasterMk cId="2563593842" sldId="2147483684"/>
            <pc:sldLayoutMk cId="1644186203" sldId="2147483695"/>
          </pc:sldLayoutMkLst>
          <pc:spChg chg="mod">
            <ac:chgData name="Kheda Askhabova" userId="42b6f6ff33756e1b" providerId="LiveId" clId="{C9ECEC67-15CE-6647-B288-BB5ADB593384}" dt="2022-01-18T19:42:41.246" v="111"/>
            <ac:spMkLst>
              <pc:docMk/>
              <pc:sldMasterMk cId="2563593842" sldId="2147483684"/>
              <pc:sldLayoutMk cId="1644186203" sldId="2147483695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2:41.246" v="111"/>
            <ac:spMkLst>
              <pc:docMk/>
              <pc:sldMasterMk cId="2563593842" sldId="2147483684"/>
              <pc:sldLayoutMk cId="1644186203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Kheda Askhabova" userId="42b6f6ff33756e1b" providerId="LiveId" clId="{C9ECEC67-15CE-6647-B288-BB5ADB593384}" dt="2022-01-18T19:43:34.010" v="112"/>
        <pc:sldMasterMkLst>
          <pc:docMk/>
          <pc:sldMasterMk cId="2421020751" sldId="2147483696"/>
        </pc:sldMasterMkLst>
        <pc:spChg chg="mod">
          <ac:chgData name="Kheda Askhabova" userId="42b6f6ff33756e1b" providerId="LiveId" clId="{C9ECEC67-15CE-6647-B288-BB5ADB593384}" dt="2022-01-18T19:43:34.010" v="112"/>
          <ac:spMkLst>
            <pc:docMk/>
            <pc:sldMasterMk cId="2421020751" sldId="2147483696"/>
            <ac:spMk id="2" creationId="{00000000-0000-0000-0000-000000000000}"/>
          </ac:spMkLst>
        </pc:spChg>
        <pc:spChg chg="mod">
          <ac:chgData name="Kheda Askhabova" userId="42b6f6ff33756e1b" providerId="LiveId" clId="{C9ECEC67-15CE-6647-B288-BB5ADB593384}" dt="2022-01-18T19:43:34.010" v="112"/>
          <ac:spMkLst>
            <pc:docMk/>
            <pc:sldMasterMk cId="2421020751" sldId="2147483696"/>
            <ac:spMk id="3" creationId="{00000000-0000-0000-0000-000000000000}"/>
          </ac:spMkLst>
        </pc:spChg>
        <pc:spChg chg="mod">
          <ac:chgData name="Kheda Askhabova" userId="42b6f6ff33756e1b" providerId="LiveId" clId="{C9ECEC67-15CE-6647-B288-BB5ADB593384}" dt="2022-01-18T19:43:34.010" v="112"/>
          <ac:spMkLst>
            <pc:docMk/>
            <pc:sldMasterMk cId="2421020751" sldId="2147483696"/>
            <ac:spMk id="4" creationId="{00000000-0000-0000-0000-000000000000}"/>
          </ac:spMkLst>
        </pc:spChg>
        <pc:spChg chg="mod">
          <ac:chgData name="Kheda Askhabova" userId="42b6f6ff33756e1b" providerId="LiveId" clId="{C9ECEC67-15CE-6647-B288-BB5ADB593384}" dt="2022-01-18T19:43:34.010" v="112"/>
          <ac:spMkLst>
            <pc:docMk/>
            <pc:sldMasterMk cId="2421020751" sldId="2147483696"/>
            <ac:spMk id="5" creationId="{00000000-0000-0000-0000-000000000000}"/>
          </ac:spMkLst>
        </pc:spChg>
        <pc:spChg chg="mod">
          <ac:chgData name="Kheda Askhabova" userId="42b6f6ff33756e1b" providerId="LiveId" clId="{C9ECEC67-15CE-6647-B288-BB5ADB593384}" dt="2022-01-18T19:43:34.010" v="112"/>
          <ac:spMkLst>
            <pc:docMk/>
            <pc:sldMasterMk cId="2421020751" sldId="2147483696"/>
            <ac:spMk id="6" creationId="{00000000-0000-0000-0000-000000000000}"/>
          </ac:spMkLst>
        </pc:spChg>
        <pc:sldLayoutChg chg="modSp">
          <pc:chgData name="Kheda Askhabova" userId="42b6f6ff33756e1b" providerId="LiveId" clId="{C9ECEC67-15CE-6647-B288-BB5ADB593384}" dt="2022-01-18T19:43:34.010" v="112"/>
          <pc:sldLayoutMkLst>
            <pc:docMk/>
            <pc:sldMasterMk cId="2421020751" sldId="2147483696"/>
            <pc:sldLayoutMk cId="1944900036" sldId="2147483697"/>
          </pc:sldLayoutMkLst>
          <pc:spChg chg="mod">
            <ac:chgData name="Kheda Askhabova" userId="42b6f6ff33756e1b" providerId="LiveId" clId="{C9ECEC67-15CE-6647-B288-BB5ADB593384}" dt="2022-01-18T19:43:34.010" v="112"/>
            <ac:spMkLst>
              <pc:docMk/>
              <pc:sldMasterMk cId="2421020751" sldId="2147483696"/>
              <pc:sldLayoutMk cId="1944900036" sldId="2147483697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3:34.010" v="112"/>
            <ac:spMkLst>
              <pc:docMk/>
              <pc:sldMasterMk cId="2421020751" sldId="2147483696"/>
              <pc:sldLayoutMk cId="1944900036" sldId="2147483697"/>
              <ac:spMk id="3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43:34.010" v="112"/>
          <pc:sldLayoutMkLst>
            <pc:docMk/>
            <pc:sldMasterMk cId="2421020751" sldId="2147483696"/>
            <pc:sldLayoutMk cId="3478763687" sldId="2147483699"/>
          </pc:sldLayoutMkLst>
          <pc:spChg chg="mod">
            <ac:chgData name="Kheda Askhabova" userId="42b6f6ff33756e1b" providerId="LiveId" clId="{C9ECEC67-15CE-6647-B288-BB5ADB593384}" dt="2022-01-18T19:43:34.010" v="112"/>
            <ac:spMkLst>
              <pc:docMk/>
              <pc:sldMasterMk cId="2421020751" sldId="2147483696"/>
              <pc:sldLayoutMk cId="3478763687" sldId="2147483699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3:34.010" v="112"/>
            <ac:spMkLst>
              <pc:docMk/>
              <pc:sldMasterMk cId="2421020751" sldId="2147483696"/>
              <pc:sldLayoutMk cId="3478763687" sldId="2147483699"/>
              <ac:spMk id="3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43:34.010" v="112"/>
          <pc:sldLayoutMkLst>
            <pc:docMk/>
            <pc:sldMasterMk cId="2421020751" sldId="2147483696"/>
            <pc:sldLayoutMk cId="378464674" sldId="2147483700"/>
          </pc:sldLayoutMkLst>
          <pc:spChg chg="mod">
            <ac:chgData name="Kheda Askhabova" userId="42b6f6ff33756e1b" providerId="LiveId" clId="{C9ECEC67-15CE-6647-B288-BB5ADB593384}" dt="2022-01-18T19:43:34.010" v="112"/>
            <ac:spMkLst>
              <pc:docMk/>
              <pc:sldMasterMk cId="2421020751" sldId="2147483696"/>
              <pc:sldLayoutMk cId="378464674" sldId="2147483700"/>
              <ac:spMk id="3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3:34.010" v="112"/>
            <ac:spMkLst>
              <pc:docMk/>
              <pc:sldMasterMk cId="2421020751" sldId="2147483696"/>
              <pc:sldLayoutMk cId="378464674" sldId="2147483700"/>
              <ac:spMk id="4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43:34.010" v="112"/>
          <pc:sldLayoutMkLst>
            <pc:docMk/>
            <pc:sldMasterMk cId="2421020751" sldId="2147483696"/>
            <pc:sldLayoutMk cId="2073672894" sldId="2147483701"/>
          </pc:sldLayoutMkLst>
          <pc:spChg chg="mod">
            <ac:chgData name="Kheda Askhabova" userId="42b6f6ff33756e1b" providerId="LiveId" clId="{C9ECEC67-15CE-6647-B288-BB5ADB593384}" dt="2022-01-18T19:43:34.010" v="112"/>
            <ac:spMkLst>
              <pc:docMk/>
              <pc:sldMasterMk cId="2421020751" sldId="2147483696"/>
              <pc:sldLayoutMk cId="2073672894" sldId="2147483701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3:34.010" v="112"/>
            <ac:spMkLst>
              <pc:docMk/>
              <pc:sldMasterMk cId="2421020751" sldId="2147483696"/>
              <pc:sldLayoutMk cId="2073672894" sldId="2147483701"/>
              <ac:spMk id="3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3:34.010" v="112"/>
            <ac:spMkLst>
              <pc:docMk/>
              <pc:sldMasterMk cId="2421020751" sldId="2147483696"/>
              <pc:sldLayoutMk cId="2073672894" sldId="2147483701"/>
              <ac:spMk id="4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3:34.010" v="112"/>
            <ac:spMkLst>
              <pc:docMk/>
              <pc:sldMasterMk cId="2421020751" sldId="2147483696"/>
              <pc:sldLayoutMk cId="2073672894" sldId="2147483701"/>
              <ac:spMk id="5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3:34.010" v="112"/>
            <ac:spMkLst>
              <pc:docMk/>
              <pc:sldMasterMk cId="2421020751" sldId="2147483696"/>
              <pc:sldLayoutMk cId="2073672894" sldId="2147483701"/>
              <ac:spMk id="6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43:34.010" v="112"/>
          <pc:sldLayoutMkLst>
            <pc:docMk/>
            <pc:sldMasterMk cId="2421020751" sldId="2147483696"/>
            <pc:sldLayoutMk cId="2225247737" sldId="2147483704"/>
          </pc:sldLayoutMkLst>
          <pc:spChg chg="mod">
            <ac:chgData name="Kheda Askhabova" userId="42b6f6ff33756e1b" providerId="LiveId" clId="{C9ECEC67-15CE-6647-B288-BB5ADB593384}" dt="2022-01-18T19:43:34.010" v="112"/>
            <ac:spMkLst>
              <pc:docMk/>
              <pc:sldMasterMk cId="2421020751" sldId="2147483696"/>
              <pc:sldLayoutMk cId="2225247737" sldId="2147483704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3:34.010" v="112"/>
            <ac:spMkLst>
              <pc:docMk/>
              <pc:sldMasterMk cId="2421020751" sldId="2147483696"/>
              <pc:sldLayoutMk cId="2225247737" sldId="2147483704"/>
              <ac:spMk id="3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3:34.010" v="112"/>
            <ac:spMkLst>
              <pc:docMk/>
              <pc:sldMasterMk cId="2421020751" sldId="2147483696"/>
              <pc:sldLayoutMk cId="2225247737" sldId="2147483704"/>
              <ac:spMk id="4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43:34.010" v="112"/>
          <pc:sldLayoutMkLst>
            <pc:docMk/>
            <pc:sldMasterMk cId="2421020751" sldId="2147483696"/>
            <pc:sldLayoutMk cId="1162217318" sldId="2147483705"/>
          </pc:sldLayoutMkLst>
          <pc:spChg chg="mod">
            <ac:chgData name="Kheda Askhabova" userId="42b6f6ff33756e1b" providerId="LiveId" clId="{C9ECEC67-15CE-6647-B288-BB5ADB593384}" dt="2022-01-18T19:43:34.010" v="112"/>
            <ac:spMkLst>
              <pc:docMk/>
              <pc:sldMasterMk cId="2421020751" sldId="2147483696"/>
              <pc:sldLayoutMk cId="1162217318" sldId="2147483705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3:34.010" v="112"/>
            <ac:spMkLst>
              <pc:docMk/>
              <pc:sldMasterMk cId="2421020751" sldId="2147483696"/>
              <pc:sldLayoutMk cId="1162217318" sldId="2147483705"/>
              <ac:spMk id="3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3:34.010" v="112"/>
            <ac:spMkLst>
              <pc:docMk/>
              <pc:sldMasterMk cId="2421020751" sldId="2147483696"/>
              <pc:sldLayoutMk cId="1162217318" sldId="2147483705"/>
              <ac:spMk id="4" creationId="{00000000-0000-0000-0000-000000000000}"/>
            </ac:spMkLst>
          </pc:spChg>
        </pc:sldLayoutChg>
        <pc:sldLayoutChg chg="modSp">
          <pc:chgData name="Kheda Askhabova" userId="42b6f6ff33756e1b" providerId="LiveId" clId="{C9ECEC67-15CE-6647-B288-BB5ADB593384}" dt="2022-01-18T19:43:34.010" v="112"/>
          <pc:sldLayoutMkLst>
            <pc:docMk/>
            <pc:sldMasterMk cId="2421020751" sldId="2147483696"/>
            <pc:sldLayoutMk cId="2185935340" sldId="2147483707"/>
          </pc:sldLayoutMkLst>
          <pc:spChg chg="mod">
            <ac:chgData name="Kheda Askhabova" userId="42b6f6ff33756e1b" providerId="LiveId" clId="{C9ECEC67-15CE-6647-B288-BB5ADB593384}" dt="2022-01-18T19:43:34.010" v="112"/>
            <ac:spMkLst>
              <pc:docMk/>
              <pc:sldMasterMk cId="2421020751" sldId="2147483696"/>
              <pc:sldLayoutMk cId="2185935340" sldId="2147483707"/>
              <ac:spMk id="2" creationId="{00000000-0000-0000-0000-000000000000}"/>
            </ac:spMkLst>
          </pc:spChg>
          <pc:spChg chg="mod">
            <ac:chgData name="Kheda Askhabova" userId="42b6f6ff33756e1b" providerId="LiveId" clId="{C9ECEC67-15CE-6647-B288-BB5ADB593384}" dt="2022-01-18T19:43:34.010" v="112"/>
            <ac:spMkLst>
              <pc:docMk/>
              <pc:sldMasterMk cId="2421020751" sldId="2147483696"/>
              <pc:sldLayoutMk cId="2185935340" sldId="2147483707"/>
              <ac:spMk id="3" creationId="{00000000-0000-0000-0000-000000000000}"/>
            </ac:spMkLst>
          </pc:spChg>
        </pc:sldLayoutChg>
      </pc:sldMasterChg>
      <pc:sldMasterChg chg="addSp modSp mod modSldLayout">
        <pc:chgData name="Kheda Askhabova" userId="42b6f6ff33756e1b" providerId="LiveId" clId="{C9ECEC67-15CE-6647-B288-BB5ADB593384}" dt="2022-01-18T21:01:55.861" v="352" actId="6013"/>
        <pc:sldMasterMkLst>
          <pc:docMk/>
          <pc:sldMasterMk cId="2962959296" sldId="2147483708"/>
        </pc:sldMasterMkLst>
        <pc:spChg chg="mod">
          <ac:chgData name="Kheda Askhabova" userId="42b6f6ff33756e1b" providerId="LiveId" clId="{C9ECEC67-15CE-6647-B288-BB5ADB593384}" dt="2022-01-18T20:51:00.608" v="213"/>
          <ac:spMkLst>
            <pc:docMk/>
            <pc:sldMasterMk cId="2962959296" sldId="2147483708"/>
            <ac:spMk id="8" creationId="{FB23AE1B-B9C0-C243-88A1-B9DAC82D4642}"/>
          </ac:spMkLst>
        </pc:spChg>
        <pc:spChg chg="mod">
          <ac:chgData name="Kheda Askhabova" userId="42b6f6ff33756e1b" providerId="LiveId" clId="{C9ECEC67-15CE-6647-B288-BB5ADB593384}" dt="2022-01-18T20:51:00.608" v="213"/>
          <ac:spMkLst>
            <pc:docMk/>
            <pc:sldMasterMk cId="2962959296" sldId="2147483708"/>
            <ac:spMk id="9" creationId="{813CE73C-F611-2A4A-8C05-FDB35D36CA41}"/>
          </ac:spMkLst>
        </pc:spChg>
        <pc:grpChg chg="add mod">
          <ac:chgData name="Kheda Askhabova" userId="42b6f6ff33756e1b" providerId="LiveId" clId="{C9ECEC67-15CE-6647-B288-BB5ADB593384}" dt="2022-01-18T20:51:00.608" v="213"/>
          <ac:grpSpMkLst>
            <pc:docMk/>
            <pc:sldMasterMk cId="2962959296" sldId="2147483708"/>
            <ac:grpSpMk id="7" creationId="{9990766A-CED9-9E40-AEA8-30ADF68C7185}"/>
          </ac:grpSpMkLst>
        </pc:grpChg>
        <pc:cxnChg chg="mod">
          <ac:chgData name="Kheda Askhabova" userId="42b6f6ff33756e1b" providerId="LiveId" clId="{C9ECEC67-15CE-6647-B288-BB5ADB593384}" dt="2022-01-18T20:51:00.608" v="213"/>
          <ac:cxnSpMkLst>
            <pc:docMk/>
            <pc:sldMasterMk cId="2962959296" sldId="2147483708"/>
            <ac:cxnSpMk id="10" creationId="{BC5E6F30-86D1-0E46-A433-F2B986C6908D}"/>
          </ac:cxnSpMkLst>
        </pc:cxnChg>
        <pc:cxnChg chg="mod">
          <ac:chgData name="Kheda Askhabova" userId="42b6f6ff33756e1b" providerId="LiveId" clId="{C9ECEC67-15CE-6647-B288-BB5ADB593384}" dt="2022-01-18T20:51:00.608" v="213"/>
          <ac:cxnSpMkLst>
            <pc:docMk/>
            <pc:sldMasterMk cId="2962959296" sldId="2147483708"/>
            <ac:cxnSpMk id="11" creationId="{08D91C34-1E0F-6E45-BCE5-7D7A4C25F337}"/>
          </ac:cxnSpMkLst>
        </pc:cxnChg>
        <pc:cxnChg chg="mod">
          <ac:chgData name="Kheda Askhabova" userId="42b6f6ff33756e1b" providerId="LiveId" clId="{C9ECEC67-15CE-6647-B288-BB5ADB593384}" dt="2022-01-18T20:51:00.608" v="213"/>
          <ac:cxnSpMkLst>
            <pc:docMk/>
            <pc:sldMasterMk cId="2962959296" sldId="2147483708"/>
            <ac:cxnSpMk id="12" creationId="{5098D7CC-E9EA-EE42-84D6-8184FA50DC8E}"/>
          </ac:cxnSpMkLst>
        </pc:cxnChg>
        <pc:cxnChg chg="mod">
          <ac:chgData name="Kheda Askhabova" userId="42b6f6ff33756e1b" providerId="LiveId" clId="{C9ECEC67-15CE-6647-B288-BB5ADB593384}" dt="2022-01-18T20:51:00.608" v="213"/>
          <ac:cxnSpMkLst>
            <pc:docMk/>
            <pc:sldMasterMk cId="2962959296" sldId="2147483708"/>
            <ac:cxnSpMk id="13" creationId="{90759DDD-36AD-ED43-BF29-073A5EA0B0A5}"/>
          </ac:cxnSpMkLst>
        </pc:cxnChg>
        <pc:cxnChg chg="mod">
          <ac:chgData name="Kheda Askhabova" userId="42b6f6ff33756e1b" providerId="LiveId" clId="{C9ECEC67-15CE-6647-B288-BB5ADB593384}" dt="2022-01-18T20:51:00.608" v="213"/>
          <ac:cxnSpMkLst>
            <pc:docMk/>
            <pc:sldMasterMk cId="2962959296" sldId="2147483708"/>
            <ac:cxnSpMk id="14" creationId="{61B0C427-0E8E-3B47-8822-D2CF5B3B3F4C}"/>
          </ac:cxnSpMkLst>
        </pc:cxnChg>
        <pc:cxnChg chg="mod">
          <ac:chgData name="Kheda Askhabova" userId="42b6f6ff33756e1b" providerId="LiveId" clId="{C9ECEC67-15CE-6647-B288-BB5ADB593384}" dt="2022-01-18T20:51:00.608" v="213"/>
          <ac:cxnSpMkLst>
            <pc:docMk/>
            <pc:sldMasterMk cId="2962959296" sldId="2147483708"/>
            <ac:cxnSpMk id="15" creationId="{6E4E3CEC-6218-FF4E-A483-24CA02C11297}"/>
          </ac:cxnSpMkLst>
        </pc:cxnChg>
        <pc:cxnChg chg="mod">
          <ac:chgData name="Kheda Askhabova" userId="42b6f6ff33756e1b" providerId="LiveId" clId="{C9ECEC67-15CE-6647-B288-BB5ADB593384}" dt="2022-01-18T20:51:00.608" v="213"/>
          <ac:cxnSpMkLst>
            <pc:docMk/>
            <pc:sldMasterMk cId="2962959296" sldId="2147483708"/>
            <ac:cxnSpMk id="16" creationId="{C01F99EC-1C26-6E47-AB85-9A6869419C6F}"/>
          </ac:cxnSpMkLst>
        </pc:cxnChg>
        <pc:sldLayoutChg chg="addSp delSp modSp mod">
          <pc:chgData name="Kheda Askhabova" userId="42b6f6ff33756e1b" providerId="LiveId" clId="{C9ECEC67-15CE-6647-B288-BB5ADB593384}" dt="2022-01-18T21:01:42.796" v="337"/>
          <pc:sldLayoutMkLst>
            <pc:docMk/>
            <pc:sldMasterMk cId="2962959296" sldId="2147483708"/>
            <pc:sldLayoutMk cId="181942575" sldId="2147483709"/>
          </pc:sldLayoutMkLst>
          <pc:spChg chg="add del mod">
            <ac:chgData name="Kheda Askhabova" userId="42b6f6ff33756e1b" providerId="LiveId" clId="{C9ECEC67-15CE-6647-B288-BB5ADB593384}" dt="2022-01-18T21:01:42.796" v="337"/>
            <ac:spMkLst>
              <pc:docMk/>
              <pc:sldMasterMk cId="2962959296" sldId="2147483708"/>
              <pc:sldLayoutMk cId="181942575" sldId="2147483709"/>
              <ac:spMk id="7" creationId="{F78C212D-4207-0348-AD13-00F2E90692A6}"/>
            </ac:spMkLst>
          </pc:spChg>
        </pc:sldLayoutChg>
        <pc:sldLayoutChg chg="addSp delSp modSp mod">
          <pc:chgData name="Kheda Askhabova" userId="42b6f6ff33756e1b" providerId="LiveId" clId="{C9ECEC67-15CE-6647-B288-BB5ADB593384}" dt="2022-01-18T21:01:03.005" v="334"/>
          <pc:sldLayoutMkLst>
            <pc:docMk/>
            <pc:sldMasterMk cId="2962959296" sldId="2147483708"/>
            <pc:sldLayoutMk cId="339599135" sldId="2147483715"/>
          </pc:sldLayoutMkLst>
          <pc:spChg chg="add del mod">
            <ac:chgData name="Kheda Askhabova" userId="42b6f6ff33756e1b" providerId="LiveId" clId="{C9ECEC67-15CE-6647-B288-BB5ADB593384}" dt="2022-01-18T21:01:03.005" v="334"/>
            <ac:spMkLst>
              <pc:docMk/>
              <pc:sldMasterMk cId="2962959296" sldId="2147483708"/>
              <pc:sldLayoutMk cId="339599135" sldId="2147483715"/>
              <ac:spMk id="5" creationId="{D9FD38A2-4617-4F4F-9F71-AF31C8F4CD1A}"/>
            </ac:spMkLst>
          </pc:spChg>
        </pc:sldLayoutChg>
      </pc:sldMasterChg>
      <pc:sldMasterChg chg="addSp delSp modSp mod addSldLayout delSldLayout modSldLayout">
        <pc:chgData name="Kheda Askhabova" userId="42b6f6ff33756e1b" providerId="LiveId" clId="{C9ECEC67-15CE-6647-B288-BB5ADB593384}" dt="2022-01-18T21:51:31.026" v="636" actId="6014"/>
        <pc:sldMasterMkLst>
          <pc:docMk/>
          <pc:sldMasterMk cId="1012208368" sldId="2147483720"/>
        </pc:sldMasterMkLst>
        <pc:spChg chg="del">
          <ac:chgData name="Kheda Askhabova" userId="42b6f6ff33756e1b" providerId="LiveId" clId="{C9ECEC67-15CE-6647-B288-BB5ADB593384}" dt="2022-01-18T21:17:51.211" v="433" actId="478"/>
          <ac:spMkLst>
            <pc:docMk/>
            <pc:sldMasterMk cId="1012208368" sldId="2147483720"/>
            <ac:spMk id="2" creationId="{F73CCAFF-CDB8-D84F-B6D1-58A58B77A893}"/>
          </ac:spMkLst>
        </pc:spChg>
        <pc:spChg chg="del">
          <ac:chgData name="Kheda Askhabova" userId="42b6f6ff33756e1b" providerId="LiveId" clId="{C9ECEC67-15CE-6647-B288-BB5ADB593384}" dt="2022-01-18T21:17:53.450" v="434" actId="478"/>
          <ac:spMkLst>
            <pc:docMk/>
            <pc:sldMasterMk cId="1012208368" sldId="2147483720"/>
            <ac:spMk id="3" creationId="{7F84CE10-D437-F942-AA27-A190054E9799}"/>
          </ac:spMkLst>
        </pc:spChg>
        <pc:spChg chg="del">
          <ac:chgData name="Kheda Askhabova" userId="42b6f6ff33756e1b" providerId="LiveId" clId="{C9ECEC67-15CE-6647-B288-BB5ADB593384}" dt="2022-01-18T21:17:56.394" v="435" actId="478"/>
          <ac:spMkLst>
            <pc:docMk/>
            <pc:sldMasterMk cId="1012208368" sldId="2147483720"/>
            <ac:spMk id="4" creationId="{399253B8-C782-724D-907E-70CD45004756}"/>
          </ac:spMkLst>
        </pc:spChg>
        <pc:spChg chg="del">
          <ac:chgData name="Kheda Askhabova" userId="42b6f6ff33756e1b" providerId="LiveId" clId="{C9ECEC67-15CE-6647-B288-BB5ADB593384}" dt="2022-01-18T21:17:49.635" v="432" actId="478"/>
          <ac:spMkLst>
            <pc:docMk/>
            <pc:sldMasterMk cId="1012208368" sldId="2147483720"/>
            <ac:spMk id="5" creationId="{D215A306-0812-374E-866C-CE6FECAAB81D}"/>
          </ac:spMkLst>
        </pc:spChg>
        <pc:spChg chg="del">
          <ac:chgData name="Kheda Askhabova" userId="42b6f6ff33756e1b" providerId="LiveId" clId="{C9ECEC67-15CE-6647-B288-BB5ADB593384}" dt="2022-01-18T21:17:49.635" v="432" actId="478"/>
          <ac:spMkLst>
            <pc:docMk/>
            <pc:sldMasterMk cId="1012208368" sldId="2147483720"/>
            <ac:spMk id="6" creationId="{F4E0AFEF-3992-E84E-B0B4-56C1F390D375}"/>
          </ac:spMkLst>
        </pc:spChg>
        <pc:spChg chg="mod">
          <ac:chgData name="Kheda Askhabova" userId="42b6f6ff33756e1b" providerId="LiveId" clId="{C9ECEC67-15CE-6647-B288-BB5ADB593384}" dt="2022-01-18T21:14:49.238" v="431"/>
          <ac:spMkLst>
            <pc:docMk/>
            <pc:sldMasterMk cId="1012208368" sldId="2147483720"/>
            <ac:spMk id="18" creationId="{7F7D7D0A-7B89-CF47-BEF0-904E25383A9A}"/>
          </ac:spMkLst>
        </pc:spChg>
        <pc:spChg chg="mod">
          <ac:chgData name="Kheda Askhabova" userId="42b6f6ff33756e1b" providerId="LiveId" clId="{C9ECEC67-15CE-6647-B288-BB5ADB593384}" dt="2022-01-18T21:14:49.238" v="431"/>
          <ac:spMkLst>
            <pc:docMk/>
            <pc:sldMasterMk cId="1012208368" sldId="2147483720"/>
            <ac:spMk id="19" creationId="{7A1252F7-BFDA-9D4D-A4E3-B407057EB910}"/>
          </ac:spMkLst>
        </pc:spChg>
        <pc:grpChg chg="add del">
          <ac:chgData name="Kheda Askhabova" userId="42b6f6ff33756e1b" providerId="LiveId" clId="{C9ECEC67-15CE-6647-B288-BB5ADB593384}" dt="2022-01-18T21:02:09.619" v="354" actId="478"/>
          <ac:grpSpMkLst>
            <pc:docMk/>
            <pc:sldMasterMk cId="1012208368" sldId="2147483720"/>
            <ac:grpSpMk id="7" creationId="{2470E489-38E1-0C44-B5BF-47D885478C53}"/>
          </ac:grpSpMkLst>
        </pc:grpChg>
        <pc:grpChg chg="add mod modVis">
          <ac:chgData name="Kheda Askhabova" userId="42b6f6ff33756e1b" providerId="LiveId" clId="{C9ECEC67-15CE-6647-B288-BB5ADB593384}" dt="2022-01-18T21:48:48.968" v="628" actId="33934"/>
          <ac:grpSpMkLst>
            <pc:docMk/>
            <pc:sldMasterMk cId="1012208368" sldId="2147483720"/>
            <ac:grpSpMk id="17" creationId="{66EEBA2B-2446-7449-9457-B8022C608F5D}"/>
          </ac:grpSpMkLst>
        </pc:grpChg>
        <pc:cxnChg chg="mod">
          <ac:chgData name="Kheda Askhabova" userId="42b6f6ff33756e1b" providerId="LiveId" clId="{C9ECEC67-15CE-6647-B288-BB5ADB593384}" dt="2022-01-18T21:14:49.238" v="431"/>
          <ac:cxnSpMkLst>
            <pc:docMk/>
            <pc:sldMasterMk cId="1012208368" sldId="2147483720"/>
            <ac:cxnSpMk id="20" creationId="{F1C757EC-AB1C-8848-98E7-08C25A6F2245}"/>
          </ac:cxnSpMkLst>
        </pc:cxnChg>
        <pc:cxnChg chg="mod">
          <ac:chgData name="Kheda Askhabova" userId="42b6f6ff33756e1b" providerId="LiveId" clId="{C9ECEC67-15CE-6647-B288-BB5ADB593384}" dt="2022-01-18T21:14:49.238" v="431"/>
          <ac:cxnSpMkLst>
            <pc:docMk/>
            <pc:sldMasterMk cId="1012208368" sldId="2147483720"/>
            <ac:cxnSpMk id="21" creationId="{EC34F7CD-EADA-674D-B228-E286C9D38E05}"/>
          </ac:cxnSpMkLst>
        </pc:cxnChg>
        <pc:cxnChg chg="mod">
          <ac:chgData name="Kheda Askhabova" userId="42b6f6ff33756e1b" providerId="LiveId" clId="{C9ECEC67-15CE-6647-B288-BB5ADB593384}" dt="2022-01-18T21:14:49.238" v="431"/>
          <ac:cxnSpMkLst>
            <pc:docMk/>
            <pc:sldMasterMk cId="1012208368" sldId="2147483720"/>
            <ac:cxnSpMk id="22" creationId="{4C073C04-0877-A949-894D-1C217FB2F9A4}"/>
          </ac:cxnSpMkLst>
        </pc:cxnChg>
        <pc:cxnChg chg="mod">
          <ac:chgData name="Kheda Askhabova" userId="42b6f6ff33756e1b" providerId="LiveId" clId="{C9ECEC67-15CE-6647-B288-BB5ADB593384}" dt="2022-01-18T21:14:49.238" v="431"/>
          <ac:cxnSpMkLst>
            <pc:docMk/>
            <pc:sldMasterMk cId="1012208368" sldId="2147483720"/>
            <ac:cxnSpMk id="23" creationId="{21CE10E8-2773-AF47-8910-0AE21AFF958D}"/>
          </ac:cxnSpMkLst>
        </pc:cxnChg>
        <pc:cxnChg chg="mod">
          <ac:chgData name="Kheda Askhabova" userId="42b6f6ff33756e1b" providerId="LiveId" clId="{C9ECEC67-15CE-6647-B288-BB5ADB593384}" dt="2022-01-18T21:14:49.238" v="431"/>
          <ac:cxnSpMkLst>
            <pc:docMk/>
            <pc:sldMasterMk cId="1012208368" sldId="2147483720"/>
            <ac:cxnSpMk id="24" creationId="{B984168F-7F3F-BC41-BE4A-AF22DB91A995}"/>
          </ac:cxnSpMkLst>
        </pc:cxnChg>
        <pc:cxnChg chg="mod">
          <ac:chgData name="Kheda Askhabova" userId="42b6f6ff33756e1b" providerId="LiveId" clId="{C9ECEC67-15CE-6647-B288-BB5ADB593384}" dt="2022-01-18T21:14:49.238" v="431"/>
          <ac:cxnSpMkLst>
            <pc:docMk/>
            <pc:sldMasterMk cId="1012208368" sldId="2147483720"/>
            <ac:cxnSpMk id="25" creationId="{6FB54AB4-9CCD-0D48-9F07-F1C4043FDF75}"/>
          </ac:cxnSpMkLst>
        </pc:cxnChg>
        <pc:cxnChg chg="mod">
          <ac:chgData name="Kheda Askhabova" userId="42b6f6ff33756e1b" providerId="LiveId" clId="{C9ECEC67-15CE-6647-B288-BB5ADB593384}" dt="2022-01-18T21:14:49.238" v="431"/>
          <ac:cxnSpMkLst>
            <pc:docMk/>
            <pc:sldMasterMk cId="1012208368" sldId="2147483720"/>
            <ac:cxnSpMk id="26" creationId="{3AEAA758-9377-4941-BAB1-B5B2ACFC7459}"/>
          </ac:cxnSpMkLst>
        </pc:cxnChg>
        <pc:cxnChg chg="mod">
          <ac:chgData name="Kheda Askhabova" userId="42b6f6ff33756e1b" providerId="LiveId" clId="{C9ECEC67-15CE-6647-B288-BB5ADB593384}" dt="2022-01-18T21:14:49.238" v="431"/>
          <ac:cxnSpMkLst>
            <pc:docMk/>
            <pc:sldMasterMk cId="1012208368" sldId="2147483720"/>
            <ac:cxnSpMk id="27" creationId="{25081DEB-4A58-4D46-BEC8-700E7D4C2B3A}"/>
          </ac:cxnSpMkLst>
        </pc:cxnChg>
        <pc:sldLayoutChg chg="delSp modSp mod">
          <pc:chgData name="Kheda Askhabova" userId="42b6f6ff33756e1b" providerId="LiveId" clId="{C9ECEC67-15CE-6647-B288-BB5ADB593384}" dt="2022-01-18T21:25:55.021" v="454" actId="478"/>
          <pc:sldLayoutMkLst>
            <pc:docMk/>
            <pc:sldMasterMk cId="1012208368" sldId="2147483720"/>
            <pc:sldLayoutMk cId="615123828" sldId="2147483721"/>
          </pc:sldLayoutMkLst>
          <pc:spChg chg="mod">
            <ac:chgData name="Kheda Askhabova" userId="42b6f6ff33756e1b" providerId="LiveId" clId="{C9ECEC67-15CE-6647-B288-BB5ADB593384}" dt="2022-01-18T21:24:49.054" v="446" actId="14100"/>
            <ac:spMkLst>
              <pc:docMk/>
              <pc:sldMasterMk cId="1012208368" sldId="2147483720"/>
              <pc:sldLayoutMk cId="615123828" sldId="2147483721"/>
              <ac:spMk id="2" creationId="{C7DDB5C5-70C2-8A44-8C93-A6C52966B8AC}"/>
            </ac:spMkLst>
          </pc:spChg>
          <pc:spChg chg="mod">
            <ac:chgData name="Kheda Askhabova" userId="42b6f6ff33756e1b" providerId="LiveId" clId="{C9ECEC67-15CE-6647-B288-BB5ADB593384}" dt="2022-01-18T21:25:40.342" v="451" actId="1076"/>
            <ac:spMkLst>
              <pc:docMk/>
              <pc:sldMasterMk cId="1012208368" sldId="2147483720"/>
              <pc:sldLayoutMk cId="615123828" sldId="2147483721"/>
              <ac:spMk id="3" creationId="{8C8A5564-F9BD-6C4D-AF2C-D06FD5F9F1E5}"/>
            </ac:spMkLst>
          </pc:spChg>
          <pc:spChg chg="del">
            <ac:chgData name="Kheda Askhabova" userId="42b6f6ff33756e1b" providerId="LiveId" clId="{C9ECEC67-15CE-6647-B288-BB5ADB593384}" dt="2022-01-18T21:25:53.976" v="453" actId="478"/>
            <ac:spMkLst>
              <pc:docMk/>
              <pc:sldMasterMk cId="1012208368" sldId="2147483720"/>
              <pc:sldLayoutMk cId="615123828" sldId="2147483721"/>
              <ac:spMk id="4" creationId="{D81E21A0-E215-A947-8E69-82BE632DB8E2}"/>
            </ac:spMkLst>
          </pc:spChg>
          <pc:spChg chg="del">
            <ac:chgData name="Kheda Askhabova" userId="42b6f6ff33756e1b" providerId="LiveId" clId="{C9ECEC67-15CE-6647-B288-BB5ADB593384}" dt="2022-01-18T21:25:55.021" v="454" actId="478"/>
            <ac:spMkLst>
              <pc:docMk/>
              <pc:sldMasterMk cId="1012208368" sldId="2147483720"/>
              <pc:sldLayoutMk cId="615123828" sldId="2147483721"/>
              <ac:spMk id="5" creationId="{0774B388-BA59-B54E-9BCE-DE7FC32F8E8C}"/>
            </ac:spMkLst>
          </pc:spChg>
          <pc:spChg chg="del">
            <ac:chgData name="Kheda Askhabova" userId="42b6f6ff33756e1b" providerId="LiveId" clId="{C9ECEC67-15CE-6647-B288-BB5ADB593384}" dt="2022-01-18T21:25:46.133" v="452" actId="478"/>
            <ac:spMkLst>
              <pc:docMk/>
              <pc:sldMasterMk cId="1012208368" sldId="2147483720"/>
              <pc:sldLayoutMk cId="615123828" sldId="2147483721"/>
              <ac:spMk id="6" creationId="{DA80D050-C835-8744-93FA-AD5DBB538EC5}"/>
            </ac:spMkLst>
          </pc:spChg>
        </pc:sldLayoutChg>
        <pc:sldLayoutChg chg="addSp delSp modSp mod">
          <pc:chgData name="Kheda Askhabova" userId="42b6f6ff33756e1b" providerId="LiveId" clId="{C9ECEC67-15CE-6647-B288-BB5ADB593384}" dt="2022-01-18T21:51:31.026" v="636" actId="6014"/>
          <pc:sldLayoutMkLst>
            <pc:docMk/>
            <pc:sldMasterMk cId="1012208368" sldId="2147483720"/>
            <pc:sldLayoutMk cId="613067668" sldId="2147483722"/>
          </pc:sldLayoutMkLst>
          <pc:spChg chg="del">
            <ac:chgData name="Kheda Askhabova" userId="42b6f6ff33756e1b" providerId="LiveId" clId="{C9ECEC67-15CE-6647-B288-BB5ADB593384}" dt="2022-01-18T21:26:54.360" v="460" actId="478"/>
            <ac:spMkLst>
              <pc:docMk/>
              <pc:sldMasterMk cId="1012208368" sldId="2147483720"/>
              <pc:sldLayoutMk cId="613067668" sldId="2147483722"/>
              <ac:spMk id="2" creationId="{12C3E8DB-E679-9C40-A249-7A11EB3C0FB6}"/>
            </ac:spMkLst>
          </pc:spChg>
          <pc:spChg chg="mod">
            <ac:chgData name="Kheda Askhabova" userId="42b6f6ff33756e1b" providerId="LiveId" clId="{C9ECEC67-15CE-6647-B288-BB5ADB593384}" dt="2022-01-18T21:33:52.348" v="499" actId="14100"/>
            <ac:spMkLst>
              <pc:docMk/>
              <pc:sldMasterMk cId="1012208368" sldId="2147483720"/>
              <pc:sldLayoutMk cId="613067668" sldId="2147483722"/>
              <ac:spMk id="3" creationId="{F9483A56-8F01-6D47-A0AD-AD5219610250}"/>
            </ac:spMkLst>
          </pc:spChg>
          <pc:spChg chg="del">
            <ac:chgData name="Kheda Askhabova" userId="42b6f6ff33756e1b" providerId="LiveId" clId="{C9ECEC67-15CE-6647-B288-BB5ADB593384}" dt="2022-01-18T21:27:16.476" v="464" actId="478"/>
            <ac:spMkLst>
              <pc:docMk/>
              <pc:sldMasterMk cId="1012208368" sldId="2147483720"/>
              <pc:sldLayoutMk cId="613067668" sldId="2147483722"/>
              <ac:spMk id="4" creationId="{976B267B-5DE2-DC4C-A09B-180924C78932}"/>
            </ac:spMkLst>
          </pc:spChg>
          <pc:spChg chg="del">
            <ac:chgData name="Kheda Askhabova" userId="42b6f6ff33756e1b" providerId="LiveId" clId="{C9ECEC67-15CE-6647-B288-BB5ADB593384}" dt="2022-01-18T21:27:14.078" v="463" actId="478"/>
            <ac:spMkLst>
              <pc:docMk/>
              <pc:sldMasterMk cId="1012208368" sldId="2147483720"/>
              <pc:sldLayoutMk cId="613067668" sldId="2147483722"/>
              <ac:spMk id="5" creationId="{9FE147E1-AF15-7F4B-A0D0-36577B17CF0F}"/>
            </ac:spMkLst>
          </pc:spChg>
          <pc:spChg chg="mod">
            <ac:chgData name="Kheda Askhabova" userId="42b6f6ff33756e1b" providerId="LiveId" clId="{C9ECEC67-15CE-6647-B288-BB5ADB593384}" dt="2022-01-18T21:28:21.336" v="472" actId="121"/>
            <ac:spMkLst>
              <pc:docMk/>
              <pc:sldMasterMk cId="1012208368" sldId="2147483720"/>
              <pc:sldLayoutMk cId="613067668" sldId="2147483722"/>
              <ac:spMk id="6" creationId="{FDF89C2A-EAD1-8E47-8FF0-B32A86827804}"/>
            </ac:spMkLst>
          </pc:spChg>
          <pc:spChg chg="add mod">
            <ac:chgData name="Kheda Askhabova" userId="42b6f6ff33756e1b" providerId="LiveId" clId="{C9ECEC67-15CE-6647-B288-BB5ADB593384}" dt="2022-01-18T21:33:58.772" v="500" actId="20577"/>
            <ac:spMkLst>
              <pc:docMk/>
              <pc:sldMasterMk cId="1012208368" sldId="2147483720"/>
              <pc:sldLayoutMk cId="613067668" sldId="2147483722"/>
              <ac:spMk id="7" creationId="{6AC0DEBF-A6C7-FC4D-9DD8-85BF0652A1AD}"/>
            </ac:spMkLst>
          </pc:spChg>
        </pc:sldLayoutChg>
        <pc:sldLayoutChg chg="addSp delSp modSp add del mod">
          <pc:chgData name="Kheda Askhabova" userId="42b6f6ff33756e1b" providerId="LiveId" clId="{C9ECEC67-15CE-6647-B288-BB5ADB593384}" dt="2022-01-18T21:34:11.395" v="503"/>
          <pc:sldLayoutMkLst>
            <pc:docMk/>
            <pc:sldMasterMk cId="1012208368" sldId="2147483720"/>
            <pc:sldLayoutMk cId="1864168566" sldId="2147483723"/>
          </pc:sldLayoutMkLst>
          <pc:spChg chg="del">
            <ac:chgData name="Kheda Askhabova" userId="42b6f6ff33756e1b" providerId="LiveId" clId="{C9ECEC67-15CE-6647-B288-BB5ADB593384}" dt="2022-01-18T21:33:16.948" v="493" actId="478"/>
            <ac:spMkLst>
              <pc:docMk/>
              <pc:sldMasterMk cId="1012208368" sldId="2147483720"/>
              <pc:sldLayoutMk cId="1864168566" sldId="2147483723"/>
              <ac:spMk id="2" creationId="{6AD20EF0-A7F4-D041-B9EF-2F03027A08A4}"/>
            </ac:spMkLst>
          </pc:spChg>
          <pc:spChg chg="del">
            <ac:chgData name="Kheda Askhabova" userId="42b6f6ff33756e1b" providerId="LiveId" clId="{C9ECEC67-15CE-6647-B288-BB5ADB593384}" dt="2022-01-18T21:33:18.309" v="494" actId="478"/>
            <ac:spMkLst>
              <pc:docMk/>
              <pc:sldMasterMk cId="1012208368" sldId="2147483720"/>
              <pc:sldLayoutMk cId="1864168566" sldId="2147483723"/>
              <ac:spMk id="3" creationId="{8FD0DF9E-4C21-864E-ACE0-F746867C6526}"/>
            </ac:spMkLst>
          </pc:spChg>
          <pc:spChg chg="del">
            <ac:chgData name="Kheda Askhabova" userId="42b6f6ff33756e1b" providerId="LiveId" clId="{C9ECEC67-15CE-6647-B288-BB5ADB593384}" dt="2022-01-18T21:33:20.447" v="495" actId="478"/>
            <ac:spMkLst>
              <pc:docMk/>
              <pc:sldMasterMk cId="1012208368" sldId="2147483720"/>
              <pc:sldLayoutMk cId="1864168566" sldId="2147483723"/>
              <ac:spMk id="4" creationId="{B714D3A0-EBD6-ED4D-AE89-689349F0868A}"/>
            </ac:spMkLst>
          </pc:spChg>
          <pc:spChg chg="del">
            <ac:chgData name="Kheda Askhabova" userId="42b6f6ff33756e1b" providerId="LiveId" clId="{C9ECEC67-15CE-6647-B288-BB5ADB593384}" dt="2022-01-18T21:33:21.255" v="496" actId="478"/>
            <ac:spMkLst>
              <pc:docMk/>
              <pc:sldMasterMk cId="1012208368" sldId="2147483720"/>
              <pc:sldLayoutMk cId="1864168566" sldId="2147483723"/>
              <ac:spMk id="5" creationId="{4634702B-FC0B-6D46-9D9F-AA5E789A439E}"/>
            </ac:spMkLst>
          </pc:spChg>
          <pc:spChg chg="del">
            <ac:chgData name="Kheda Askhabova" userId="42b6f6ff33756e1b" providerId="LiveId" clId="{C9ECEC67-15CE-6647-B288-BB5ADB593384}" dt="2022-01-18T21:33:22.227" v="497" actId="478"/>
            <ac:spMkLst>
              <pc:docMk/>
              <pc:sldMasterMk cId="1012208368" sldId="2147483720"/>
              <pc:sldLayoutMk cId="1864168566" sldId="2147483723"/>
              <ac:spMk id="6" creationId="{4FEBC31E-FE69-B145-959F-DA1A01D15E6F}"/>
            </ac:spMkLst>
          </pc:spChg>
          <pc:spChg chg="add mod">
            <ac:chgData name="Kheda Askhabova" userId="42b6f6ff33756e1b" providerId="LiveId" clId="{C9ECEC67-15CE-6647-B288-BB5ADB593384}" dt="2022-01-18T21:33:24.313" v="498"/>
            <ac:spMkLst>
              <pc:docMk/>
              <pc:sldMasterMk cId="1012208368" sldId="2147483720"/>
              <pc:sldLayoutMk cId="1864168566" sldId="2147483723"/>
              <ac:spMk id="7" creationId="{8C879D5A-5EB6-2146-A5E3-D3791D8D4AF3}"/>
            </ac:spMkLst>
          </pc:spChg>
          <pc:spChg chg="add mod">
            <ac:chgData name="Kheda Askhabova" userId="42b6f6ff33756e1b" providerId="LiveId" clId="{C9ECEC67-15CE-6647-B288-BB5ADB593384}" dt="2022-01-18T21:34:09.215" v="501"/>
            <ac:spMkLst>
              <pc:docMk/>
              <pc:sldMasterMk cId="1012208368" sldId="2147483720"/>
              <pc:sldLayoutMk cId="1864168566" sldId="2147483723"/>
              <ac:spMk id="8" creationId="{42DF3912-945F-1245-9E5F-44626CBB8C2A}"/>
            </ac:spMkLst>
          </pc:spChg>
          <pc:spChg chg="add mod">
            <ac:chgData name="Kheda Askhabova" userId="42b6f6ff33756e1b" providerId="LiveId" clId="{C9ECEC67-15CE-6647-B288-BB5ADB593384}" dt="2022-01-18T21:34:09.215" v="501"/>
            <ac:spMkLst>
              <pc:docMk/>
              <pc:sldMasterMk cId="1012208368" sldId="2147483720"/>
              <pc:sldLayoutMk cId="1864168566" sldId="2147483723"/>
              <ac:spMk id="9" creationId="{7F8EDFCA-0594-3F40-A72F-B3616DB91103}"/>
            </ac:spMkLst>
          </pc:spChg>
          <pc:spChg chg="add mod">
            <ac:chgData name="Kheda Askhabova" userId="42b6f6ff33756e1b" providerId="LiveId" clId="{C9ECEC67-15CE-6647-B288-BB5ADB593384}" dt="2022-01-18T21:34:09.215" v="501"/>
            <ac:spMkLst>
              <pc:docMk/>
              <pc:sldMasterMk cId="1012208368" sldId="2147483720"/>
              <pc:sldLayoutMk cId="1864168566" sldId="2147483723"/>
              <ac:spMk id="10" creationId="{3C9E0940-965D-6242-8FD1-9E0E4C10E16B}"/>
            </ac:spMkLst>
          </pc:spChg>
          <pc:spChg chg="add del mod">
            <ac:chgData name="Kheda Askhabova" userId="42b6f6ff33756e1b" providerId="LiveId" clId="{C9ECEC67-15CE-6647-B288-BB5ADB593384}" dt="2022-01-18T21:34:11.395" v="503"/>
            <ac:spMkLst>
              <pc:docMk/>
              <pc:sldMasterMk cId="1012208368" sldId="2147483720"/>
              <pc:sldLayoutMk cId="1864168566" sldId="2147483723"/>
              <ac:spMk id="11" creationId="{06B991F6-579D-D242-BFBE-2B4889AE4494}"/>
            </ac:spMkLst>
          </pc:spChg>
          <pc:spChg chg="add del mod">
            <ac:chgData name="Kheda Askhabova" userId="42b6f6ff33756e1b" providerId="LiveId" clId="{C9ECEC67-15CE-6647-B288-BB5ADB593384}" dt="2022-01-18T21:34:11.395" v="503"/>
            <ac:spMkLst>
              <pc:docMk/>
              <pc:sldMasterMk cId="1012208368" sldId="2147483720"/>
              <pc:sldLayoutMk cId="1864168566" sldId="2147483723"/>
              <ac:spMk id="12" creationId="{3D5FBC14-1D8B-0F4B-813C-9716D9AB3D0B}"/>
            </ac:spMkLst>
          </pc:spChg>
          <pc:spChg chg="add del mod">
            <ac:chgData name="Kheda Askhabova" userId="42b6f6ff33756e1b" providerId="LiveId" clId="{C9ECEC67-15CE-6647-B288-BB5ADB593384}" dt="2022-01-18T21:34:11.395" v="503"/>
            <ac:spMkLst>
              <pc:docMk/>
              <pc:sldMasterMk cId="1012208368" sldId="2147483720"/>
              <pc:sldLayoutMk cId="1864168566" sldId="2147483723"/>
              <ac:spMk id="13" creationId="{6A8CC252-9C07-394D-A650-53DAB8297177}"/>
            </ac:spMkLst>
          </pc:spChg>
        </pc:sldLayoutChg>
        <pc:sldLayoutChg chg="addSp delSp modSp mod">
          <pc:chgData name="Kheda Askhabova" userId="42b6f6ff33756e1b" providerId="LiveId" clId="{C9ECEC67-15CE-6647-B288-BB5ADB593384}" dt="2022-01-18T21:36:41.898" v="516"/>
          <pc:sldLayoutMkLst>
            <pc:docMk/>
            <pc:sldMasterMk cId="1012208368" sldId="2147483720"/>
            <pc:sldLayoutMk cId="910798694" sldId="2147483724"/>
          </pc:sldLayoutMkLst>
          <pc:spChg chg="del">
            <ac:chgData name="Kheda Askhabova" userId="42b6f6ff33756e1b" providerId="LiveId" clId="{C9ECEC67-15CE-6647-B288-BB5ADB593384}" dt="2022-01-18T21:29:35.081" v="474" actId="478"/>
            <ac:spMkLst>
              <pc:docMk/>
              <pc:sldMasterMk cId="1012208368" sldId="2147483720"/>
              <pc:sldLayoutMk cId="910798694" sldId="2147483724"/>
              <ac:spMk id="2" creationId="{67B78BD8-FF7B-BF49-84DE-25BA9032D2C7}"/>
            </ac:spMkLst>
          </pc:spChg>
          <pc:spChg chg="mod">
            <ac:chgData name="Kheda Askhabova" userId="42b6f6ff33756e1b" providerId="LiveId" clId="{C9ECEC67-15CE-6647-B288-BB5ADB593384}" dt="2022-01-18T21:35:14.916" v="506" actId="14100"/>
            <ac:spMkLst>
              <pc:docMk/>
              <pc:sldMasterMk cId="1012208368" sldId="2147483720"/>
              <pc:sldLayoutMk cId="910798694" sldId="2147483724"/>
              <ac:spMk id="3" creationId="{9CEE1DF4-E3C1-F640-9DB3-54B6D31600AF}"/>
            </ac:spMkLst>
          </pc:spChg>
          <pc:spChg chg="mod">
            <ac:chgData name="Kheda Askhabova" userId="42b6f6ff33756e1b" providerId="LiveId" clId="{C9ECEC67-15CE-6647-B288-BB5ADB593384}" dt="2022-01-18T21:35:59.609" v="508" actId="1076"/>
            <ac:spMkLst>
              <pc:docMk/>
              <pc:sldMasterMk cId="1012208368" sldId="2147483720"/>
              <pc:sldLayoutMk cId="910798694" sldId="2147483724"/>
              <ac:spMk id="4" creationId="{23ACB334-D753-8E4B-BA53-9958E29DB3D7}"/>
            </ac:spMkLst>
          </pc:spChg>
          <pc:spChg chg="del">
            <ac:chgData name="Kheda Askhabova" userId="42b6f6ff33756e1b" providerId="LiveId" clId="{C9ECEC67-15CE-6647-B288-BB5ADB593384}" dt="2022-01-18T21:36:12.358" v="511" actId="478"/>
            <ac:spMkLst>
              <pc:docMk/>
              <pc:sldMasterMk cId="1012208368" sldId="2147483720"/>
              <pc:sldLayoutMk cId="910798694" sldId="2147483724"/>
              <ac:spMk id="5" creationId="{ABDC2A80-E936-A046-B519-02981AE3C9C0}"/>
            </ac:spMkLst>
          </pc:spChg>
          <pc:spChg chg="del">
            <ac:chgData name="Kheda Askhabova" userId="42b6f6ff33756e1b" providerId="LiveId" clId="{C9ECEC67-15CE-6647-B288-BB5ADB593384}" dt="2022-01-18T21:36:11.427" v="510" actId="478"/>
            <ac:spMkLst>
              <pc:docMk/>
              <pc:sldMasterMk cId="1012208368" sldId="2147483720"/>
              <pc:sldLayoutMk cId="910798694" sldId="2147483724"/>
              <ac:spMk id="6" creationId="{8428CAEA-C923-6B46-AF22-D80E7193EA0B}"/>
            </ac:spMkLst>
          </pc:spChg>
          <pc:spChg chg="del">
            <ac:chgData name="Kheda Askhabova" userId="42b6f6ff33756e1b" providerId="LiveId" clId="{C9ECEC67-15CE-6647-B288-BB5ADB593384}" dt="2022-01-18T21:36:09.007" v="509" actId="478"/>
            <ac:spMkLst>
              <pc:docMk/>
              <pc:sldMasterMk cId="1012208368" sldId="2147483720"/>
              <pc:sldLayoutMk cId="910798694" sldId="2147483724"/>
              <ac:spMk id="7" creationId="{90F5AC49-3E18-A64A-86A4-023D81626A7A}"/>
            </ac:spMkLst>
          </pc:spChg>
          <pc:spChg chg="add del mod">
            <ac:chgData name="Kheda Askhabova" userId="42b6f6ff33756e1b" providerId="LiveId" clId="{C9ECEC67-15CE-6647-B288-BB5ADB593384}" dt="2022-01-18T21:36:39.458" v="515" actId="478"/>
            <ac:spMkLst>
              <pc:docMk/>
              <pc:sldMasterMk cId="1012208368" sldId="2147483720"/>
              <pc:sldLayoutMk cId="910798694" sldId="2147483724"/>
              <ac:spMk id="8" creationId="{1C9B221D-7123-D04C-A914-A598D0386AA8}"/>
            </ac:spMkLst>
          </pc:spChg>
          <pc:spChg chg="add mod">
            <ac:chgData name="Kheda Askhabova" userId="42b6f6ff33756e1b" providerId="LiveId" clId="{C9ECEC67-15CE-6647-B288-BB5ADB593384}" dt="2022-01-18T21:36:20.030" v="512"/>
            <ac:spMkLst>
              <pc:docMk/>
              <pc:sldMasterMk cId="1012208368" sldId="2147483720"/>
              <pc:sldLayoutMk cId="910798694" sldId="2147483724"/>
              <ac:spMk id="9" creationId="{07EFC637-18A9-214A-8DEB-996EF8C6E68A}"/>
            </ac:spMkLst>
          </pc:spChg>
          <pc:spChg chg="add del mod">
            <ac:chgData name="Kheda Askhabova" userId="42b6f6ff33756e1b" providerId="LiveId" clId="{C9ECEC67-15CE-6647-B288-BB5ADB593384}" dt="2022-01-18T21:36:37.385" v="514" actId="478"/>
            <ac:spMkLst>
              <pc:docMk/>
              <pc:sldMasterMk cId="1012208368" sldId="2147483720"/>
              <pc:sldLayoutMk cId="910798694" sldId="2147483724"/>
              <ac:spMk id="10" creationId="{E00A23ED-67B8-CA42-8CD8-FBDE68034960}"/>
            </ac:spMkLst>
          </pc:spChg>
          <pc:spChg chg="add mod">
            <ac:chgData name="Kheda Askhabova" userId="42b6f6ff33756e1b" providerId="LiveId" clId="{C9ECEC67-15CE-6647-B288-BB5ADB593384}" dt="2022-01-18T21:36:41.898" v="516"/>
            <ac:spMkLst>
              <pc:docMk/>
              <pc:sldMasterMk cId="1012208368" sldId="2147483720"/>
              <pc:sldLayoutMk cId="910798694" sldId="2147483724"/>
              <ac:spMk id="11" creationId="{43E49963-819E-7D4F-B68A-8B701C269917}"/>
            </ac:spMkLst>
          </pc:spChg>
        </pc:sldLayoutChg>
        <pc:sldLayoutChg chg="addSp delSp modSp mod">
          <pc:chgData name="Kheda Askhabova" userId="42b6f6ff33756e1b" providerId="LiveId" clId="{C9ECEC67-15CE-6647-B288-BB5ADB593384}" dt="2022-01-18T21:50:53.144" v="635" actId="6014"/>
          <pc:sldLayoutMkLst>
            <pc:docMk/>
            <pc:sldMasterMk cId="1012208368" sldId="2147483720"/>
            <pc:sldLayoutMk cId="3047089646" sldId="2147483725"/>
          </pc:sldLayoutMkLst>
          <pc:spChg chg="del">
            <ac:chgData name="Kheda Askhabova" userId="42b6f6ff33756e1b" providerId="LiveId" clId="{C9ECEC67-15CE-6647-B288-BB5ADB593384}" dt="2022-01-18T21:29:41.791" v="476" actId="478"/>
            <ac:spMkLst>
              <pc:docMk/>
              <pc:sldMasterMk cId="1012208368" sldId="2147483720"/>
              <pc:sldLayoutMk cId="3047089646" sldId="2147483725"/>
              <ac:spMk id="2" creationId="{8F2B1015-6EDA-5A4D-AFE7-D325B852F411}"/>
            </ac:spMkLst>
          </pc:spChg>
          <pc:spChg chg="del mod">
            <ac:chgData name="Kheda Askhabova" userId="42b6f6ff33756e1b" providerId="LiveId" clId="{C9ECEC67-15CE-6647-B288-BB5ADB593384}" dt="2022-01-18T21:40:16.123" v="528" actId="478"/>
            <ac:spMkLst>
              <pc:docMk/>
              <pc:sldMasterMk cId="1012208368" sldId="2147483720"/>
              <pc:sldLayoutMk cId="3047089646" sldId="2147483725"/>
              <ac:spMk id="3" creationId="{B791D2A4-EA6B-264F-AB3B-34B3C1CC7072}"/>
            </ac:spMkLst>
          </pc:spChg>
          <pc:spChg chg="del mod">
            <ac:chgData name="Kheda Askhabova" userId="42b6f6ff33756e1b" providerId="LiveId" clId="{C9ECEC67-15CE-6647-B288-BB5ADB593384}" dt="2022-01-18T21:40:17.274" v="529" actId="478"/>
            <ac:spMkLst>
              <pc:docMk/>
              <pc:sldMasterMk cId="1012208368" sldId="2147483720"/>
              <pc:sldLayoutMk cId="3047089646" sldId="2147483725"/>
              <ac:spMk id="4" creationId="{6D6CD7A4-44F8-7C49-83EA-2FFF7A073DA2}"/>
            </ac:spMkLst>
          </pc:spChg>
          <pc:spChg chg="del mod">
            <ac:chgData name="Kheda Askhabova" userId="42b6f6ff33756e1b" providerId="LiveId" clId="{C9ECEC67-15CE-6647-B288-BB5ADB593384}" dt="2022-01-18T21:40:11.926" v="525" actId="478"/>
            <ac:spMkLst>
              <pc:docMk/>
              <pc:sldMasterMk cId="1012208368" sldId="2147483720"/>
              <pc:sldLayoutMk cId="3047089646" sldId="2147483725"/>
              <ac:spMk id="5" creationId="{1E9C1A60-2EE7-6546-B308-4B29A1EB7493}"/>
            </ac:spMkLst>
          </pc:spChg>
          <pc:spChg chg="del mod">
            <ac:chgData name="Kheda Askhabova" userId="42b6f6ff33756e1b" providerId="LiveId" clId="{C9ECEC67-15CE-6647-B288-BB5ADB593384}" dt="2022-01-18T21:40:11.926" v="525" actId="478"/>
            <ac:spMkLst>
              <pc:docMk/>
              <pc:sldMasterMk cId="1012208368" sldId="2147483720"/>
              <pc:sldLayoutMk cId="3047089646" sldId="2147483725"/>
              <ac:spMk id="6" creationId="{F2182A10-40E1-C54A-95CF-D8F676462CAF}"/>
            </ac:spMkLst>
          </pc:spChg>
          <pc:spChg chg="del">
            <ac:chgData name="Kheda Askhabova" userId="42b6f6ff33756e1b" providerId="LiveId" clId="{C9ECEC67-15CE-6647-B288-BB5ADB593384}" dt="2022-01-18T21:40:18.796" v="530" actId="478"/>
            <ac:spMkLst>
              <pc:docMk/>
              <pc:sldMasterMk cId="1012208368" sldId="2147483720"/>
              <pc:sldLayoutMk cId="3047089646" sldId="2147483725"/>
              <ac:spMk id="7" creationId="{8203D4A4-72BE-E94F-8D53-67D0F0704C13}"/>
            </ac:spMkLst>
          </pc:spChg>
          <pc:spChg chg="del">
            <ac:chgData name="Kheda Askhabova" userId="42b6f6ff33756e1b" providerId="LiveId" clId="{C9ECEC67-15CE-6647-B288-BB5ADB593384}" dt="2022-01-18T21:40:11.926" v="525" actId="478"/>
            <ac:spMkLst>
              <pc:docMk/>
              <pc:sldMasterMk cId="1012208368" sldId="2147483720"/>
              <pc:sldLayoutMk cId="3047089646" sldId="2147483725"/>
              <ac:spMk id="8" creationId="{892F855A-AD4D-2045-A675-BC01F9C7D429}"/>
            </ac:spMkLst>
          </pc:spChg>
          <pc:spChg chg="del">
            <ac:chgData name="Kheda Askhabova" userId="42b6f6ff33756e1b" providerId="LiveId" clId="{C9ECEC67-15CE-6647-B288-BB5ADB593384}" dt="2022-01-18T21:40:13.586" v="526" actId="478"/>
            <ac:spMkLst>
              <pc:docMk/>
              <pc:sldMasterMk cId="1012208368" sldId="2147483720"/>
              <pc:sldLayoutMk cId="3047089646" sldId="2147483725"/>
              <ac:spMk id="9" creationId="{71764014-1D8C-D94B-9DF5-2995E2AE119F}"/>
            </ac:spMkLst>
          </pc:spChg>
          <pc:spChg chg="add del mod">
            <ac:chgData name="Kheda Askhabova" userId="42b6f6ff33756e1b" providerId="LiveId" clId="{C9ECEC67-15CE-6647-B288-BB5ADB593384}" dt="2022-01-18T21:40:09.473" v="524" actId="478"/>
            <ac:spMkLst>
              <pc:docMk/>
              <pc:sldMasterMk cId="1012208368" sldId="2147483720"/>
              <pc:sldLayoutMk cId="3047089646" sldId="2147483725"/>
              <ac:spMk id="10" creationId="{D785D70C-2F46-6940-9E65-3CA4FB20DA6C}"/>
            </ac:spMkLst>
          </pc:spChg>
          <pc:spChg chg="add mod">
            <ac:chgData name="Kheda Askhabova" userId="42b6f6ff33756e1b" providerId="LiveId" clId="{C9ECEC67-15CE-6647-B288-BB5ADB593384}" dt="2022-01-18T21:40:56.992" v="531"/>
            <ac:spMkLst>
              <pc:docMk/>
              <pc:sldMasterMk cId="1012208368" sldId="2147483720"/>
              <pc:sldLayoutMk cId="3047089646" sldId="2147483725"/>
              <ac:spMk id="11" creationId="{E3F4C1B5-34EF-C74A-833A-0A2EAE20F8A5}"/>
            </ac:spMkLst>
          </pc:spChg>
          <pc:spChg chg="add del">
            <ac:chgData name="Kheda Askhabova" userId="42b6f6ff33756e1b" providerId="LiveId" clId="{C9ECEC67-15CE-6647-B288-BB5ADB593384}" dt="2022-01-18T21:41:30.055" v="532" actId="11529"/>
            <ac:spMkLst>
              <pc:docMk/>
              <pc:sldMasterMk cId="1012208368" sldId="2147483720"/>
              <pc:sldLayoutMk cId="3047089646" sldId="2147483725"/>
              <ac:spMk id="12" creationId="{F2053125-50D4-0E48-B27E-1B3146D3D03A}"/>
            </ac:spMkLst>
          </pc:spChg>
          <pc:spChg chg="add del mod">
            <ac:chgData name="Kheda Askhabova" userId="42b6f6ff33756e1b" providerId="LiveId" clId="{C9ECEC67-15CE-6647-B288-BB5ADB593384}" dt="2022-01-18T21:42:13.263" v="548" actId="21"/>
            <ac:spMkLst>
              <pc:docMk/>
              <pc:sldMasterMk cId="1012208368" sldId="2147483720"/>
              <pc:sldLayoutMk cId="3047089646" sldId="2147483725"/>
              <ac:spMk id="13" creationId="{F363B354-F981-8F4B-A2E5-79C980C84C87}"/>
            </ac:spMkLst>
          </pc:spChg>
          <pc:spChg chg="add del">
            <ac:chgData name="Kheda Askhabova" userId="42b6f6ff33756e1b" providerId="LiveId" clId="{C9ECEC67-15CE-6647-B288-BB5ADB593384}" dt="2022-01-18T21:42:34.248" v="549" actId="11529"/>
            <ac:spMkLst>
              <pc:docMk/>
              <pc:sldMasterMk cId="1012208368" sldId="2147483720"/>
              <pc:sldLayoutMk cId="3047089646" sldId="2147483725"/>
              <ac:spMk id="14" creationId="{547EFF49-2E58-3043-936F-9C2FF09C806F}"/>
            </ac:spMkLst>
          </pc:spChg>
          <pc:spChg chg="add mod">
            <ac:chgData name="Kheda Askhabova" userId="42b6f6ff33756e1b" providerId="LiveId" clId="{C9ECEC67-15CE-6647-B288-BB5ADB593384}" dt="2022-01-18T21:43:20.726" v="577" actId="20577"/>
            <ac:spMkLst>
              <pc:docMk/>
              <pc:sldMasterMk cId="1012208368" sldId="2147483720"/>
              <pc:sldLayoutMk cId="3047089646" sldId="2147483725"/>
              <ac:spMk id="15" creationId="{EF0DC30A-3B29-8D47-A41F-13E71D93FC34}"/>
            </ac:spMkLst>
          </pc:spChg>
          <pc:spChg chg="add mod">
            <ac:chgData name="Kheda Askhabova" userId="42b6f6ff33756e1b" providerId="LiveId" clId="{C9ECEC67-15CE-6647-B288-BB5ADB593384}" dt="2022-01-18T21:43:30.337" v="596" actId="20577"/>
            <ac:spMkLst>
              <pc:docMk/>
              <pc:sldMasterMk cId="1012208368" sldId="2147483720"/>
              <pc:sldLayoutMk cId="3047089646" sldId="2147483725"/>
              <ac:spMk id="16" creationId="{0322CADB-FD00-444A-A290-5724B3587B05}"/>
            </ac:spMkLst>
          </pc:spChg>
          <pc:spChg chg="add mod">
            <ac:chgData name="Kheda Askhabova" userId="42b6f6ff33756e1b" providerId="LiveId" clId="{C9ECEC67-15CE-6647-B288-BB5ADB593384}" dt="2022-01-18T21:50:33.835" v="634" actId="14100"/>
            <ac:spMkLst>
              <pc:docMk/>
              <pc:sldMasterMk cId="1012208368" sldId="2147483720"/>
              <pc:sldLayoutMk cId="3047089646" sldId="2147483725"/>
              <ac:spMk id="17" creationId="{9ABA4C01-B693-1841-9CEE-F3F3605D46C9}"/>
            </ac:spMkLst>
          </pc:spChg>
          <pc:spChg chg="add del">
            <ac:chgData name="Kheda Askhabova" userId="42b6f6ff33756e1b" providerId="LiveId" clId="{C9ECEC67-15CE-6647-B288-BB5ADB593384}" dt="2022-01-18T21:44:04.314" v="603" actId="11529"/>
            <ac:spMkLst>
              <pc:docMk/>
              <pc:sldMasterMk cId="1012208368" sldId="2147483720"/>
              <pc:sldLayoutMk cId="3047089646" sldId="2147483725"/>
              <ac:spMk id="18" creationId="{26A771C7-DFE0-4B43-B1C3-6C3B8170F5A0}"/>
            </ac:spMkLst>
          </pc:spChg>
          <pc:spChg chg="add mod">
            <ac:chgData name="Kheda Askhabova" userId="42b6f6ff33756e1b" providerId="LiveId" clId="{C9ECEC67-15CE-6647-B288-BB5ADB593384}" dt="2022-01-18T21:44:57.008" v="619" actId="20577"/>
            <ac:spMkLst>
              <pc:docMk/>
              <pc:sldMasterMk cId="1012208368" sldId="2147483720"/>
              <pc:sldLayoutMk cId="3047089646" sldId="2147483725"/>
              <ac:spMk id="19" creationId="{17747D10-BC2C-E14A-A543-38F099E9DA6C}"/>
            </ac:spMkLst>
          </pc:spChg>
          <pc:spChg chg="add mod">
            <ac:chgData name="Kheda Askhabova" userId="42b6f6ff33756e1b" providerId="LiveId" clId="{C9ECEC67-15CE-6647-B288-BB5ADB593384}" dt="2022-01-18T21:45:06.435" v="622" actId="20577"/>
            <ac:spMkLst>
              <pc:docMk/>
              <pc:sldMasterMk cId="1012208368" sldId="2147483720"/>
              <pc:sldLayoutMk cId="3047089646" sldId="2147483725"/>
              <ac:spMk id="20" creationId="{9679BBC0-9705-154A-B993-C40C023FBD52}"/>
            </ac:spMkLst>
          </pc:spChg>
          <pc:spChg chg="add del mod">
            <ac:chgData name="Kheda Askhabova" userId="42b6f6ff33756e1b" providerId="LiveId" clId="{C9ECEC67-15CE-6647-B288-BB5ADB593384}" dt="2022-01-18T21:50:30.879" v="633" actId="21"/>
            <ac:spMkLst>
              <pc:docMk/>
              <pc:sldMasterMk cId="1012208368" sldId="2147483720"/>
              <pc:sldLayoutMk cId="3047089646" sldId="2147483725"/>
              <ac:spMk id="21" creationId="{E8D5D8DD-1E0C-F74F-877B-8C17153CE47C}"/>
            </ac:spMkLst>
          </pc:spChg>
        </pc:sldLayoutChg>
        <pc:sldLayoutChg chg="addSp delSp modSp del mod">
          <pc:chgData name="Kheda Askhabova" userId="42b6f6ff33756e1b" providerId="LiveId" clId="{C9ECEC67-15CE-6647-B288-BB5ADB593384}" dt="2022-01-18T21:39:33.282" v="523" actId="2696"/>
          <pc:sldLayoutMkLst>
            <pc:docMk/>
            <pc:sldMasterMk cId="1012208368" sldId="2147483720"/>
            <pc:sldLayoutMk cId="3132199732" sldId="2147483726"/>
          </pc:sldLayoutMkLst>
          <pc:spChg chg="del mod">
            <ac:chgData name="Kheda Askhabova" userId="42b6f6ff33756e1b" providerId="LiveId" clId="{C9ECEC67-15CE-6647-B288-BB5ADB593384}" dt="2022-01-18T21:37:13.652" v="518" actId="478"/>
            <ac:spMkLst>
              <pc:docMk/>
              <pc:sldMasterMk cId="1012208368" sldId="2147483720"/>
              <pc:sldLayoutMk cId="3132199732" sldId="2147483726"/>
              <ac:spMk id="2" creationId="{C11D993A-24FA-C84D-AD8A-AD390BA882B7}"/>
            </ac:spMkLst>
          </pc:spChg>
          <pc:spChg chg="del">
            <ac:chgData name="Kheda Askhabova" userId="42b6f6ff33756e1b" providerId="LiveId" clId="{C9ECEC67-15CE-6647-B288-BB5ADB593384}" dt="2022-01-18T21:33:02.945" v="492" actId="478"/>
            <ac:spMkLst>
              <pc:docMk/>
              <pc:sldMasterMk cId="1012208368" sldId="2147483720"/>
              <pc:sldLayoutMk cId="3132199732" sldId="2147483726"/>
              <ac:spMk id="3" creationId="{DF5E8CB1-C197-5C44-81AF-1C3462F72123}"/>
            </ac:spMkLst>
          </pc:spChg>
          <pc:spChg chg="del">
            <ac:chgData name="Kheda Askhabova" userId="42b6f6ff33756e1b" providerId="LiveId" clId="{C9ECEC67-15CE-6647-B288-BB5ADB593384}" dt="2022-01-18T21:33:02.030" v="491" actId="478"/>
            <ac:spMkLst>
              <pc:docMk/>
              <pc:sldMasterMk cId="1012208368" sldId="2147483720"/>
              <pc:sldLayoutMk cId="3132199732" sldId="2147483726"/>
              <ac:spMk id="4" creationId="{B41FACFE-E08E-FD4E-814A-D993E5C13E47}"/>
            </ac:spMkLst>
          </pc:spChg>
          <pc:spChg chg="del">
            <ac:chgData name="Kheda Askhabova" userId="42b6f6ff33756e1b" providerId="LiveId" clId="{C9ECEC67-15CE-6647-B288-BB5ADB593384}" dt="2022-01-18T21:33:01.137" v="490" actId="478"/>
            <ac:spMkLst>
              <pc:docMk/>
              <pc:sldMasterMk cId="1012208368" sldId="2147483720"/>
              <pc:sldLayoutMk cId="3132199732" sldId="2147483726"/>
              <ac:spMk id="5" creationId="{20D6A9E4-232B-3748-8378-2E942A808D9A}"/>
            </ac:spMkLst>
          </pc:spChg>
          <pc:spChg chg="add mod">
            <ac:chgData name="Kheda Askhabova" userId="42b6f6ff33756e1b" providerId="LiveId" clId="{C9ECEC67-15CE-6647-B288-BB5ADB593384}" dt="2022-01-18T21:32:59.807" v="489"/>
            <ac:spMkLst>
              <pc:docMk/>
              <pc:sldMasterMk cId="1012208368" sldId="2147483720"/>
              <pc:sldLayoutMk cId="3132199732" sldId="2147483726"/>
              <ac:spMk id="6" creationId="{6C07E33C-81FD-9645-8CDB-321D5A65E8CD}"/>
            </ac:spMkLst>
          </pc:spChg>
          <pc:spChg chg="add mod">
            <ac:chgData name="Kheda Askhabova" userId="42b6f6ff33756e1b" providerId="LiveId" clId="{C9ECEC67-15CE-6647-B288-BB5ADB593384}" dt="2022-01-18T21:37:15.480" v="519"/>
            <ac:spMkLst>
              <pc:docMk/>
              <pc:sldMasterMk cId="1012208368" sldId="2147483720"/>
              <pc:sldLayoutMk cId="3132199732" sldId="2147483726"/>
              <ac:spMk id="7" creationId="{CC9D3326-8C71-7045-988E-5131677206FB}"/>
            </ac:spMkLst>
          </pc:spChg>
        </pc:sldLayoutChg>
        <pc:sldLayoutChg chg="addSp delSp modSp mod">
          <pc:chgData name="Kheda Askhabova" userId="42b6f6ff33756e1b" providerId="LiveId" clId="{C9ECEC67-15CE-6647-B288-BB5ADB593384}" dt="2022-01-18T21:37:18.115" v="520"/>
          <pc:sldLayoutMkLst>
            <pc:docMk/>
            <pc:sldMasterMk cId="1012208368" sldId="2147483720"/>
            <pc:sldLayoutMk cId="1721372841" sldId="2147483727"/>
          </pc:sldLayoutMkLst>
          <pc:spChg chg="add del">
            <ac:chgData name="Kheda Askhabova" userId="42b6f6ff33756e1b" providerId="LiveId" clId="{C9ECEC67-15CE-6647-B288-BB5ADB593384}" dt="2022-01-18T21:32:55.452" v="488" actId="478"/>
            <ac:spMkLst>
              <pc:docMk/>
              <pc:sldMasterMk cId="1012208368" sldId="2147483720"/>
              <pc:sldLayoutMk cId="1721372841" sldId="2147483727"/>
              <ac:spMk id="2" creationId="{D8260CAA-7D53-E94A-B41B-B45840DCA96A}"/>
            </ac:spMkLst>
          </pc:spChg>
          <pc:spChg chg="add del">
            <ac:chgData name="Kheda Askhabova" userId="42b6f6ff33756e1b" providerId="LiveId" clId="{C9ECEC67-15CE-6647-B288-BB5ADB593384}" dt="2022-01-18T21:32:54.454" v="487" actId="478"/>
            <ac:spMkLst>
              <pc:docMk/>
              <pc:sldMasterMk cId="1012208368" sldId="2147483720"/>
              <pc:sldLayoutMk cId="1721372841" sldId="2147483727"/>
              <ac:spMk id="3" creationId="{BFB6CD40-ACD0-A648-B3F1-C05A3FA9EC99}"/>
            </ac:spMkLst>
          </pc:spChg>
          <pc:spChg chg="add del">
            <ac:chgData name="Kheda Askhabova" userId="42b6f6ff33756e1b" providerId="LiveId" clId="{C9ECEC67-15CE-6647-B288-BB5ADB593384}" dt="2022-01-18T21:32:53.390" v="486" actId="478"/>
            <ac:spMkLst>
              <pc:docMk/>
              <pc:sldMasterMk cId="1012208368" sldId="2147483720"/>
              <pc:sldLayoutMk cId="1721372841" sldId="2147483727"/>
              <ac:spMk id="4" creationId="{E5EDDACD-00F5-DC43-BA1F-F087EAA0496B}"/>
            </ac:spMkLst>
          </pc:spChg>
          <pc:spChg chg="add mod">
            <ac:chgData name="Kheda Askhabova" userId="42b6f6ff33756e1b" providerId="LiveId" clId="{C9ECEC67-15CE-6647-B288-BB5ADB593384}" dt="2022-01-18T21:32:51.666" v="485"/>
            <ac:spMkLst>
              <pc:docMk/>
              <pc:sldMasterMk cId="1012208368" sldId="2147483720"/>
              <pc:sldLayoutMk cId="1721372841" sldId="2147483727"/>
              <ac:spMk id="5" creationId="{0CC3381F-C65A-2340-AE9B-73C71914F7E6}"/>
            </ac:spMkLst>
          </pc:spChg>
          <pc:spChg chg="add mod">
            <ac:chgData name="Kheda Askhabova" userId="42b6f6ff33756e1b" providerId="LiveId" clId="{C9ECEC67-15CE-6647-B288-BB5ADB593384}" dt="2022-01-18T21:37:18.115" v="520"/>
            <ac:spMkLst>
              <pc:docMk/>
              <pc:sldMasterMk cId="1012208368" sldId="2147483720"/>
              <pc:sldLayoutMk cId="1721372841" sldId="2147483727"/>
              <ac:spMk id="6" creationId="{0B1C26B7-5340-AE43-9AC9-7B15187BBC31}"/>
            </ac:spMkLst>
          </pc:spChg>
        </pc:sldLayoutChg>
        <pc:sldLayoutChg chg="add del mod modTransition">
          <pc:chgData name="Kheda Askhabova" userId="42b6f6ff33756e1b" providerId="LiveId" clId="{C9ECEC67-15CE-6647-B288-BB5ADB593384}" dt="2022-01-18T21:26:08.255" v="455" actId="2696"/>
          <pc:sldLayoutMkLst>
            <pc:docMk/>
            <pc:sldMasterMk cId="1012208368" sldId="2147483720"/>
            <pc:sldLayoutMk cId="1174591151" sldId="2147483728"/>
          </pc:sldLayoutMkLst>
        </pc:sldLayoutChg>
        <pc:sldLayoutChg chg="del">
          <pc:chgData name="Kheda Askhabova" userId="42b6f6ff33756e1b" providerId="LiveId" clId="{C9ECEC67-15CE-6647-B288-BB5ADB593384}" dt="2022-01-18T21:18:23.093" v="436" actId="2696"/>
          <pc:sldLayoutMkLst>
            <pc:docMk/>
            <pc:sldMasterMk cId="1012208368" sldId="2147483720"/>
            <pc:sldLayoutMk cId="1276286423" sldId="2147483728"/>
          </pc:sldLayoutMkLst>
        </pc:sldLayoutChg>
        <pc:sldLayoutChg chg="del">
          <pc:chgData name="Kheda Askhabova" userId="42b6f6ff33756e1b" providerId="LiveId" clId="{C9ECEC67-15CE-6647-B288-BB5ADB593384}" dt="2022-01-18T21:18:25.809" v="437" actId="2696"/>
          <pc:sldLayoutMkLst>
            <pc:docMk/>
            <pc:sldMasterMk cId="1012208368" sldId="2147483720"/>
            <pc:sldLayoutMk cId="1248332075" sldId="2147483729"/>
          </pc:sldLayoutMkLst>
        </pc:sldLayoutChg>
        <pc:sldLayoutChg chg="del">
          <pc:chgData name="Kheda Askhabova" userId="42b6f6ff33756e1b" providerId="LiveId" clId="{C9ECEC67-15CE-6647-B288-BB5ADB593384}" dt="2022-01-18T21:18:28.334" v="438" actId="2696"/>
          <pc:sldLayoutMkLst>
            <pc:docMk/>
            <pc:sldMasterMk cId="1012208368" sldId="2147483720"/>
            <pc:sldLayoutMk cId="2117775009" sldId="2147483730"/>
          </pc:sldLayoutMkLst>
        </pc:sldLayoutChg>
        <pc:sldLayoutChg chg="del">
          <pc:chgData name="Kheda Askhabova" userId="42b6f6ff33756e1b" providerId="LiveId" clId="{C9ECEC67-15CE-6647-B288-BB5ADB593384}" dt="2022-01-18T21:18:30.498" v="439" actId="2696"/>
          <pc:sldLayoutMkLst>
            <pc:docMk/>
            <pc:sldMasterMk cId="1012208368" sldId="2147483720"/>
            <pc:sldLayoutMk cId="868424025" sldId="2147483731"/>
          </pc:sldLayoutMkLst>
        </pc:sldLayoutChg>
      </pc:sldMasterChg>
      <pc:sldMasterChg chg="new del mod addSldLayout delSldLayout">
        <pc:chgData name="Kheda Askhabova" userId="42b6f6ff33756e1b" providerId="LiveId" clId="{C9ECEC67-15CE-6647-B288-BB5ADB593384}" dt="2022-01-18T21:01:53.495" v="350" actId="2696"/>
        <pc:sldMasterMkLst>
          <pc:docMk/>
          <pc:sldMasterMk cId="1613294402" sldId="2147483720"/>
        </pc:sldMasterMkLst>
        <pc:sldLayoutChg chg="new del replId">
          <pc:chgData name="Kheda Askhabova" userId="42b6f6ff33756e1b" providerId="LiveId" clId="{C9ECEC67-15CE-6647-B288-BB5ADB593384}" dt="2022-01-18T21:01:53.476" v="339" actId="2696"/>
          <pc:sldLayoutMkLst>
            <pc:docMk/>
            <pc:sldMasterMk cId="1613294402" sldId="2147483720"/>
            <pc:sldLayoutMk cId="1271092952" sldId="2147483721"/>
          </pc:sldLayoutMkLst>
        </pc:sldLayoutChg>
        <pc:sldLayoutChg chg="new del replId">
          <pc:chgData name="Kheda Askhabova" userId="42b6f6ff33756e1b" providerId="LiveId" clId="{C9ECEC67-15CE-6647-B288-BB5ADB593384}" dt="2022-01-18T21:01:53.478" v="340" actId="2696"/>
          <pc:sldLayoutMkLst>
            <pc:docMk/>
            <pc:sldMasterMk cId="1613294402" sldId="2147483720"/>
            <pc:sldLayoutMk cId="2206250737" sldId="2147483722"/>
          </pc:sldLayoutMkLst>
        </pc:sldLayoutChg>
        <pc:sldLayoutChg chg="new del replId">
          <pc:chgData name="Kheda Askhabova" userId="42b6f6ff33756e1b" providerId="LiveId" clId="{C9ECEC67-15CE-6647-B288-BB5ADB593384}" dt="2022-01-18T21:01:53.479" v="341" actId="2696"/>
          <pc:sldLayoutMkLst>
            <pc:docMk/>
            <pc:sldMasterMk cId="1613294402" sldId="2147483720"/>
            <pc:sldLayoutMk cId="3348281613" sldId="2147483723"/>
          </pc:sldLayoutMkLst>
        </pc:sldLayoutChg>
        <pc:sldLayoutChg chg="new del replId">
          <pc:chgData name="Kheda Askhabova" userId="42b6f6ff33756e1b" providerId="LiveId" clId="{C9ECEC67-15CE-6647-B288-BB5ADB593384}" dt="2022-01-18T21:01:53.481" v="342" actId="2696"/>
          <pc:sldLayoutMkLst>
            <pc:docMk/>
            <pc:sldMasterMk cId="1613294402" sldId="2147483720"/>
            <pc:sldLayoutMk cId="1394630809" sldId="2147483724"/>
          </pc:sldLayoutMkLst>
        </pc:sldLayoutChg>
        <pc:sldLayoutChg chg="new del replId">
          <pc:chgData name="Kheda Askhabova" userId="42b6f6ff33756e1b" providerId="LiveId" clId="{C9ECEC67-15CE-6647-B288-BB5ADB593384}" dt="2022-01-18T21:01:53.483" v="343" actId="2696"/>
          <pc:sldLayoutMkLst>
            <pc:docMk/>
            <pc:sldMasterMk cId="1613294402" sldId="2147483720"/>
            <pc:sldLayoutMk cId="2104376756" sldId="2147483725"/>
          </pc:sldLayoutMkLst>
        </pc:sldLayoutChg>
        <pc:sldLayoutChg chg="new del replId">
          <pc:chgData name="Kheda Askhabova" userId="42b6f6ff33756e1b" providerId="LiveId" clId="{C9ECEC67-15CE-6647-B288-BB5ADB593384}" dt="2022-01-18T21:01:53.485" v="344" actId="2696"/>
          <pc:sldLayoutMkLst>
            <pc:docMk/>
            <pc:sldMasterMk cId="1613294402" sldId="2147483720"/>
            <pc:sldLayoutMk cId="1180927216" sldId="2147483726"/>
          </pc:sldLayoutMkLst>
        </pc:sldLayoutChg>
        <pc:sldLayoutChg chg="new del replId">
          <pc:chgData name="Kheda Askhabova" userId="42b6f6ff33756e1b" providerId="LiveId" clId="{C9ECEC67-15CE-6647-B288-BB5ADB593384}" dt="2022-01-18T21:01:53.487" v="345" actId="2696"/>
          <pc:sldLayoutMkLst>
            <pc:docMk/>
            <pc:sldMasterMk cId="1613294402" sldId="2147483720"/>
            <pc:sldLayoutMk cId="4146189799" sldId="2147483727"/>
          </pc:sldLayoutMkLst>
        </pc:sldLayoutChg>
        <pc:sldLayoutChg chg="new del replId">
          <pc:chgData name="Kheda Askhabova" userId="42b6f6ff33756e1b" providerId="LiveId" clId="{C9ECEC67-15CE-6647-B288-BB5ADB593384}" dt="2022-01-18T21:01:53.488" v="346" actId="2696"/>
          <pc:sldLayoutMkLst>
            <pc:docMk/>
            <pc:sldMasterMk cId="1613294402" sldId="2147483720"/>
            <pc:sldLayoutMk cId="522317900" sldId="2147483728"/>
          </pc:sldLayoutMkLst>
        </pc:sldLayoutChg>
        <pc:sldLayoutChg chg="new del replId">
          <pc:chgData name="Kheda Askhabova" userId="42b6f6ff33756e1b" providerId="LiveId" clId="{C9ECEC67-15CE-6647-B288-BB5ADB593384}" dt="2022-01-18T21:01:53.490" v="347" actId="2696"/>
          <pc:sldLayoutMkLst>
            <pc:docMk/>
            <pc:sldMasterMk cId="1613294402" sldId="2147483720"/>
            <pc:sldLayoutMk cId="1343891435" sldId="2147483729"/>
          </pc:sldLayoutMkLst>
        </pc:sldLayoutChg>
        <pc:sldLayoutChg chg="new del replId">
          <pc:chgData name="Kheda Askhabova" userId="42b6f6ff33756e1b" providerId="LiveId" clId="{C9ECEC67-15CE-6647-B288-BB5ADB593384}" dt="2022-01-18T21:01:53.491" v="348" actId="2696"/>
          <pc:sldLayoutMkLst>
            <pc:docMk/>
            <pc:sldMasterMk cId="1613294402" sldId="2147483720"/>
            <pc:sldLayoutMk cId="439362782" sldId="2147483730"/>
          </pc:sldLayoutMkLst>
        </pc:sldLayoutChg>
        <pc:sldLayoutChg chg="new del replId">
          <pc:chgData name="Kheda Askhabova" userId="42b6f6ff33756e1b" providerId="LiveId" clId="{C9ECEC67-15CE-6647-B288-BB5ADB593384}" dt="2022-01-18T21:01:53.493" v="349" actId="2696"/>
          <pc:sldLayoutMkLst>
            <pc:docMk/>
            <pc:sldMasterMk cId="1613294402" sldId="2147483720"/>
            <pc:sldLayoutMk cId="3858682115" sldId="2147483731"/>
          </pc:sldLayoutMkLst>
        </pc:sldLayoutChg>
      </pc:sldMasterChg>
      <pc:sldMasterChg chg="new del mod addSldLayout delSldLayout">
        <pc:chgData name="Kheda Askhabova" userId="42b6f6ff33756e1b" providerId="LiveId" clId="{C9ECEC67-15CE-6647-B288-BB5ADB593384}" dt="2022-01-18T21:02:29.356" v="367" actId="2696"/>
        <pc:sldMasterMkLst>
          <pc:docMk/>
          <pc:sldMasterMk cId="2492787676" sldId="2147483732"/>
        </pc:sldMasterMkLst>
        <pc:sldLayoutChg chg="new del replId">
          <pc:chgData name="Kheda Askhabova" userId="42b6f6ff33756e1b" providerId="LiveId" clId="{C9ECEC67-15CE-6647-B288-BB5ADB593384}" dt="2022-01-18T21:02:29.338" v="356" actId="2696"/>
          <pc:sldLayoutMkLst>
            <pc:docMk/>
            <pc:sldMasterMk cId="2492787676" sldId="2147483732"/>
            <pc:sldLayoutMk cId="4229031538" sldId="2147483733"/>
          </pc:sldLayoutMkLst>
        </pc:sldLayoutChg>
        <pc:sldLayoutChg chg="new del replId">
          <pc:chgData name="Kheda Askhabova" userId="42b6f6ff33756e1b" providerId="LiveId" clId="{C9ECEC67-15CE-6647-B288-BB5ADB593384}" dt="2022-01-18T21:02:29.339" v="357" actId="2696"/>
          <pc:sldLayoutMkLst>
            <pc:docMk/>
            <pc:sldMasterMk cId="2492787676" sldId="2147483732"/>
            <pc:sldLayoutMk cId="890549956" sldId="2147483734"/>
          </pc:sldLayoutMkLst>
        </pc:sldLayoutChg>
        <pc:sldLayoutChg chg="new del replId">
          <pc:chgData name="Kheda Askhabova" userId="42b6f6ff33756e1b" providerId="LiveId" clId="{C9ECEC67-15CE-6647-B288-BB5ADB593384}" dt="2022-01-18T21:02:29.341" v="358" actId="2696"/>
          <pc:sldLayoutMkLst>
            <pc:docMk/>
            <pc:sldMasterMk cId="2492787676" sldId="2147483732"/>
            <pc:sldLayoutMk cId="1591747077" sldId="2147483735"/>
          </pc:sldLayoutMkLst>
        </pc:sldLayoutChg>
        <pc:sldLayoutChg chg="new del replId">
          <pc:chgData name="Kheda Askhabova" userId="42b6f6ff33756e1b" providerId="LiveId" clId="{C9ECEC67-15CE-6647-B288-BB5ADB593384}" dt="2022-01-18T21:02:29.342" v="359" actId="2696"/>
          <pc:sldLayoutMkLst>
            <pc:docMk/>
            <pc:sldMasterMk cId="2492787676" sldId="2147483732"/>
            <pc:sldLayoutMk cId="96562290" sldId="2147483736"/>
          </pc:sldLayoutMkLst>
        </pc:sldLayoutChg>
        <pc:sldLayoutChg chg="new del replId">
          <pc:chgData name="Kheda Askhabova" userId="42b6f6ff33756e1b" providerId="LiveId" clId="{C9ECEC67-15CE-6647-B288-BB5ADB593384}" dt="2022-01-18T21:02:29.344" v="360" actId="2696"/>
          <pc:sldLayoutMkLst>
            <pc:docMk/>
            <pc:sldMasterMk cId="2492787676" sldId="2147483732"/>
            <pc:sldLayoutMk cId="2016676594" sldId="2147483737"/>
          </pc:sldLayoutMkLst>
        </pc:sldLayoutChg>
        <pc:sldLayoutChg chg="new del replId">
          <pc:chgData name="Kheda Askhabova" userId="42b6f6ff33756e1b" providerId="LiveId" clId="{C9ECEC67-15CE-6647-B288-BB5ADB593384}" dt="2022-01-18T21:02:29.346" v="361" actId="2696"/>
          <pc:sldLayoutMkLst>
            <pc:docMk/>
            <pc:sldMasterMk cId="2492787676" sldId="2147483732"/>
            <pc:sldLayoutMk cId="3306227442" sldId="2147483738"/>
          </pc:sldLayoutMkLst>
        </pc:sldLayoutChg>
        <pc:sldLayoutChg chg="new del replId">
          <pc:chgData name="Kheda Askhabova" userId="42b6f6ff33756e1b" providerId="LiveId" clId="{C9ECEC67-15CE-6647-B288-BB5ADB593384}" dt="2022-01-18T21:02:29.348" v="362" actId="2696"/>
          <pc:sldLayoutMkLst>
            <pc:docMk/>
            <pc:sldMasterMk cId="2492787676" sldId="2147483732"/>
            <pc:sldLayoutMk cId="2965494375" sldId="2147483739"/>
          </pc:sldLayoutMkLst>
        </pc:sldLayoutChg>
        <pc:sldLayoutChg chg="new del replId">
          <pc:chgData name="Kheda Askhabova" userId="42b6f6ff33756e1b" providerId="LiveId" clId="{C9ECEC67-15CE-6647-B288-BB5ADB593384}" dt="2022-01-18T21:02:29.350" v="363" actId="2696"/>
          <pc:sldLayoutMkLst>
            <pc:docMk/>
            <pc:sldMasterMk cId="2492787676" sldId="2147483732"/>
            <pc:sldLayoutMk cId="736560660" sldId="2147483740"/>
          </pc:sldLayoutMkLst>
        </pc:sldLayoutChg>
        <pc:sldLayoutChg chg="new del replId">
          <pc:chgData name="Kheda Askhabova" userId="42b6f6ff33756e1b" providerId="LiveId" clId="{C9ECEC67-15CE-6647-B288-BB5ADB593384}" dt="2022-01-18T21:02:29.351" v="364" actId="2696"/>
          <pc:sldLayoutMkLst>
            <pc:docMk/>
            <pc:sldMasterMk cId="2492787676" sldId="2147483732"/>
            <pc:sldLayoutMk cId="3326160940" sldId="2147483741"/>
          </pc:sldLayoutMkLst>
        </pc:sldLayoutChg>
        <pc:sldLayoutChg chg="new del replId">
          <pc:chgData name="Kheda Askhabova" userId="42b6f6ff33756e1b" providerId="LiveId" clId="{C9ECEC67-15CE-6647-B288-BB5ADB593384}" dt="2022-01-18T21:02:29.353" v="365" actId="2696"/>
          <pc:sldLayoutMkLst>
            <pc:docMk/>
            <pc:sldMasterMk cId="2492787676" sldId="2147483732"/>
            <pc:sldLayoutMk cId="1856378612" sldId="2147483742"/>
          </pc:sldLayoutMkLst>
        </pc:sldLayoutChg>
        <pc:sldLayoutChg chg="new del replId">
          <pc:chgData name="Kheda Askhabova" userId="42b6f6ff33756e1b" providerId="LiveId" clId="{C9ECEC67-15CE-6647-B288-BB5ADB593384}" dt="2022-01-18T21:02:29.354" v="366" actId="2696"/>
          <pc:sldLayoutMkLst>
            <pc:docMk/>
            <pc:sldMasterMk cId="2492787676" sldId="2147483732"/>
            <pc:sldLayoutMk cId="793420663" sldId="214748374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DB5C5-70C2-8A44-8C93-A6C52966B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630" y="706056"/>
            <a:ext cx="10752880" cy="243351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8A5564-F9BD-6C4D-AF2C-D06FD5F9F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6663" y="3429000"/>
            <a:ext cx="6458673" cy="807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512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а про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9483A56-8F01-6D47-A0AD-AD521961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454" y="1825625"/>
            <a:ext cx="8606741" cy="430843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F89C2A-EAD1-8E47-8FF0-B32A8682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7709" y="5768935"/>
            <a:ext cx="1201837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C41D476-1B07-3B42-9A72-5673803FE790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AC0DEBF-A6C7-FC4D-9DD8-85BF0652A1AD}"/>
              </a:ext>
            </a:extLst>
          </p:cNvPr>
          <p:cNvSpPr txBox="1">
            <a:spLocks/>
          </p:cNvSpPr>
          <p:nvPr userDrawn="1"/>
        </p:nvSpPr>
        <p:spPr>
          <a:xfrm>
            <a:off x="722454" y="723940"/>
            <a:ext cx="8606741" cy="7228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Click to edit Master title 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06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8C879D5A-5EB6-2146-A5E3-D3791D8D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7709" y="5768935"/>
            <a:ext cx="1201837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C41D476-1B07-3B42-9A72-5673803FE790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2DF3912-945F-1245-9E5F-44626CBB8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454" y="1825625"/>
            <a:ext cx="8606741" cy="430843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ru-RU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7F8EDFCA-0594-3F40-A72F-B3616DB91103}"/>
              </a:ext>
            </a:extLst>
          </p:cNvPr>
          <p:cNvSpPr txBox="1">
            <a:spLocks/>
          </p:cNvSpPr>
          <p:nvPr userDrawn="1"/>
        </p:nvSpPr>
        <p:spPr>
          <a:xfrm>
            <a:off x="10267709" y="5768935"/>
            <a:ext cx="1201837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41D476-1B07-3B42-9A72-5673803FE790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C9E0940-965D-6242-8FD1-9E0E4C10E16B}"/>
              </a:ext>
            </a:extLst>
          </p:cNvPr>
          <p:cNvSpPr txBox="1">
            <a:spLocks/>
          </p:cNvSpPr>
          <p:nvPr userDrawn="1"/>
        </p:nvSpPr>
        <p:spPr>
          <a:xfrm>
            <a:off x="722454" y="723940"/>
            <a:ext cx="8606741" cy="7228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Click to edit Master title 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416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CEE1DF4-E3C1-F640-9DB3-54B6D3160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489" y="1828801"/>
            <a:ext cx="4313498" cy="43052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ACB334-D753-8E4B-BA53-9958E29D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4987" y="1828801"/>
            <a:ext cx="4313498" cy="43052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ru-RU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07EFC637-18A9-214A-8DEB-996EF8C6E68A}"/>
              </a:ext>
            </a:extLst>
          </p:cNvPr>
          <p:cNvSpPr txBox="1">
            <a:spLocks/>
          </p:cNvSpPr>
          <p:nvPr userDrawn="1"/>
        </p:nvSpPr>
        <p:spPr>
          <a:xfrm>
            <a:off x="10267709" y="5768935"/>
            <a:ext cx="1201837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41D476-1B07-3B42-9A72-5673803FE790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3E49963-819E-7D4F-B68A-8B701C269917}"/>
              </a:ext>
            </a:extLst>
          </p:cNvPr>
          <p:cNvSpPr txBox="1">
            <a:spLocks/>
          </p:cNvSpPr>
          <p:nvPr userDrawn="1"/>
        </p:nvSpPr>
        <p:spPr>
          <a:xfrm>
            <a:off x="722454" y="723940"/>
            <a:ext cx="8606741" cy="7228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Click to edit Master title 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79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3F4C1B5-34EF-C74A-833A-0A2EAE20F8A5}"/>
              </a:ext>
            </a:extLst>
          </p:cNvPr>
          <p:cNvSpPr txBox="1">
            <a:spLocks/>
          </p:cNvSpPr>
          <p:nvPr userDrawn="1"/>
        </p:nvSpPr>
        <p:spPr>
          <a:xfrm>
            <a:off x="722454" y="723940"/>
            <a:ext cx="8606741" cy="7228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Click to edit Master title  style</a:t>
            </a:r>
            <a:endParaRPr lang="ru-RU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F0DC30A-3B29-8D47-A41F-13E71D93FC3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2313" y="2408238"/>
            <a:ext cx="4300537" cy="3714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Picture 1</a:t>
            </a:r>
            <a:endParaRPr lang="en-RU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0322CADB-FD00-444A-A290-5724B3587B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028658" y="2408238"/>
            <a:ext cx="4300537" cy="3714750"/>
          </a:xfrm>
          <a:prstGeom prst="rect">
            <a:avLst/>
          </a:prstGeom>
        </p:spPr>
        <p:txBody>
          <a:bodyPr/>
          <a:lstStyle/>
          <a:p>
            <a:r>
              <a:rPr lang="en-RU" dirty="0"/>
              <a:t>Picture 2</a:t>
            </a: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9ABA4C01-B693-1841-9CEE-F3F3605D46C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29195" y="735011"/>
            <a:ext cx="2140351" cy="5387977"/>
          </a:xfrm>
          <a:prstGeom prst="rect">
            <a:avLst/>
          </a:prstGeom>
        </p:spPr>
        <p:txBody>
          <a:bodyPr/>
          <a:lstStyle/>
          <a:p>
            <a:r>
              <a:rPr lang="en-RU" dirty="0"/>
              <a:t>Banner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747D10-BC2C-E14A-A543-38F099E9DA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313" y="1875098"/>
            <a:ext cx="4300537" cy="5331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text for pic 1</a:t>
            </a:r>
            <a:endParaRPr lang="en-RU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9679BBC0-9705-154A-B993-C40C023FBD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4466" y="1876545"/>
            <a:ext cx="4300537" cy="533139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for pic 2</a:t>
            </a:r>
            <a:endParaRPr lang="en-RU" dirty="0"/>
          </a:p>
          <a:p>
            <a:pPr lvl="0"/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4708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0CC3381F-C65A-2340-AE9B-73C71914F7E6}"/>
              </a:ext>
            </a:extLst>
          </p:cNvPr>
          <p:cNvSpPr txBox="1">
            <a:spLocks/>
          </p:cNvSpPr>
          <p:nvPr userDrawn="1"/>
        </p:nvSpPr>
        <p:spPr>
          <a:xfrm>
            <a:off x="10267709" y="5768935"/>
            <a:ext cx="1201837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41D476-1B07-3B42-9A72-5673803FE790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B1C26B7-5340-AE43-9AC9-7B15187BBC31}"/>
              </a:ext>
            </a:extLst>
          </p:cNvPr>
          <p:cNvSpPr txBox="1">
            <a:spLocks/>
          </p:cNvSpPr>
          <p:nvPr userDrawn="1"/>
        </p:nvSpPr>
        <p:spPr>
          <a:xfrm>
            <a:off x="722454" y="723940"/>
            <a:ext cx="8606741" cy="7228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Click to edit Master title 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37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&#10;5 modular markup" hidden="1">
            <a:extLst>
              <a:ext uri="{FF2B5EF4-FFF2-40B4-BE49-F238E27FC236}">
                <a16:creationId xmlns:a16="http://schemas.microsoft.com/office/drawing/2014/main" id="{66EEBA2B-2446-7449-9457-B8022C608F5D}"/>
              </a:ext>
            </a:extLst>
          </p:cNvPr>
          <p:cNvGrpSpPr/>
          <p:nvPr userDrawn="1"/>
        </p:nvGrpSpPr>
        <p:grpSpPr>
          <a:xfrm>
            <a:off x="-1" y="-9206"/>
            <a:ext cx="12192001" cy="6868800"/>
            <a:chOff x="-1" y="-9205"/>
            <a:chExt cx="12192001" cy="686720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7D7D0A-7B89-CF47-BEF0-904E25383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" y="-9205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A1252F7-BFDA-9D4D-A4E3-B407057EB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72000" y="613800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C757EC-AB1C-8848-98E7-08C25A6F2245}"/>
                </a:ext>
              </a:extLst>
            </p:cNvPr>
            <p:cNvCxnSpPr>
              <a:cxnSpLocks/>
            </p:cNvCxnSpPr>
            <p:nvPr/>
          </p:nvCxnSpPr>
          <p:spPr>
            <a:xfrm>
              <a:off x="720000" y="0"/>
              <a:ext cx="0" cy="685800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34F7CD-EADA-674D-B228-E286C9D38E05}"/>
                </a:ext>
              </a:extLst>
            </p:cNvPr>
            <p:cNvCxnSpPr>
              <a:cxnSpLocks/>
            </p:cNvCxnSpPr>
            <p:nvPr/>
          </p:nvCxnSpPr>
          <p:spPr>
            <a:xfrm>
              <a:off x="2870400" y="0"/>
              <a:ext cx="0" cy="685800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C073C04-0877-A949-894D-1C217FB2F9A4}"/>
                </a:ext>
              </a:extLst>
            </p:cNvPr>
            <p:cNvCxnSpPr>
              <a:cxnSpLocks/>
            </p:cNvCxnSpPr>
            <p:nvPr/>
          </p:nvCxnSpPr>
          <p:spPr>
            <a:xfrm>
              <a:off x="5020800" y="0"/>
              <a:ext cx="0" cy="685800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1CE10E8-2773-AF47-8910-0AE21AFF958D}"/>
                </a:ext>
              </a:extLst>
            </p:cNvPr>
            <p:cNvCxnSpPr>
              <a:cxnSpLocks/>
            </p:cNvCxnSpPr>
            <p:nvPr/>
          </p:nvCxnSpPr>
          <p:spPr>
            <a:xfrm>
              <a:off x="11472000" y="0"/>
              <a:ext cx="0" cy="685800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984168F-7F3F-BC41-BE4A-AF22DB91A995}"/>
                </a:ext>
              </a:extLst>
            </p:cNvPr>
            <p:cNvCxnSpPr>
              <a:cxnSpLocks/>
            </p:cNvCxnSpPr>
            <p:nvPr/>
          </p:nvCxnSpPr>
          <p:spPr>
            <a:xfrm>
              <a:off x="7171200" y="0"/>
              <a:ext cx="0" cy="685800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FB54AB4-9CCD-0D48-9F07-F1C4043FDF75}"/>
                </a:ext>
              </a:extLst>
            </p:cNvPr>
            <p:cNvCxnSpPr>
              <a:cxnSpLocks/>
            </p:cNvCxnSpPr>
            <p:nvPr/>
          </p:nvCxnSpPr>
          <p:spPr>
            <a:xfrm>
              <a:off x="9321600" y="0"/>
              <a:ext cx="0" cy="685800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AEAA758-9377-4941-BAB1-B5B2ACFC7459}"/>
                </a:ext>
              </a:extLst>
            </p:cNvPr>
            <p:cNvCxnSpPr/>
            <p:nvPr/>
          </p:nvCxnSpPr>
          <p:spPr>
            <a:xfrm>
              <a:off x="0" y="710795"/>
              <a:ext cx="1219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5081DEB-4A58-4D46-BEC8-700E7D4C2B3A}"/>
                </a:ext>
              </a:extLst>
            </p:cNvPr>
            <p:cNvCxnSpPr/>
            <p:nvPr/>
          </p:nvCxnSpPr>
          <p:spPr>
            <a:xfrm>
              <a:off x="0" y="6131165"/>
              <a:ext cx="1219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220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EE15D5C-074F-9B46-9D1F-97EFCD5733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65CBA0F-A191-6549-A040-831E4A975A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69C0AD9-978B-6848-8794-425BEF15078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CF4A581-E651-E24B-8A03-55255345E4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8092A83-4920-8244-A5D5-7AC74487D9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7243293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1">
  <a:themeElements>
    <a:clrScheme name="U1">
      <a:dk1>
        <a:srgbClr val="000000"/>
      </a:dk1>
      <a:lt1>
        <a:srgbClr val="EEECE6"/>
      </a:lt1>
      <a:dk2>
        <a:srgbClr val="B2A3A0"/>
      </a:dk2>
      <a:lt2>
        <a:srgbClr val="CFC6C2"/>
      </a:lt2>
      <a:accent1>
        <a:srgbClr val="00535B"/>
      </a:accent1>
      <a:accent2>
        <a:srgbClr val="46BDC0"/>
      </a:accent2>
      <a:accent3>
        <a:srgbClr val="91D7AD"/>
      </a:accent3>
      <a:accent4>
        <a:srgbClr val="95E1C9"/>
      </a:accent4>
      <a:accent5>
        <a:srgbClr val="FCE895"/>
      </a:accent5>
      <a:accent6>
        <a:srgbClr val="FFF5B0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1" id="{17A4F080-6209-F244-BA1B-5986DA955FE1}" vid="{3225A9A5-9E1F-8041-951A-F229741A38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MyTheme1</Template>
  <TotalTime>165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MyTheme1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Kheda Askhabova</dc:creator>
  <cp:lastModifiedBy>Kheda Askhabova</cp:lastModifiedBy>
  <cp:revision>1</cp:revision>
  <dcterms:created xsi:type="dcterms:W3CDTF">2022-01-18T18:38:52Z</dcterms:created>
  <dcterms:modified xsi:type="dcterms:W3CDTF">2022-01-18T21:51:31Z</dcterms:modified>
</cp:coreProperties>
</file>