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arck Script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rckScrip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f242ac2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af242ac2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f669801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f669801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f242ac2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af242ac2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f669801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f669801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f669801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f669801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adc60b46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adc60b46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f242a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f242a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f242ac2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f242ac2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f242ac2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f242ac2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dc60b46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dc60b46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dc60b46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dc60b46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dc60b46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dc60b46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f242ac2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f242ac2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f242ac2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f242ac2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wnloads.khinsider.com/search?search=final+fantasy" TargetMode="External"/><Relationship Id="rId4" Type="http://schemas.openxmlformats.org/officeDocument/2006/relationships/hyperlink" Target="https://pythonprogramming.net/pygame-start-menu-tutorial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20675" y="11153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Atari Tennis </a:t>
            </a:r>
            <a:r>
              <a:rPr lang="en" sz="2400"/>
              <a:t>(Pong)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485702" y="45163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Miguel. V and Eric. L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750" y="2239200"/>
            <a:ext cx="3641951" cy="2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movement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4404450" y="1877125"/>
            <a:ext cx="438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ball was created by the pygame.Rect function.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When the ball reaches the tile of player 2, the ball will move to the left with the code: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bxspeed = - bxspeed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ball gains a speed boost after being hit to the opponent’s side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When the ball reaches the tile of player 1, the ball will move to the right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51" y="2049775"/>
            <a:ext cx="3279675" cy="26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tried to put a CPU instead of another player, but because it was too complicated, we decided to put a second player.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That is why the codes say CPU and not Player_2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29450" y="127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729450" y="1952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the ball gets struck by either top or bottom corner of any tiles, it will get a speed boost for the ball that acts like a smash in the actual tennis game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“smash” has both </a:t>
            </a:r>
            <a:r>
              <a:rPr lang="en" sz="1200"/>
              <a:t>beneficial</a:t>
            </a:r>
            <a:r>
              <a:rPr lang="en" sz="1200"/>
              <a:t> and harmful side for either player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ball has two possibilities in movements:</a:t>
            </a:r>
            <a:endParaRPr sz="1200"/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Moving towards the opponent’s side</a:t>
            </a:r>
            <a:endParaRPr sz="1200"/>
          </a:p>
          <a:p>
            <a:pPr indent="-3048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Moving towards the player’s own baseline</a:t>
            </a:r>
            <a:endParaRPr sz="12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M button on the keyboard is pressed, the game will restart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729450" y="20483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Music is random within the game.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ball moves faster after each hit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goes back to its normal speed when a point is made</a:t>
            </a:r>
            <a:endParaRPr sz="12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 game ends, the winner will be displayed on the screen for 6 seconds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After 6 seconds, the game will restart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 used for the game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https://downloads.khinsider.com/search?searc</a:t>
            </a:r>
            <a:r>
              <a:rPr lang="en"/>
              <a:t>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https://pythonprogramming.net/pygame-start-menu-tutorial/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727650" y="21998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rgbClr val="000000"/>
                </a:solidFill>
              </a:rPr>
              <a:t>Thank You For </a:t>
            </a:r>
            <a:r>
              <a:rPr b="1" lang="en" sz="3600">
                <a:solidFill>
                  <a:srgbClr val="000000"/>
                </a:solidFill>
              </a:rPr>
              <a:t>Listening</a:t>
            </a:r>
            <a:r>
              <a:rPr b="1" lang="en" sz="3600">
                <a:solidFill>
                  <a:srgbClr val="000000"/>
                </a:solidFill>
              </a:rPr>
              <a:t>!</a:t>
            </a:r>
            <a:endParaRPr b="1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22447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1:  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 - moving the tile up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 - moving the tile down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- moving the tile up at a faster speed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 - moving the tile down at a faster speed</a:t>
            </a:r>
            <a:endParaRPr sz="1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2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Up arrow - moving the tile up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Down arrow - moving the tile down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Left arrow - moving the tile up at a faster speed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Right arrow - moving the tile down at a faster speed</a:t>
            </a:r>
            <a:endParaRPr sz="1200"/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16749" l="0" r="0" t="0"/>
          <a:stretch/>
        </p:blipFill>
        <p:spPr>
          <a:xfrm>
            <a:off x="5941650" y="2923300"/>
            <a:ext cx="2476500" cy="2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375" y="1263900"/>
            <a:ext cx="2385051" cy="23850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729450" y="1905450"/>
            <a:ext cx="3909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Players are represented by the rectangular tiles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1265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for Player 1’s keyboard movements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817675" y="1864550"/>
            <a:ext cx="5257800" cy="2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programmed the W, S, A, D keys on the keyboard as the 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movements for player 1: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K_w = 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K_d = 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K_a = 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K_s = S</a:t>
            </a:r>
            <a:endParaRPr u="sng"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codes allow player 1 to move the tile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50" y="1864538"/>
            <a:ext cx="2582862" cy="30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for player 2’s keyboard movements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076775" y="2102100"/>
            <a:ext cx="4876800" cy="28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Arrow keys were programmed as the keys for player 2’s movement: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K_UP = up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K_DOWN = down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K_LEFT = left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K_RIGHT = right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codes allow player 2 to move the tile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" y="2013525"/>
            <a:ext cx="28241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 of the Game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ball will first appear in the middle of the white line, representing the middle of the screen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ball will first bounce to player 2(on the right)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either player scores the point, the next serve will belong to the opponent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game will be up to seven points</a:t>
            </a:r>
            <a:endParaRPr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game will end at 7 points and either player does not have to win by 2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86550" y="2086475"/>
            <a:ext cx="530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the ball bounces to player 2 as the start of the game; player 1 will have to hit the ball </a:t>
            </a:r>
            <a:r>
              <a:rPr lang="en"/>
              <a:t>back by moving the tile and letting it touch the ball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player 1 scores a point, player two will be serving next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player 2 scores a point, player one will be serving next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player 1 or 2 kept losing, the loser will keep serving until the player scores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350" y="1960088"/>
            <a:ext cx="3391300" cy="2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scoring system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01800" y="1771250"/>
            <a:ext cx="46197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players will try to hit the ball with the tile by using the control buttons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ball hits the baseline of player 1’s baseline, player 2 scores a 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ball hits the baseline of player 2’s baseline, player 1 scores a 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5484550" y="1853850"/>
            <a:ext cx="3537600" cy="2247900"/>
          </a:xfrm>
          <a:prstGeom prst="rect">
            <a:avLst/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rck Script"/>
                <a:ea typeface="Marck Script"/>
                <a:cs typeface="Marck Script"/>
                <a:sym typeface="Marck Script"/>
              </a:rPr>
              <a:t>Atari Tennis</a:t>
            </a:r>
            <a:endParaRPr sz="2400">
              <a:latin typeface="Marck Script"/>
              <a:ea typeface="Marck Script"/>
              <a:cs typeface="Marck Script"/>
              <a:sym typeface="Marck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arck Script"/>
              <a:ea typeface="Marck Script"/>
              <a:cs typeface="Marck Script"/>
              <a:sym typeface="Marck Scrip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rck Script"/>
                <a:ea typeface="Marck Script"/>
                <a:cs typeface="Marck Script"/>
                <a:sym typeface="Marck Script"/>
              </a:rPr>
              <a:t>                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|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>
            <a:off x="5787993" y="2166847"/>
            <a:ext cx="0" cy="1716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5796661" y="2162496"/>
            <a:ext cx="2895900" cy="9000"/>
          </a:xfrm>
          <a:prstGeom prst="straightConnector1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9"/>
          <p:cNvCxnSpPr/>
          <p:nvPr/>
        </p:nvCxnSpPr>
        <p:spPr>
          <a:xfrm flipH="1" rot="10800000">
            <a:off x="5792322" y="3870819"/>
            <a:ext cx="2922300" cy="90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8697002" y="2175540"/>
            <a:ext cx="12900" cy="17043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5835672" y="2853779"/>
            <a:ext cx="4200" cy="3348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8644973" y="2858131"/>
            <a:ext cx="4200" cy="326400"/>
          </a:xfrm>
          <a:prstGeom prst="straightConnector1">
            <a:avLst/>
          </a:prstGeom>
          <a:noFill/>
          <a:ln cap="flat" cmpd="sng" w="1143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9"/>
          <p:cNvCxnSpPr/>
          <p:nvPr/>
        </p:nvCxnSpPr>
        <p:spPr>
          <a:xfrm flipH="1" rot="10800000">
            <a:off x="6659390" y="2327861"/>
            <a:ext cx="233700" cy="42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906508" y="2345094"/>
            <a:ext cx="4200" cy="2172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9"/>
          <p:cNvCxnSpPr/>
          <p:nvPr/>
        </p:nvCxnSpPr>
        <p:spPr>
          <a:xfrm flipH="1">
            <a:off x="6671981" y="2562418"/>
            <a:ext cx="238800" cy="4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6659390" y="2584222"/>
            <a:ext cx="0" cy="174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6668058" y="2753776"/>
            <a:ext cx="2862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600163" y="2345094"/>
            <a:ext cx="0" cy="4389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7617498" y="2779865"/>
            <a:ext cx="2511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7864617" y="2353798"/>
            <a:ext cx="0" cy="430800"/>
          </a:xfrm>
          <a:prstGeom prst="straightConnector1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7613159" y="2345094"/>
            <a:ext cx="251100" cy="4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 flipH="1">
            <a:off x="7242902" y="2211967"/>
            <a:ext cx="2400" cy="167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7242531" y="2414623"/>
            <a:ext cx="900" cy="15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7240328" y="2614651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9"/>
          <p:cNvCxnSpPr/>
          <p:nvPr/>
        </p:nvCxnSpPr>
        <p:spPr>
          <a:xfrm flipH="1">
            <a:off x="7231788" y="2788557"/>
            <a:ext cx="4200" cy="1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7240328" y="2914638"/>
            <a:ext cx="4200" cy="11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7231649" y="3088544"/>
            <a:ext cx="8700" cy="17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7240328" y="3375486"/>
            <a:ext cx="8700" cy="21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7244656" y="3288539"/>
            <a:ext cx="0" cy="5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7248996" y="3614614"/>
            <a:ext cx="0" cy="12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9"/>
          <p:cNvCxnSpPr/>
          <p:nvPr/>
        </p:nvCxnSpPr>
        <p:spPr>
          <a:xfrm flipH="1">
            <a:off x="7248964" y="3766783"/>
            <a:ext cx="8700" cy="9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187" y="2567024"/>
            <a:ext cx="125783" cy="1261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/>
          <p:nvPr/>
        </p:nvCxnSpPr>
        <p:spPr>
          <a:xfrm>
            <a:off x="7240328" y="2614730"/>
            <a:ext cx="0" cy="169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 flipH="1">
            <a:off x="7242629" y="2858131"/>
            <a:ext cx="2100" cy="153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7244656" y="3062455"/>
            <a:ext cx="1500" cy="184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7240456" y="3275494"/>
            <a:ext cx="4200" cy="18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7240328" y="3475489"/>
            <a:ext cx="0" cy="161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7242199" y="3648809"/>
            <a:ext cx="900" cy="166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 flipH="1">
            <a:off x="8099775" y="2695816"/>
            <a:ext cx="362100" cy="108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8275375" y="2654325"/>
            <a:ext cx="175200" cy="45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 flipH="1">
            <a:off x="8382075" y="2701325"/>
            <a:ext cx="76200" cy="9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727650" y="113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of our scoring system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4004250" y="1747175"/>
            <a:ext cx="4412100" cy="24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screen size of our pygame window is 1000 by 700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player 1 to score, the ball will be touching and passing the x value of the baseline on the left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means the x value of the ball’s position will have to be below 0(shown on the first section of the code: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ball.right &gt; 1000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player 2 to score, the ball will have to touch and pass the the baseline of the right side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x value of the ball’s position will be exceeding 1000(shown at the second section of the code: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ball.left &lt; 0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3375"/>
            <a:ext cx="3699450" cy="211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727650" y="1373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score is made by either player, the ball will reappear </a:t>
            </a:r>
            <a:r>
              <a:rPr lang="en"/>
              <a:t>in front</a:t>
            </a:r>
            <a:r>
              <a:rPr lang="en"/>
              <a:t> of the centre of the tile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072800" y="2167200"/>
            <a:ext cx="4381500" cy="25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x = px  + 20: moves the ball 20 units to the right of player 1’s tile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bx = cx - 10: moves the ball 10 units to the left of player 2’s tile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variable Ppoint keeps track of player one’s score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variable Cpoint keeps track of player two’s score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00" y="2167200"/>
            <a:ext cx="3699450" cy="211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