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4"/>
  </p:notesMasterIdLst>
  <p:sldIdLst>
    <p:sldId id="256" r:id="rId2"/>
    <p:sldId id="261" r:id="rId3"/>
    <p:sldId id="257" r:id="rId4"/>
    <p:sldId id="259" r:id="rId5"/>
    <p:sldId id="262" r:id="rId6"/>
    <p:sldId id="258" r:id="rId7"/>
    <p:sldId id="309" r:id="rId8"/>
    <p:sldId id="310" r:id="rId9"/>
    <p:sldId id="311" r:id="rId10"/>
    <p:sldId id="312" r:id="rId11"/>
    <p:sldId id="313" r:id="rId12"/>
    <p:sldId id="314" r:id="rId13"/>
  </p:sldIdLst>
  <p:sldSz cx="9144000" cy="5143500" type="screen16x9"/>
  <p:notesSz cx="6858000" cy="9144000"/>
  <p:embeddedFontLst>
    <p:embeddedFont>
      <p:font typeface="Anaheim" panose="020B0604020202020204" charset="0"/>
      <p:regular r:id="rId15"/>
      <p:bold r:id="rId16"/>
    </p:embeddedFont>
    <p:embeddedFont>
      <p:font typeface="Inter Black" panose="020B0604020202020204" charset="0"/>
      <p:bold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5FC637E-30AF-4877-8959-B030F2BA518D}">
  <a:tblStyle styleId="{15FC637E-30AF-4877-8959-B030F2BA518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4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14721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8421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eade470802_0_19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eade470802_0_19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8088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eade470802_0_19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eade470802_0_19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2108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eade470802_0_19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eade470802_0_19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5133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geab46adeb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2" name="Google Shape;902;geab46adeb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8226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eab46adeb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eab46adeb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1151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e8f210c4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e8f210c4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7720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eab46adebf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 name="Google Shape;957;geab46adebf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6628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eade470802_0_19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eade470802_0_19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8163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eade470802_0_19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eade470802_0_19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849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e8f210c4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e8f210c4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9935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eade470802_0_19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eade470802_0_19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0472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38700" y="1014588"/>
            <a:ext cx="7266600" cy="21105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Clr>
                <a:schemeClr val="dk1"/>
              </a:buClr>
              <a:buSzPts val="5200"/>
              <a:buNone/>
              <a:defRPr sz="6500">
                <a:solidFill>
                  <a:schemeClr val="dk1"/>
                </a:solidFill>
                <a:latin typeface="Inter Black"/>
                <a:ea typeface="Inter Black"/>
                <a:cs typeface="Inter Black"/>
                <a:sym typeface="Inter Black"/>
              </a:defRPr>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a:endParaRPr/>
          </a:p>
        </p:txBody>
      </p:sp>
      <p:sp>
        <p:nvSpPr>
          <p:cNvPr id="10" name="Google Shape;10;p2"/>
          <p:cNvSpPr txBox="1">
            <a:spLocks noGrp="1"/>
          </p:cNvSpPr>
          <p:nvPr>
            <p:ph type="subTitle" idx="1"/>
          </p:nvPr>
        </p:nvSpPr>
        <p:spPr>
          <a:xfrm>
            <a:off x="2986550" y="3218491"/>
            <a:ext cx="3171000" cy="741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800"/>
              <a:buNone/>
              <a:defRPr sz="16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grpSp>
        <p:nvGrpSpPr>
          <p:cNvPr id="11" name="Google Shape;11;p2"/>
          <p:cNvGrpSpPr/>
          <p:nvPr/>
        </p:nvGrpSpPr>
        <p:grpSpPr>
          <a:xfrm>
            <a:off x="0" y="691850"/>
            <a:ext cx="363024" cy="2334040"/>
            <a:chOff x="0" y="691850"/>
            <a:chExt cx="363024" cy="2334040"/>
          </a:xfrm>
        </p:grpSpPr>
        <p:sp>
          <p:nvSpPr>
            <p:cNvPr id="12" name="Google Shape;12;p2"/>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8545049" y="536274"/>
            <a:ext cx="1004693" cy="1004693"/>
            <a:chOff x="3002500" y="3111700"/>
            <a:chExt cx="449125" cy="449125"/>
          </a:xfrm>
        </p:grpSpPr>
        <p:sp>
          <p:nvSpPr>
            <p:cNvPr id="21" name="Google Shape;21;p2"/>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799174" y="4607224"/>
            <a:ext cx="1004693" cy="1004693"/>
            <a:chOff x="3002500" y="3111700"/>
            <a:chExt cx="449125" cy="449125"/>
          </a:xfrm>
        </p:grpSpPr>
        <p:sp>
          <p:nvSpPr>
            <p:cNvPr id="24" name="Google Shape;24;p2"/>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p:nvPr/>
        </p:nvSpPr>
        <p:spPr>
          <a:xfrm>
            <a:off x="1050875" y="625050"/>
            <a:ext cx="7042200" cy="2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050875" y="4500000"/>
            <a:ext cx="7042200" cy="2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2"/>
          <p:cNvGrpSpPr/>
          <p:nvPr/>
        </p:nvGrpSpPr>
        <p:grpSpPr>
          <a:xfrm>
            <a:off x="7691768" y="2044875"/>
            <a:ext cx="1734624" cy="491644"/>
            <a:chOff x="7697618" y="2468900"/>
            <a:chExt cx="1734624" cy="491644"/>
          </a:xfrm>
        </p:grpSpPr>
        <p:sp>
          <p:nvSpPr>
            <p:cNvPr id="29" name="Google Shape;29;p2"/>
            <p:cNvSpPr/>
            <p:nvPr/>
          </p:nvSpPr>
          <p:spPr>
            <a:xfrm>
              <a:off x="7697618" y="2468900"/>
              <a:ext cx="664906" cy="491644"/>
            </a:xfrm>
            <a:custGeom>
              <a:avLst/>
              <a:gdLst/>
              <a:ahLst/>
              <a:cxnLst/>
              <a:rect l="l" t="t" r="r" b="b"/>
              <a:pathLst>
                <a:path w="9333" h="6901" extrusionOk="0">
                  <a:moveTo>
                    <a:pt x="6870" y="0"/>
                  </a:moveTo>
                  <a:lnTo>
                    <a:pt x="1" y="6900"/>
                  </a:lnTo>
                  <a:lnTo>
                    <a:pt x="2463"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052766" y="2468900"/>
              <a:ext cx="664906" cy="491644"/>
            </a:xfrm>
            <a:custGeom>
              <a:avLst/>
              <a:gdLst/>
              <a:ahLst/>
              <a:cxnLst/>
              <a:rect l="l" t="t" r="r" b="b"/>
              <a:pathLst>
                <a:path w="9333" h="6901" extrusionOk="0">
                  <a:moveTo>
                    <a:pt x="6901" y="0"/>
                  </a:moveTo>
                  <a:lnTo>
                    <a:pt x="1" y="6900"/>
                  </a:lnTo>
                  <a:lnTo>
                    <a:pt x="2463" y="6870"/>
                  </a:lnTo>
                  <a:lnTo>
                    <a:pt x="9332" y="31"/>
                  </a:lnTo>
                  <a:lnTo>
                    <a:pt x="6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410122" y="2468900"/>
              <a:ext cx="664835" cy="491644"/>
            </a:xfrm>
            <a:custGeom>
              <a:avLst/>
              <a:gdLst/>
              <a:ahLst/>
              <a:cxnLst/>
              <a:rect l="l" t="t" r="r" b="b"/>
              <a:pathLst>
                <a:path w="9332" h="6901" extrusionOk="0">
                  <a:moveTo>
                    <a:pt x="6900" y="0"/>
                  </a:moveTo>
                  <a:lnTo>
                    <a:pt x="0" y="6900"/>
                  </a:lnTo>
                  <a:lnTo>
                    <a:pt x="2462" y="6870"/>
                  </a:lnTo>
                  <a:lnTo>
                    <a:pt x="9332" y="31"/>
                  </a:lnTo>
                  <a:lnTo>
                    <a:pt x="69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408" y="2468900"/>
              <a:ext cx="664835" cy="491644"/>
            </a:xfrm>
            <a:custGeom>
              <a:avLst/>
              <a:gdLst/>
              <a:ahLst/>
              <a:cxnLst/>
              <a:rect l="l" t="t" r="r" b="b"/>
              <a:pathLst>
                <a:path w="9332" h="6901" extrusionOk="0">
                  <a:moveTo>
                    <a:pt x="6870" y="0"/>
                  </a:moveTo>
                  <a:lnTo>
                    <a:pt x="0" y="6900"/>
                  </a:lnTo>
                  <a:lnTo>
                    <a:pt x="2462"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6_1_1_1">
    <p:bg>
      <p:bgPr>
        <a:solidFill>
          <a:schemeClr val="accent1"/>
        </a:solidFill>
        <a:effectLst/>
      </p:bgPr>
    </p:bg>
    <p:spTree>
      <p:nvGrpSpPr>
        <p:cNvPr id="1" name="Shape 768"/>
        <p:cNvGrpSpPr/>
        <p:nvPr/>
      </p:nvGrpSpPr>
      <p:grpSpPr>
        <a:xfrm>
          <a:off x="0" y="0"/>
          <a:ext cx="0" cy="0"/>
          <a:chOff x="0" y="0"/>
          <a:chExt cx="0" cy="0"/>
        </a:xfrm>
      </p:grpSpPr>
      <p:grpSp>
        <p:nvGrpSpPr>
          <p:cNvPr id="769" name="Google Shape;769;p36"/>
          <p:cNvGrpSpPr/>
          <p:nvPr/>
        </p:nvGrpSpPr>
        <p:grpSpPr>
          <a:xfrm>
            <a:off x="7721093" y="348375"/>
            <a:ext cx="1734624" cy="491644"/>
            <a:chOff x="7697618" y="2468900"/>
            <a:chExt cx="1734624" cy="491644"/>
          </a:xfrm>
        </p:grpSpPr>
        <p:sp>
          <p:nvSpPr>
            <p:cNvPr id="770" name="Google Shape;770;p36"/>
            <p:cNvSpPr/>
            <p:nvPr/>
          </p:nvSpPr>
          <p:spPr>
            <a:xfrm>
              <a:off x="7697618" y="2468900"/>
              <a:ext cx="664906" cy="491644"/>
            </a:xfrm>
            <a:custGeom>
              <a:avLst/>
              <a:gdLst/>
              <a:ahLst/>
              <a:cxnLst/>
              <a:rect l="l" t="t" r="r" b="b"/>
              <a:pathLst>
                <a:path w="9333" h="6901" extrusionOk="0">
                  <a:moveTo>
                    <a:pt x="6870" y="0"/>
                  </a:moveTo>
                  <a:lnTo>
                    <a:pt x="1" y="6900"/>
                  </a:lnTo>
                  <a:lnTo>
                    <a:pt x="2463"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8052766" y="2468900"/>
              <a:ext cx="664906" cy="491644"/>
            </a:xfrm>
            <a:custGeom>
              <a:avLst/>
              <a:gdLst/>
              <a:ahLst/>
              <a:cxnLst/>
              <a:rect l="l" t="t" r="r" b="b"/>
              <a:pathLst>
                <a:path w="9333" h="6901" extrusionOk="0">
                  <a:moveTo>
                    <a:pt x="6901" y="0"/>
                  </a:moveTo>
                  <a:lnTo>
                    <a:pt x="1" y="6900"/>
                  </a:lnTo>
                  <a:lnTo>
                    <a:pt x="2463" y="6870"/>
                  </a:lnTo>
                  <a:lnTo>
                    <a:pt x="9332" y="31"/>
                  </a:lnTo>
                  <a:lnTo>
                    <a:pt x="6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8410122" y="2468900"/>
              <a:ext cx="664835" cy="491644"/>
            </a:xfrm>
            <a:custGeom>
              <a:avLst/>
              <a:gdLst/>
              <a:ahLst/>
              <a:cxnLst/>
              <a:rect l="l" t="t" r="r" b="b"/>
              <a:pathLst>
                <a:path w="9332" h="6901" extrusionOk="0">
                  <a:moveTo>
                    <a:pt x="6900" y="0"/>
                  </a:moveTo>
                  <a:lnTo>
                    <a:pt x="0" y="6900"/>
                  </a:lnTo>
                  <a:lnTo>
                    <a:pt x="2462" y="6870"/>
                  </a:lnTo>
                  <a:lnTo>
                    <a:pt x="9332" y="31"/>
                  </a:lnTo>
                  <a:lnTo>
                    <a:pt x="69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8767408" y="2468900"/>
              <a:ext cx="664835" cy="491644"/>
            </a:xfrm>
            <a:custGeom>
              <a:avLst/>
              <a:gdLst/>
              <a:ahLst/>
              <a:cxnLst/>
              <a:rect l="l" t="t" r="r" b="b"/>
              <a:pathLst>
                <a:path w="9332" h="6901" extrusionOk="0">
                  <a:moveTo>
                    <a:pt x="6870" y="0"/>
                  </a:moveTo>
                  <a:lnTo>
                    <a:pt x="0" y="6900"/>
                  </a:lnTo>
                  <a:lnTo>
                    <a:pt x="2462"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774;p36"/>
          <p:cNvGrpSpPr/>
          <p:nvPr/>
        </p:nvGrpSpPr>
        <p:grpSpPr>
          <a:xfrm>
            <a:off x="8447239" y="4577769"/>
            <a:ext cx="1004693" cy="1004693"/>
            <a:chOff x="3002500" y="3111700"/>
            <a:chExt cx="449125" cy="449125"/>
          </a:xfrm>
        </p:grpSpPr>
        <p:sp>
          <p:nvSpPr>
            <p:cNvPr id="775" name="Google Shape;775;p36"/>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 name="Google Shape;777;p36"/>
          <p:cNvGrpSpPr/>
          <p:nvPr/>
        </p:nvGrpSpPr>
        <p:grpSpPr>
          <a:xfrm>
            <a:off x="0" y="3206450"/>
            <a:ext cx="363024" cy="2334040"/>
            <a:chOff x="0" y="691850"/>
            <a:chExt cx="363024" cy="2334040"/>
          </a:xfrm>
        </p:grpSpPr>
        <p:sp>
          <p:nvSpPr>
            <p:cNvPr id="778" name="Google Shape;778;p36"/>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6"/>
        <p:cNvGrpSpPr/>
        <p:nvPr/>
      </p:nvGrpSpPr>
      <p:grpSpPr>
        <a:xfrm>
          <a:off x="0" y="0"/>
          <a:ext cx="0" cy="0"/>
          <a:chOff x="0" y="0"/>
          <a:chExt cx="0" cy="0"/>
        </a:xfrm>
      </p:grpSpPr>
      <p:sp>
        <p:nvSpPr>
          <p:cNvPr id="57" name="Google Shape;57;p4"/>
          <p:cNvSpPr txBox="1">
            <a:spLocks noGrp="1"/>
          </p:cNvSpPr>
          <p:nvPr>
            <p:ph type="body" idx="1"/>
          </p:nvPr>
        </p:nvSpPr>
        <p:spPr>
          <a:xfrm>
            <a:off x="714375" y="1219500"/>
            <a:ext cx="7715100" cy="3381300"/>
          </a:xfrm>
          <a:prstGeom prst="rect">
            <a:avLst/>
          </a:prstGeom>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accent1"/>
              </a:buClr>
              <a:buSzPts val="1400"/>
              <a:buChar char="●"/>
              <a:defRPr sz="1200"/>
            </a:lvl1pPr>
            <a:lvl2pPr marL="914400" lvl="1" indent="-317500">
              <a:spcBef>
                <a:spcPts val="0"/>
              </a:spcBef>
              <a:spcAft>
                <a:spcPts val="0"/>
              </a:spcAft>
              <a:buClr>
                <a:srgbClr val="595959"/>
              </a:buClr>
              <a:buSzPts val="1400"/>
              <a:buFont typeface="Anaheim"/>
              <a:buChar char="○"/>
              <a:defRPr/>
            </a:lvl2pPr>
            <a:lvl3pPr marL="1371600" lvl="2" indent="-317500">
              <a:spcBef>
                <a:spcPts val="0"/>
              </a:spcBef>
              <a:spcAft>
                <a:spcPts val="0"/>
              </a:spcAft>
              <a:buClr>
                <a:srgbClr val="595959"/>
              </a:buClr>
              <a:buSzPts val="1400"/>
              <a:buFont typeface="Anaheim"/>
              <a:buChar char="■"/>
              <a:defRPr/>
            </a:lvl3pPr>
            <a:lvl4pPr marL="1828800" lvl="3" indent="-317500">
              <a:spcBef>
                <a:spcPts val="0"/>
              </a:spcBef>
              <a:spcAft>
                <a:spcPts val="0"/>
              </a:spcAft>
              <a:buClr>
                <a:srgbClr val="595959"/>
              </a:buClr>
              <a:buSzPts val="1400"/>
              <a:buFont typeface="Anaheim"/>
              <a:buChar char="●"/>
              <a:defRPr/>
            </a:lvl4pPr>
            <a:lvl5pPr marL="2286000" lvl="4" indent="-317500">
              <a:spcBef>
                <a:spcPts val="0"/>
              </a:spcBef>
              <a:spcAft>
                <a:spcPts val="0"/>
              </a:spcAft>
              <a:buClr>
                <a:srgbClr val="595959"/>
              </a:buClr>
              <a:buSzPts val="1400"/>
              <a:buFont typeface="Anaheim"/>
              <a:buChar char="○"/>
              <a:defRPr/>
            </a:lvl5pPr>
            <a:lvl6pPr marL="2743200" lvl="5" indent="-317500">
              <a:spcBef>
                <a:spcPts val="0"/>
              </a:spcBef>
              <a:spcAft>
                <a:spcPts val="0"/>
              </a:spcAft>
              <a:buClr>
                <a:srgbClr val="595959"/>
              </a:buClr>
              <a:buSzPts val="1400"/>
              <a:buFont typeface="Anaheim"/>
              <a:buChar char="■"/>
              <a:defRPr/>
            </a:lvl6pPr>
            <a:lvl7pPr marL="3200400" lvl="6" indent="-317500">
              <a:spcBef>
                <a:spcPts val="0"/>
              </a:spcBef>
              <a:spcAft>
                <a:spcPts val="0"/>
              </a:spcAft>
              <a:buClr>
                <a:srgbClr val="595959"/>
              </a:buClr>
              <a:buSzPts val="1400"/>
              <a:buFont typeface="Anaheim"/>
              <a:buChar char="●"/>
              <a:defRPr/>
            </a:lvl7pPr>
            <a:lvl8pPr marL="3657600" lvl="7" indent="-317500">
              <a:spcBef>
                <a:spcPts val="0"/>
              </a:spcBef>
              <a:spcAft>
                <a:spcPts val="0"/>
              </a:spcAft>
              <a:buClr>
                <a:srgbClr val="595959"/>
              </a:buClr>
              <a:buSzPts val="1400"/>
              <a:buFont typeface="Anaheim"/>
              <a:buChar char="○"/>
              <a:defRPr/>
            </a:lvl8pPr>
            <a:lvl9pPr marL="4114800" lvl="8" indent="-317500">
              <a:spcBef>
                <a:spcPts val="0"/>
              </a:spcBef>
              <a:spcAft>
                <a:spcPts val="0"/>
              </a:spcAft>
              <a:buClr>
                <a:srgbClr val="595959"/>
              </a:buClr>
              <a:buSzPts val="1400"/>
              <a:buFont typeface="Anaheim"/>
              <a:buChar char="■"/>
              <a:defRPr/>
            </a:lvl9pPr>
          </a:lstStyle>
          <a:p>
            <a:endParaRPr/>
          </a:p>
        </p:txBody>
      </p:sp>
      <p:sp>
        <p:nvSpPr>
          <p:cNvPr id="58" name="Google Shape;58;p4"/>
          <p:cNvSpPr txBox="1">
            <a:spLocks noGrp="1"/>
          </p:cNvSpPr>
          <p:nvPr>
            <p:ph type="title"/>
          </p:nvPr>
        </p:nvSpPr>
        <p:spPr>
          <a:xfrm>
            <a:off x="714375" y="348375"/>
            <a:ext cx="7715100" cy="610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59" name="Google Shape;59;p4"/>
          <p:cNvGrpSpPr/>
          <p:nvPr/>
        </p:nvGrpSpPr>
        <p:grpSpPr>
          <a:xfrm rot="5400000">
            <a:off x="7127390" y="3325776"/>
            <a:ext cx="509867" cy="3278159"/>
            <a:chOff x="0" y="691850"/>
            <a:chExt cx="363024" cy="2334040"/>
          </a:xfrm>
        </p:grpSpPr>
        <p:sp>
          <p:nvSpPr>
            <p:cNvPr id="60" name="Google Shape;60;p4"/>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68;p4"/>
          <p:cNvSpPr/>
          <p:nvPr/>
        </p:nvSpPr>
        <p:spPr>
          <a:xfrm>
            <a:off x="843600" y="1021392"/>
            <a:ext cx="7456800" cy="2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4"/>
          <p:cNvGrpSpPr/>
          <p:nvPr/>
        </p:nvGrpSpPr>
        <p:grpSpPr>
          <a:xfrm>
            <a:off x="-290326" y="3127599"/>
            <a:ext cx="1004693" cy="1004693"/>
            <a:chOff x="3002500" y="3111700"/>
            <a:chExt cx="449125" cy="449125"/>
          </a:xfrm>
        </p:grpSpPr>
        <p:sp>
          <p:nvSpPr>
            <p:cNvPr id="70" name="Google Shape;70;p4"/>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1"/>
        </a:solidFill>
        <a:effectLst/>
      </p:bgPr>
    </p:bg>
    <p:spTree>
      <p:nvGrpSpPr>
        <p:cNvPr id="1" name="Shape 153"/>
        <p:cNvGrpSpPr/>
        <p:nvPr/>
      </p:nvGrpSpPr>
      <p:grpSpPr>
        <a:xfrm>
          <a:off x="0" y="0"/>
          <a:ext cx="0" cy="0"/>
          <a:chOff x="0" y="0"/>
          <a:chExt cx="0" cy="0"/>
        </a:xfrm>
      </p:grpSpPr>
      <p:sp>
        <p:nvSpPr>
          <p:cNvPr id="154" name="Google Shape;154;p9"/>
          <p:cNvSpPr txBox="1">
            <a:spLocks noGrp="1"/>
          </p:cNvSpPr>
          <p:nvPr>
            <p:ph type="title"/>
          </p:nvPr>
        </p:nvSpPr>
        <p:spPr>
          <a:xfrm>
            <a:off x="2202150" y="1634647"/>
            <a:ext cx="4739700" cy="456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sz="43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55" name="Google Shape;155;p9"/>
          <p:cNvSpPr txBox="1">
            <a:spLocks noGrp="1"/>
          </p:cNvSpPr>
          <p:nvPr>
            <p:ph type="subTitle" idx="1"/>
          </p:nvPr>
        </p:nvSpPr>
        <p:spPr>
          <a:xfrm>
            <a:off x="2380500" y="2389992"/>
            <a:ext cx="4383000" cy="1235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None/>
              <a:defRPr sz="14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grpSp>
        <p:nvGrpSpPr>
          <p:cNvPr id="156" name="Google Shape;156;p9"/>
          <p:cNvGrpSpPr/>
          <p:nvPr/>
        </p:nvGrpSpPr>
        <p:grpSpPr>
          <a:xfrm rot="5400000">
            <a:off x="1549390" y="3249476"/>
            <a:ext cx="509867" cy="3278159"/>
            <a:chOff x="0" y="691850"/>
            <a:chExt cx="363024" cy="2334040"/>
          </a:xfrm>
        </p:grpSpPr>
        <p:sp>
          <p:nvSpPr>
            <p:cNvPr id="157" name="Google Shape;157;p9"/>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9"/>
          <p:cNvGrpSpPr/>
          <p:nvPr/>
        </p:nvGrpSpPr>
        <p:grpSpPr>
          <a:xfrm>
            <a:off x="8352624" y="491949"/>
            <a:ext cx="1004693" cy="1004693"/>
            <a:chOff x="3002500" y="3111700"/>
            <a:chExt cx="449125" cy="449125"/>
          </a:xfrm>
        </p:grpSpPr>
        <p:sp>
          <p:nvSpPr>
            <p:cNvPr id="166" name="Google Shape;166;p9"/>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9"/>
          <p:cNvSpPr/>
          <p:nvPr/>
        </p:nvSpPr>
        <p:spPr>
          <a:xfrm>
            <a:off x="1050875" y="625050"/>
            <a:ext cx="7042200" cy="2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a:off x="1050875" y="4500000"/>
            <a:ext cx="7042200" cy="2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1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1">
  <p:cSld name="CUSTOM_7">
    <p:spTree>
      <p:nvGrpSpPr>
        <p:cNvPr id="1" name="Shape 246"/>
        <p:cNvGrpSpPr/>
        <p:nvPr/>
      </p:nvGrpSpPr>
      <p:grpSpPr>
        <a:xfrm>
          <a:off x="0" y="0"/>
          <a:ext cx="0" cy="0"/>
          <a:chOff x="0" y="0"/>
          <a:chExt cx="0" cy="0"/>
        </a:xfrm>
      </p:grpSpPr>
      <p:sp>
        <p:nvSpPr>
          <p:cNvPr id="247" name="Google Shape;247;p14"/>
          <p:cNvSpPr txBox="1">
            <a:spLocks noGrp="1"/>
          </p:cNvSpPr>
          <p:nvPr>
            <p:ph type="body" idx="1"/>
          </p:nvPr>
        </p:nvSpPr>
        <p:spPr>
          <a:xfrm>
            <a:off x="1686600" y="1219500"/>
            <a:ext cx="5770800" cy="3381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chemeClr val="accent1"/>
              </a:buClr>
              <a:buSzPts val="1400"/>
              <a:buChar char="●"/>
              <a:defRPr sz="1400"/>
            </a:lvl1pPr>
            <a:lvl2pPr marL="914400" lvl="1" indent="-317500" rtl="0">
              <a:spcBef>
                <a:spcPts val="0"/>
              </a:spcBef>
              <a:spcAft>
                <a:spcPts val="0"/>
              </a:spcAft>
              <a:buClr>
                <a:srgbClr val="595959"/>
              </a:buClr>
              <a:buSzPts val="1400"/>
              <a:buFont typeface="Anaheim"/>
              <a:buChar char="○"/>
              <a:defRPr/>
            </a:lvl2pPr>
            <a:lvl3pPr marL="1371600" lvl="2" indent="-317500" rtl="0">
              <a:spcBef>
                <a:spcPts val="0"/>
              </a:spcBef>
              <a:spcAft>
                <a:spcPts val="0"/>
              </a:spcAft>
              <a:buClr>
                <a:srgbClr val="595959"/>
              </a:buClr>
              <a:buSzPts val="1400"/>
              <a:buFont typeface="Anaheim"/>
              <a:buChar char="■"/>
              <a:defRPr/>
            </a:lvl3pPr>
            <a:lvl4pPr marL="1828800" lvl="3" indent="-317500" rtl="0">
              <a:spcBef>
                <a:spcPts val="0"/>
              </a:spcBef>
              <a:spcAft>
                <a:spcPts val="0"/>
              </a:spcAft>
              <a:buClr>
                <a:srgbClr val="595959"/>
              </a:buClr>
              <a:buSzPts val="1400"/>
              <a:buFont typeface="Anaheim"/>
              <a:buChar char="●"/>
              <a:defRPr/>
            </a:lvl4pPr>
            <a:lvl5pPr marL="2286000" lvl="4" indent="-317500" rtl="0">
              <a:spcBef>
                <a:spcPts val="0"/>
              </a:spcBef>
              <a:spcAft>
                <a:spcPts val="0"/>
              </a:spcAft>
              <a:buClr>
                <a:srgbClr val="595959"/>
              </a:buClr>
              <a:buSzPts val="1400"/>
              <a:buFont typeface="Anaheim"/>
              <a:buChar char="○"/>
              <a:defRPr/>
            </a:lvl5pPr>
            <a:lvl6pPr marL="2743200" lvl="5" indent="-317500" rtl="0">
              <a:spcBef>
                <a:spcPts val="0"/>
              </a:spcBef>
              <a:spcAft>
                <a:spcPts val="0"/>
              </a:spcAft>
              <a:buClr>
                <a:srgbClr val="595959"/>
              </a:buClr>
              <a:buSzPts val="1400"/>
              <a:buFont typeface="Anaheim"/>
              <a:buChar char="■"/>
              <a:defRPr/>
            </a:lvl6pPr>
            <a:lvl7pPr marL="3200400" lvl="6" indent="-317500" rtl="0">
              <a:spcBef>
                <a:spcPts val="0"/>
              </a:spcBef>
              <a:spcAft>
                <a:spcPts val="0"/>
              </a:spcAft>
              <a:buClr>
                <a:srgbClr val="595959"/>
              </a:buClr>
              <a:buSzPts val="1400"/>
              <a:buFont typeface="Anaheim"/>
              <a:buChar char="●"/>
              <a:defRPr/>
            </a:lvl7pPr>
            <a:lvl8pPr marL="3657600" lvl="7" indent="-317500" rtl="0">
              <a:spcBef>
                <a:spcPts val="0"/>
              </a:spcBef>
              <a:spcAft>
                <a:spcPts val="0"/>
              </a:spcAft>
              <a:buClr>
                <a:srgbClr val="595959"/>
              </a:buClr>
              <a:buSzPts val="1400"/>
              <a:buFont typeface="Anaheim"/>
              <a:buChar char="○"/>
              <a:defRPr/>
            </a:lvl8pPr>
            <a:lvl9pPr marL="4114800" lvl="8" indent="-317500" rtl="0">
              <a:spcBef>
                <a:spcPts val="0"/>
              </a:spcBef>
              <a:spcAft>
                <a:spcPts val="0"/>
              </a:spcAft>
              <a:buClr>
                <a:srgbClr val="595959"/>
              </a:buClr>
              <a:buSzPts val="1400"/>
              <a:buFont typeface="Anaheim"/>
              <a:buChar char="■"/>
              <a:defRPr/>
            </a:lvl9pPr>
          </a:lstStyle>
          <a:p>
            <a:endParaRPr/>
          </a:p>
        </p:txBody>
      </p:sp>
      <p:sp>
        <p:nvSpPr>
          <p:cNvPr id="248" name="Google Shape;248;p14"/>
          <p:cNvSpPr txBox="1">
            <a:spLocks noGrp="1"/>
          </p:cNvSpPr>
          <p:nvPr>
            <p:ph type="title"/>
          </p:nvPr>
        </p:nvSpPr>
        <p:spPr>
          <a:xfrm>
            <a:off x="714375" y="348375"/>
            <a:ext cx="7715100" cy="610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49" name="Google Shape;249;p14"/>
          <p:cNvGrpSpPr/>
          <p:nvPr/>
        </p:nvGrpSpPr>
        <p:grpSpPr>
          <a:xfrm rot="5400000">
            <a:off x="7127390" y="3325776"/>
            <a:ext cx="509867" cy="3278159"/>
            <a:chOff x="0" y="691850"/>
            <a:chExt cx="363024" cy="2334040"/>
          </a:xfrm>
        </p:grpSpPr>
        <p:sp>
          <p:nvSpPr>
            <p:cNvPr id="250" name="Google Shape;250;p14"/>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14"/>
          <p:cNvSpPr/>
          <p:nvPr/>
        </p:nvSpPr>
        <p:spPr>
          <a:xfrm>
            <a:off x="843600" y="1021392"/>
            <a:ext cx="7456800" cy="2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 name="Google Shape;259;p14"/>
          <p:cNvGrpSpPr/>
          <p:nvPr/>
        </p:nvGrpSpPr>
        <p:grpSpPr>
          <a:xfrm>
            <a:off x="-290326" y="3127599"/>
            <a:ext cx="1004693" cy="1004693"/>
            <a:chOff x="3002500" y="3111700"/>
            <a:chExt cx="449125" cy="449125"/>
          </a:xfrm>
        </p:grpSpPr>
        <p:sp>
          <p:nvSpPr>
            <p:cNvPr id="260" name="Google Shape;260;p14"/>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262"/>
        <p:cNvGrpSpPr/>
        <p:nvPr/>
      </p:nvGrpSpPr>
      <p:grpSpPr>
        <a:xfrm>
          <a:off x="0" y="0"/>
          <a:ext cx="0" cy="0"/>
          <a:chOff x="0" y="0"/>
          <a:chExt cx="0" cy="0"/>
        </a:xfrm>
      </p:grpSpPr>
      <p:sp>
        <p:nvSpPr>
          <p:cNvPr id="263" name="Google Shape;263;p15"/>
          <p:cNvSpPr txBox="1">
            <a:spLocks noGrp="1"/>
          </p:cNvSpPr>
          <p:nvPr>
            <p:ph type="title"/>
          </p:nvPr>
        </p:nvSpPr>
        <p:spPr>
          <a:xfrm>
            <a:off x="4337125" y="2866100"/>
            <a:ext cx="3714600" cy="7611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800"/>
              <a:buNone/>
              <a:defRPr sz="22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264" name="Google Shape;264;p15"/>
          <p:cNvSpPr txBox="1">
            <a:spLocks noGrp="1"/>
          </p:cNvSpPr>
          <p:nvPr>
            <p:ph type="subTitle" idx="1"/>
          </p:nvPr>
        </p:nvSpPr>
        <p:spPr>
          <a:xfrm>
            <a:off x="964762" y="1025577"/>
            <a:ext cx="7049400" cy="1734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30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grpSp>
        <p:nvGrpSpPr>
          <p:cNvPr id="265" name="Google Shape;265;p15"/>
          <p:cNvGrpSpPr/>
          <p:nvPr/>
        </p:nvGrpSpPr>
        <p:grpSpPr>
          <a:xfrm>
            <a:off x="-306407" y="550350"/>
            <a:ext cx="1734624" cy="491644"/>
            <a:chOff x="7697618" y="2468900"/>
            <a:chExt cx="1734624" cy="491644"/>
          </a:xfrm>
        </p:grpSpPr>
        <p:sp>
          <p:nvSpPr>
            <p:cNvPr id="266" name="Google Shape;266;p15"/>
            <p:cNvSpPr/>
            <p:nvPr/>
          </p:nvSpPr>
          <p:spPr>
            <a:xfrm>
              <a:off x="7697618" y="2468900"/>
              <a:ext cx="664906" cy="491644"/>
            </a:xfrm>
            <a:custGeom>
              <a:avLst/>
              <a:gdLst/>
              <a:ahLst/>
              <a:cxnLst/>
              <a:rect l="l" t="t" r="r" b="b"/>
              <a:pathLst>
                <a:path w="9333" h="6901" extrusionOk="0">
                  <a:moveTo>
                    <a:pt x="6870" y="0"/>
                  </a:moveTo>
                  <a:lnTo>
                    <a:pt x="1" y="6900"/>
                  </a:lnTo>
                  <a:lnTo>
                    <a:pt x="2463"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p:nvPr/>
          </p:nvSpPr>
          <p:spPr>
            <a:xfrm>
              <a:off x="8052766" y="2468900"/>
              <a:ext cx="664906" cy="491644"/>
            </a:xfrm>
            <a:custGeom>
              <a:avLst/>
              <a:gdLst/>
              <a:ahLst/>
              <a:cxnLst/>
              <a:rect l="l" t="t" r="r" b="b"/>
              <a:pathLst>
                <a:path w="9333" h="6901" extrusionOk="0">
                  <a:moveTo>
                    <a:pt x="6901" y="0"/>
                  </a:moveTo>
                  <a:lnTo>
                    <a:pt x="1" y="6900"/>
                  </a:lnTo>
                  <a:lnTo>
                    <a:pt x="2463" y="6870"/>
                  </a:lnTo>
                  <a:lnTo>
                    <a:pt x="9332" y="31"/>
                  </a:lnTo>
                  <a:lnTo>
                    <a:pt x="6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5"/>
            <p:cNvSpPr/>
            <p:nvPr/>
          </p:nvSpPr>
          <p:spPr>
            <a:xfrm>
              <a:off x="8410122" y="2468900"/>
              <a:ext cx="664835" cy="491644"/>
            </a:xfrm>
            <a:custGeom>
              <a:avLst/>
              <a:gdLst/>
              <a:ahLst/>
              <a:cxnLst/>
              <a:rect l="l" t="t" r="r" b="b"/>
              <a:pathLst>
                <a:path w="9332" h="6901" extrusionOk="0">
                  <a:moveTo>
                    <a:pt x="6900" y="0"/>
                  </a:moveTo>
                  <a:lnTo>
                    <a:pt x="0" y="6900"/>
                  </a:lnTo>
                  <a:lnTo>
                    <a:pt x="2462" y="6870"/>
                  </a:lnTo>
                  <a:lnTo>
                    <a:pt x="9332" y="31"/>
                  </a:lnTo>
                  <a:lnTo>
                    <a:pt x="69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5"/>
            <p:cNvSpPr/>
            <p:nvPr/>
          </p:nvSpPr>
          <p:spPr>
            <a:xfrm>
              <a:off x="8767408" y="2468900"/>
              <a:ext cx="664835" cy="491644"/>
            </a:xfrm>
            <a:custGeom>
              <a:avLst/>
              <a:gdLst/>
              <a:ahLst/>
              <a:cxnLst/>
              <a:rect l="l" t="t" r="r" b="b"/>
              <a:pathLst>
                <a:path w="9332" h="6901" extrusionOk="0">
                  <a:moveTo>
                    <a:pt x="6870" y="0"/>
                  </a:moveTo>
                  <a:lnTo>
                    <a:pt x="0" y="6900"/>
                  </a:lnTo>
                  <a:lnTo>
                    <a:pt x="2462"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5"/>
          <p:cNvGrpSpPr/>
          <p:nvPr/>
        </p:nvGrpSpPr>
        <p:grpSpPr>
          <a:xfrm rot="5400000">
            <a:off x="7768665" y="2805051"/>
            <a:ext cx="509867" cy="3278159"/>
            <a:chOff x="0" y="691850"/>
            <a:chExt cx="363024" cy="2334040"/>
          </a:xfrm>
        </p:grpSpPr>
        <p:sp>
          <p:nvSpPr>
            <p:cNvPr id="271" name="Google Shape;271;p15"/>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5"/>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5"/>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5"/>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5"/>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5"/>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5"/>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5"/>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15"/>
          <p:cNvGrpSpPr/>
          <p:nvPr/>
        </p:nvGrpSpPr>
        <p:grpSpPr>
          <a:xfrm>
            <a:off x="8447239" y="843969"/>
            <a:ext cx="1004693" cy="1004693"/>
            <a:chOff x="3002500" y="3111700"/>
            <a:chExt cx="449125" cy="449125"/>
          </a:xfrm>
        </p:grpSpPr>
        <p:sp>
          <p:nvSpPr>
            <p:cNvPr id="280" name="Google Shape;280;p15"/>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5"/>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719"/>
        <p:cNvGrpSpPr/>
        <p:nvPr/>
      </p:nvGrpSpPr>
      <p:grpSpPr>
        <a:xfrm>
          <a:off x="0" y="0"/>
          <a:ext cx="0" cy="0"/>
          <a:chOff x="0" y="0"/>
          <a:chExt cx="0" cy="0"/>
        </a:xfrm>
      </p:grpSpPr>
      <p:grpSp>
        <p:nvGrpSpPr>
          <p:cNvPr id="720" name="Google Shape;720;p33"/>
          <p:cNvGrpSpPr/>
          <p:nvPr/>
        </p:nvGrpSpPr>
        <p:grpSpPr>
          <a:xfrm rot="5400000">
            <a:off x="7127390" y="3325776"/>
            <a:ext cx="509867" cy="3278159"/>
            <a:chOff x="0" y="691850"/>
            <a:chExt cx="363024" cy="2334040"/>
          </a:xfrm>
        </p:grpSpPr>
        <p:sp>
          <p:nvSpPr>
            <p:cNvPr id="721" name="Google Shape;721;p33"/>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3"/>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3"/>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3"/>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729;p33"/>
          <p:cNvGrpSpPr/>
          <p:nvPr/>
        </p:nvGrpSpPr>
        <p:grpSpPr>
          <a:xfrm>
            <a:off x="-290326" y="3127599"/>
            <a:ext cx="1004693" cy="1004693"/>
            <a:chOff x="3002500" y="3111700"/>
            <a:chExt cx="449125" cy="449125"/>
          </a:xfrm>
        </p:grpSpPr>
        <p:sp>
          <p:nvSpPr>
            <p:cNvPr id="730" name="Google Shape;730;p33"/>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6_1">
    <p:bg>
      <p:bgPr>
        <a:solidFill>
          <a:schemeClr val="accent1"/>
        </a:solidFill>
        <a:effectLst/>
      </p:bgPr>
    </p:bg>
    <p:spTree>
      <p:nvGrpSpPr>
        <p:cNvPr id="1" name="Shape 732"/>
        <p:cNvGrpSpPr/>
        <p:nvPr/>
      </p:nvGrpSpPr>
      <p:grpSpPr>
        <a:xfrm>
          <a:off x="0" y="0"/>
          <a:ext cx="0" cy="0"/>
          <a:chOff x="0" y="0"/>
          <a:chExt cx="0" cy="0"/>
        </a:xfrm>
      </p:grpSpPr>
      <p:grpSp>
        <p:nvGrpSpPr>
          <p:cNvPr id="733" name="Google Shape;733;p34"/>
          <p:cNvGrpSpPr/>
          <p:nvPr/>
        </p:nvGrpSpPr>
        <p:grpSpPr>
          <a:xfrm>
            <a:off x="-306407" y="550350"/>
            <a:ext cx="1734624" cy="491644"/>
            <a:chOff x="7697618" y="2468900"/>
            <a:chExt cx="1734624" cy="491644"/>
          </a:xfrm>
        </p:grpSpPr>
        <p:sp>
          <p:nvSpPr>
            <p:cNvPr id="734" name="Google Shape;734;p34"/>
            <p:cNvSpPr/>
            <p:nvPr/>
          </p:nvSpPr>
          <p:spPr>
            <a:xfrm>
              <a:off x="7697618" y="2468900"/>
              <a:ext cx="664906" cy="491644"/>
            </a:xfrm>
            <a:custGeom>
              <a:avLst/>
              <a:gdLst/>
              <a:ahLst/>
              <a:cxnLst/>
              <a:rect l="l" t="t" r="r" b="b"/>
              <a:pathLst>
                <a:path w="9333" h="6901" extrusionOk="0">
                  <a:moveTo>
                    <a:pt x="6870" y="0"/>
                  </a:moveTo>
                  <a:lnTo>
                    <a:pt x="1" y="6900"/>
                  </a:lnTo>
                  <a:lnTo>
                    <a:pt x="2463"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4"/>
            <p:cNvSpPr/>
            <p:nvPr/>
          </p:nvSpPr>
          <p:spPr>
            <a:xfrm>
              <a:off x="8052766" y="2468900"/>
              <a:ext cx="664906" cy="491644"/>
            </a:xfrm>
            <a:custGeom>
              <a:avLst/>
              <a:gdLst/>
              <a:ahLst/>
              <a:cxnLst/>
              <a:rect l="l" t="t" r="r" b="b"/>
              <a:pathLst>
                <a:path w="9333" h="6901" extrusionOk="0">
                  <a:moveTo>
                    <a:pt x="6901" y="0"/>
                  </a:moveTo>
                  <a:lnTo>
                    <a:pt x="1" y="6900"/>
                  </a:lnTo>
                  <a:lnTo>
                    <a:pt x="2463" y="6870"/>
                  </a:lnTo>
                  <a:lnTo>
                    <a:pt x="9332" y="31"/>
                  </a:lnTo>
                  <a:lnTo>
                    <a:pt x="6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4"/>
            <p:cNvSpPr/>
            <p:nvPr/>
          </p:nvSpPr>
          <p:spPr>
            <a:xfrm>
              <a:off x="8410122" y="2468900"/>
              <a:ext cx="664835" cy="491644"/>
            </a:xfrm>
            <a:custGeom>
              <a:avLst/>
              <a:gdLst/>
              <a:ahLst/>
              <a:cxnLst/>
              <a:rect l="l" t="t" r="r" b="b"/>
              <a:pathLst>
                <a:path w="9332" h="6901" extrusionOk="0">
                  <a:moveTo>
                    <a:pt x="6900" y="0"/>
                  </a:moveTo>
                  <a:lnTo>
                    <a:pt x="0" y="6900"/>
                  </a:lnTo>
                  <a:lnTo>
                    <a:pt x="2462" y="6870"/>
                  </a:lnTo>
                  <a:lnTo>
                    <a:pt x="9332" y="31"/>
                  </a:lnTo>
                  <a:lnTo>
                    <a:pt x="69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4"/>
            <p:cNvSpPr/>
            <p:nvPr/>
          </p:nvSpPr>
          <p:spPr>
            <a:xfrm>
              <a:off x="8767408" y="2468900"/>
              <a:ext cx="664835" cy="491644"/>
            </a:xfrm>
            <a:custGeom>
              <a:avLst/>
              <a:gdLst/>
              <a:ahLst/>
              <a:cxnLst/>
              <a:rect l="l" t="t" r="r" b="b"/>
              <a:pathLst>
                <a:path w="9332" h="6901" extrusionOk="0">
                  <a:moveTo>
                    <a:pt x="6870" y="0"/>
                  </a:moveTo>
                  <a:lnTo>
                    <a:pt x="0" y="6900"/>
                  </a:lnTo>
                  <a:lnTo>
                    <a:pt x="2462"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34"/>
          <p:cNvGrpSpPr/>
          <p:nvPr/>
        </p:nvGrpSpPr>
        <p:grpSpPr>
          <a:xfrm rot="5400000">
            <a:off x="7768665" y="2805051"/>
            <a:ext cx="509867" cy="3278159"/>
            <a:chOff x="0" y="691850"/>
            <a:chExt cx="363024" cy="2334040"/>
          </a:xfrm>
        </p:grpSpPr>
        <p:sp>
          <p:nvSpPr>
            <p:cNvPr id="739" name="Google Shape;739;p34"/>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4"/>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4"/>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4"/>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4"/>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4"/>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4"/>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4"/>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34"/>
          <p:cNvGrpSpPr/>
          <p:nvPr/>
        </p:nvGrpSpPr>
        <p:grpSpPr>
          <a:xfrm>
            <a:off x="8447239" y="843969"/>
            <a:ext cx="1004693" cy="1004693"/>
            <a:chOff x="3002500" y="3111700"/>
            <a:chExt cx="449125" cy="449125"/>
          </a:xfrm>
        </p:grpSpPr>
        <p:sp>
          <p:nvSpPr>
            <p:cNvPr id="748" name="Google Shape;748;p34"/>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6_1_1">
    <p:spTree>
      <p:nvGrpSpPr>
        <p:cNvPr id="1" name="Shape 750"/>
        <p:cNvGrpSpPr/>
        <p:nvPr/>
      </p:nvGrpSpPr>
      <p:grpSpPr>
        <a:xfrm>
          <a:off x="0" y="0"/>
          <a:ext cx="0" cy="0"/>
          <a:chOff x="0" y="0"/>
          <a:chExt cx="0" cy="0"/>
        </a:xfrm>
      </p:grpSpPr>
      <p:grpSp>
        <p:nvGrpSpPr>
          <p:cNvPr id="751" name="Google Shape;751;p35"/>
          <p:cNvGrpSpPr/>
          <p:nvPr/>
        </p:nvGrpSpPr>
        <p:grpSpPr>
          <a:xfrm>
            <a:off x="7648979" y="2885800"/>
            <a:ext cx="1734624" cy="491644"/>
            <a:chOff x="7697618" y="2468900"/>
            <a:chExt cx="1734624" cy="491644"/>
          </a:xfrm>
        </p:grpSpPr>
        <p:sp>
          <p:nvSpPr>
            <p:cNvPr id="752" name="Google Shape;752;p35"/>
            <p:cNvSpPr/>
            <p:nvPr/>
          </p:nvSpPr>
          <p:spPr>
            <a:xfrm>
              <a:off x="7697618" y="2468900"/>
              <a:ext cx="664906" cy="491644"/>
            </a:xfrm>
            <a:custGeom>
              <a:avLst/>
              <a:gdLst/>
              <a:ahLst/>
              <a:cxnLst/>
              <a:rect l="l" t="t" r="r" b="b"/>
              <a:pathLst>
                <a:path w="9333" h="6901" extrusionOk="0">
                  <a:moveTo>
                    <a:pt x="6870" y="0"/>
                  </a:moveTo>
                  <a:lnTo>
                    <a:pt x="1" y="6900"/>
                  </a:lnTo>
                  <a:lnTo>
                    <a:pt x="2463"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5"/>
            <p:cNvSpPr/>
            <p:nvPr/>
          </p:nvSpPr>
          <p:spPr>
            <a:xfrm>
              <a:off x="8052766" y="2468900"/>
              <a:ext cx="664906" cy="491644"/>
            </a:xfrm>
            <a:custGeom>
              <a:avLst/>
              <a:gdLst/>
              <a:ahLst/>
              <a:cxnLst/>
              <a:rect l="l" t="t" r="r" b="b"/>
              <a:pathLst>
                <a:path w="9333" h="6901" extrusionOk="0">
                  <a:moveTo>
                    <a:pt x="6901" y="0"/>
                  </a:moveTo>
                  <a:lnTo>
                    <a:pt x="1" y="6900"/>
                  </a:lnTo>
                  <a:lnTo>
                    <a:pt x="2463" y="6870"/>
                  </a:lnTo>
                  <a:lnTo>
                    <a:pt x="9332" y="31"/>
                  </a:lnTo>
                  <a:lnTo>
                    <a:pt x="6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5"/>
            <p:cNvSpPr/>
            <p:nvPr/>
          </p:nvSpPr>
          <p:spPr>
            <a:xfrm>
              <a:off x="8410122" y="2468900"/>
              <a:ext cx="664835" cy="491644"/>
            </a:xfrm>
            <a:custGeom>
              <a:avLst/>
              <a:gdLst/>
              <a:ahLst/>
              <a:cxnLst/>
              <a:rect l="l" t="t" r="r" b="b"/>
              <a:pathLst>
                <a:path w="9332" h="6901" extrusionOk="0">
                  <a:moveTo>
                    <a:pt x="6900" y="0"/>
                  </a:moveTo>
                  <a:lnTo>
                    <a:pt x="0" y="6900"/>
                  </a:lnTo>
                  <a:lnTo>
                    <a:pt x="2462" y="6870"/>
                  </a:lnTo>
                  <a:lnTo>
                    <a:pt x="9332" y="31"/>
                  </a:lnTo>
                  <a:lnTo>
                    <a:pt x="69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5"/>
            <p:cNvSpPr/>
            <p:nvPr/>
          </p:nvSpPr>
          <p:spPr>
            <a:xfrm>
              <a:off x="8767408" y="2468900"/>
              <a:ext cx="664835" cy="491644"/>
            </a:xfrm>
            <a:custGeom>
              <a:avLst/>
              <a:gdLst/>
              <a:ahLst/>
              <a:cxnLst/>
              <a:rect l="l" t="t" r="r" b="b"/>
              <a:pathLst>
                <a:path w="9332" h="6901" extrusionOk="0">
                  <a:moveTo>
                    <a:pt x="6870" y="0"/>
                  </a:moveTo>
                  <a:lnTo>
                    <a:pt x="0" y="6900"/>
                  </a:lnTo>
                  <a:lnTo>
                    <a:pt x="2462"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6" name="Google Shape;756;p35"/>
          <p:cNvGrpSpPr/>
          <p:nvPr/>
        </p:nvGrpSpPr>
        <p:grpSpPr>
          <a:xfrm rot="-5400000" flipH="1">
            <a:off x="1077739" y="3325776"/>
            <a:ext cx="509867" cy="3278159"/>
            <a:chOff x="0" y="691850"/>
            <a:chExt cx="363024" cy="2334040"/>
          </a:xfrm>
        </p:grpSpPr>
        <p:sp>
          <p:nvSpPr>
            <p:cNvPr id="757" name="Google Shape;757;p35"/>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5"/>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5"/>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5"/>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5"/>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5"/>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5"/>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5"/>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5" name="Google Shape;765;p35"/>
          <p:cNvGrpSpPr/>
          <p:nvPr/>
        </p:nvGrpSpPr>
        <p:grpSpPr>
          <a:xfrm flipH="1">
            <a:off x="4299005" y="4665949"/>
            <a:ext cx="1004693" cy="1004693"/>
            <a:chOff x="3002500" y="3111700"/>
            <a:chExt cx="449125" cy="449125"/>
          </a:xfrm>
        </p:grpSpPr>
        <p:sp>
          <p:nvSpPr>
            <p:cNvPr id="766" name="Google Shape;766;p35"/>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5"/>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1"/>
              </a:buClr>
              <a:buSzPts val="2800"/>
              <a:buFont typeface="Inter Black"/>
              <a:buNone/>
              <a:defRPr sz="2800">
                <a:solidFill>
                  <a:schemeClr val="accent1"/>
                </a:solidFill>
                <a:latin typeface="Inter Black"/>
                <a:ea typeface="Inter Black"/>
                <a:cs typeface="Inter Black"/>
                <a:sym typeface="Inter Black"/>
              </a:defRPr>
            </a:lvl1pPr>
            <a:lvl2pPr lvl="1" rtl="0">
              <a:spcBef>
                <a:spcPts val="0"/>
              </a:spcBef>
              <a:spcAft>
                <a:spcPts val="0"/>
              </a:spcAft>
              <a:buClr>
                <a:schemeClr val="accent1"/>
              </a:buClr>
              <a:buSzPts val="2800"/>
              <a:buFont typeface="Inter Black"/>
              <a:buNone/>
              <a:defRPr sz="2800">
                <a:solidFill>
                  <a:schemeClr val="accent1"/>
                </a:solidFill>
                <a:latin typeface="Inter Black"/>
                <a:ea typeface="Inter Black"/>
                <a:cs typeface="Inter Black"/>
                <a:sym typeface="Inter Black"/>
              </a:defRPr>
            </a:lvl2pPr>
            <a:lvl3pPr lvl="2" rtl="0">
              <a:spcBef>
                <a:spcPts val="0"/>
              </a:spcBef>
              <a:spcAft>
                <a:spcPts val="0"/>
              </a:spcAft>
              <a:buClr>
                <a:schemeClr val="accent1"/>
              </a:buClr>
              <a:buSzPts val="2800"/>
              <a:buFont typeface="Inter Black"/>
              <a:buNone/>
              <a:defRPr sz="2800">
                <a:solidFill>
                  <a:schemeClr val="accent1"/>
                </a:solidFill>
                <a:latin typeface="Inter Black"/>
                <a:ea typeface="Inter Black"/>
                <a:cs typeface="Inter Black"/>
                <a:sym typeface="Inter Black"/>
              </a:defRPr>
            </a:lvl3pPr>
            <a:lvl4pPr lvl="3" rtl="0">
              <a:spcBef>
                <a:spcPts val="0"/>
              </a:spcBef>
              <a:spcAft>
                <a:spcPts val="0"/>
              </a:spcAft>
              <a:buClr>
                <a:schemeClr val="accent1"/>
              </a:buClr>
              <a:buSzPts val="2800"/>
              <a:buFont typeface="Inter Black"/>
              <a:buNone/>
              <a:defRPr sz="2800">
                <a:solidFill>
                  <a:schemeClr val="accent1"/>
                </a:solidFill>
                <a:latin typeface="Inter Black"/>
                <a:ea typeface="Inter Black"/>
                <a:cs typeface="Inter Black"/>
                <a:sym typeface="Inter Black"/>
              </a:defRPr>
            </a:lvl4pPr>
            <a:lvl5pPr lvl="4" rtl="0">
              <a:spcBef>
                <a:spcPts val="0"/>
              </a:spcBef>
              <a:spcAft>
                <a:spcPts val="0"/>
              </a:spcAft>
              <a:buClr>
                <a:schemeClr val="accent1"/>
              </a:buClr>
              <a:buSzPts val="2800"/>
              <a:buFont typeface="Inter Black"/>
              <a:buNone/>
              <a:defRPr sz="2800">
                <a:solidFill>
                  <a:schemeClr val="accent1"/>
                </a:solidFill>
                <a:latin typeface="Inter Black"/>
                <a:ea typeface="Inter Black"/>
                <a:cs typeface="Inter Black"/>
                <a:sym typeface="Inter Black"/>
              </a:defRPr>
            </a:lvl5pPr>
            <a:lvl6pPr lvl="5" rtl="0">
              <a:spcBef>
                <a:spcPts val="0"/>
              </a:spcBef>
              <a:spcAft>
                <a:spcPts val="0"/>
              </a:spcAft>
              <a:buClr>
                <a:schemeClr val="accent1"/>
              </a:buClr>
              <a:buSzPts val="2800"/>
              <a:buFont typeface="Inter Black"/>
              <a:buNone/>
              <a:defRPr sz="2800">
                <a:solidFill>
                  <a:schemeClr val="accent1"/>
                </a:solidFill>
                <a:latin typeface="Inter Black"/>
                <a:ea typeface="Inter Black"/>
                <a:cs typeface="Inter Black"/>
                <a:sym typeface="Inter Black"/>
              </a:defRPr>
            </a:lvl6pPr>
            <a:lvl7pPr lvl="6" rtl="0">
              <a:spcBef>
                <a:spcPts val="0"/>
              </a:spcBef>
              <a:spcAft>
                <a:spcPts val="0"/>
              </a:spcAft>
              <a:buClr>
                <a:schemeClr val="accent1"/>
              </a:buClr>
              <a:buSzPts val="2800"/>
              <a:buFont typeface="Inter Black"/>
              <a:buNone/>
              <a:defRPr sz="2800">
                <a:solidFill>
                  <a:schemeClr val="accent1"/>
                </a:solidFill>
                <a:latin typeface="Inter Black"/>
                <a:ea typeface="Inter Black"/>
                <a:cs typeface="Inter Black"/>
                <a:sym typeface="Inter Black"/>
              </a:defRPr>
            </a:lvl7pPr>
            <a:lvl8pPr lvl="7" rtl="0">
              <a:spcBef>
                <a:spcPts val="0"/>
              </a:spcBef>
              <a:spcAft>
                <a:spcPts val="0"/>
              </a:spcAft>
              <a:buClr>
                <a:schemeClr val="accent1"/>
              </a:buClr>
              <a:buSzPts val="2800"/>
              <a:buFont typeface="Inter Black"/>
              <a:buNone/>
              <a:defRPr sz="2800">
                <a:solidFill>
                  <a:schemeClr val="accent1"/>
                </a:solidFill>
                <a:latin typeface="Inter Black"/>
                <a:ea typeface="Inter Black"/>
                <a:cs typeface="Inter Black"/>
                <a:sym typeface="Inter Black"/>
              </a:defRPr>
            </a:lvl8pPr>
            <a:lvl9pPr lvl="8" rtl="0">
              <a:spcBef>
                <a:spcPts val="0"/>
              </a:spcBef>
              <a:spcAft>
                <a:spcPts val="0"/>
              </a:spcAft>
              <a:buClr>
                <a:schemeClr val="accent1"/>
              </a:buClr>
              <a:buSzPts val="2800"/>
              <a:buFont typeface="Inter Black"/>
              <a:buNone/>
              <a:defRPr sz="2800">
                <a:solidFill>
                  <a:schemeClr val="accent1"/>
                </a:solidFill>
                <a:latin typeface="Inter Black"/>
                <a:ea typeface="Inter Black"/>
                <a:cs typeface="Inter Black"/>
                <a:sym typeface="Inter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Be Vietnam"/>
              <a:buChar char="●"/>
              <a:defRPr sz="1800">
                <a:solidFill>
                  <a:schemeClr val="lt1"/>
                </a:solidFill>
                <a:latin typeface="Be Vietnam"/>
                <a:ea typeface="Be Vietnam"/>
                <a:cs typeface="Be Vietnam"/>
                <a:sym typeface="Be Vietnam"/>
              </a:defRPr>
            </a:lvl1pPr>
            <a:lvl2pPr marL="914400" lvl="1" indent="-317500">
              <a:lnSpc>
                <a:spcPct val="115000"/>
              </a:lnSpc>
              <a:spcBef>
                <a:spcPts val="0"/>
              </a:spcBef>
              <a:spcAft>
                <a:spcPts val="0"/>
              </a:spcAft>
              <a:buClr>
                <a:schemeClr val="lt1"/>
              </a:buClr>
              <a:buSzPts val="1400"/>
              <a:buFont typeface="Be Vietnam"/>
              <a:buChar char="○"/>
              <a:defRPr>
                <a:solidFill>
                  <a:schemeClr val="lt1"/>
                </a:solidFill>
                <a:latin typeface="Be Vietnam"/>
                <a:ea typeface="Be Vietnam"/>
                <a:cs typeface="Be Vietnam"/>
                <a:sym typeface="Be Vietnam"/>
              </a:defRPr>
            </a:lvl2pPr>
            <a:lvl3pPr marL="1371600" lvl="2" indent="-317500">
              <a:lnSpc>
                <a:spcPct val="115000"/>
              </a:lnSpc>
              <a:spcBef>
                <a:spcPts val="0"/>
              </a:spcBef>
              <a:spcAft>
                <a:spcPts val="0"/>
              </a:spcAft>
              <a:buClr>
                <a:schemeClr val="lt1"/>
              </a:buClr>
              <a:buSzPts val="1400"/>
              <a:buFont typeface="Be Vietnam"/>
              <a:buChar char="■"/>
              <a:defRPr>
                <a:solidFill>
                  <a:schemeClr val="lt1"/>
                </a:solidFill>
                <a:latin typeface="Be Vietnam"/>
                <a:ea typeface="Be Vietnam"/>
                <a:cs typeface="Be Vietnam"/>
                <a:sym typeface="Be Vietnam"/>
              </a:defRPr>
            </a:lvl3pPr>
            <a:lvl4pPr marL="1828800" lvl="3" indent="-317500">
              <a:lnSpc>
                <a:spcPct val="115000"/>
              </a:lnSpc>
              <a:spcBef>
                <a:spcPts val="0"/>
              </a:spcBef>
              <a:spcAft>
                <a:spcPts val="0"/>
              </a:spcAft>
              <a:buClr>
                <a:schemeClr val="lt1"/>
              </a:buClr>
              <a:buSzPts val="1400"/>
              <a:buFont typeface="Be Vietnam"/>
              <a:buChar char="●"/>
              <a:defRPr>
                <a:solidFill>
                  <a:schemeClr val="lt1"/>
                </a:solidFill>
                <a:latin typeface="Be Vietnam"/>
                <a:ea typeface="Be Vietnam"/>
                <a:cs typeface="Be Vietnam"/>
                <a:sym typeface="Be Vietnam"/>
              </a:defRPr>
            </a:lvl4pPr>
            <a:lvl5pPr marL="2286000" lvl="4" indent="-317500">
              <a:lnSpc>
                <a:spcPct val="115000"/>
              </a:lnSpc>
              <a:spcBef>
                <a:spcPts val="0"/>
              </a:spcBef>
              <a:spcAft>
                <a:spcPts val="0"/>
              </a:spcAft>
              <a:buClr>
                <a:schemeClr val="lt1"/>
              </a:buClr>
              <a:buSzPts val="1400"/>
              <a:buFont typeface="Be Vietnam"/>
              <a:buChar char="○"/>
              <a:defRPr>
                <a:solidFill>
                  <a:schemeClr val="lt1"/>
                </a:solidFill>
                <a:latin typeface="Be Vietnam"/>
                <a:ea typeface="Be Vietnam"/>
                <a:cs typeface="Be Vietnam"/>
                <a:sym typeface="Be Vietnam"/>
              </a:defRPr>
            </a:lvl5pPr>
            <a:lvl6pPr marL="2743200" lvl="5" indent="-317500">
              <a:lnSpc>
                <a:spcPct val="115000"/>
              </a:lnSpc>
              <a:spcBef>
                <a:spcPts val="0"/>
              </a:spcBef>
              <a:spcAft>
                <a:spcPts val="0"/>
              </a:spcAft>
              <a:buClr>
                <a:schemeClr val="lt1"/>
              </a:buClr>
              <a:buSzPts val="1400"/>
              <a:buFont typeface="Be Vietnam"/>
              <a:buChar char="■"/>
              <a:defRPr>
                <a:solidFill>
                  <a:schemeClr val="lt1"/>
                </a:solidFill>
                <a:latin typeface="Be Vietnam"/>
                <a:ea typeface="Be Vietnam"/>
                <a:cs typeface="Be Vietnam"/>
                <a:sym typeface="Be Vietnam"/>
              </a:defRPr>
            </a:lvl6pPr>
            <a:lvl7pPr marL="3200400" lvl="6" indent="-317500">
              <a:lnSpc>
                <a:spcPct val="115000"/>
              </a:lnSpc>
              <a:spcBef>
                <a:spcPts val="0"/>
              </a:spcBef>
              <a:spcAft>
                <a:spcPts val="0"/>
              </a:spcAft>
              <a:buClr>
                <a:schemeClr val="lt1"/>
              </a:buClr>
              <a:buSzPts val="1400"/>
              <a:buFont typeface="Be Vietnam"/>
              <a:buChar char="●"/>
              <a:defRPr>
                <a:solidFill>
                  <a:schemeClr val="lt1"/>
                </a:solidFill>
                <a:latin typeface="Be Vietnam"/>
                <a:ea typeface="Be Vietnam"/>
                <a:cs typeface="Be Vietnam"/>
                <a:sym typeface="Be Vietnam"/>
              </a:defRPr>
            </a:lvl7pPr>
            <a:lvl8pPr marL="3657600" lvl="7" indent="-317500">
              <a:lnSpc>
                <a:spcPct val="115000"/>
              </a:lnSpc>
              <a:spcBef>
                <a:spcPts val="0"/>
              </a:spcBef>
              <a:spcAft>
                <a:spcPts val="0"/>
              </a:spcAft>
              <a:buClr>
                <a:schemeClr val="lt1"/>
              </a:buClr>
              <a:buSzPts val="1400"/>
              <a:buFont typeface="Be Vietnam"/>
              <a:buChar char="○"/>
              <a:defRPr>
                <a:solidFill>
                  <a:schemeClr val="lt1"/>
                </a:solidFill>
                <a:latin typeface="Be Vietnam"/>
                <a:ea typeface="Be Vietnam"/>
                <a:cs typeface="Be Vietnam"/>
                <a:sym typeface="Be Vietnam"/>
              </a:defRPr>
            </a:lvl8pPr>
            <a:lvl9pPr marL="4114800" lvl="8" indent="-317500">
              <a:lnSpc>
                <a:spcPct val="115000"/>
              </a:lnSpc>
              <a:spcBef>
                <a:spcPts val="0"/>
              </a:spcBef>
              <a:spcAft>
                <a:spcPts val="0"/>
              </a:spcAft>
              <a:buClr>
                <a:schemeClr val="lt1"/>
              </a:buClr>
              <a:buSzPts val="1400"/>
              <a:buFont typeface="Be Vietnam"/>
              <a:buChar char="■"/>
              <a:defRPr>
                <a:solidFill>
                  <a:schemeClr val="lt1"/>
                </a:solidFill>
                <a:latin typeface="Be Vietnam"/>
                <a:ea typeface="Be Vietnam"/>
                <a:cs typeface="Be Vietnam"/>
                <a:sym typeface="Be Vietna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60" r:id="rId5"/>
    <p:sldLayoutId id="2147483661" r:id="rId6"/>
    <p:sldLayoutId id="2147483679" r:id="rId7"/>
    <p:sldLayoutId id="2147483680" r:id="rId8"/>
    <p:sldLayoutId id="2147483681" r:id="rId9"/>
    <p:sldLayoutId id="214748368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International_Cricket_Counci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en.wikipedia.org/wiki/Single-elimination_tournament" TargetMode="External"/><Relationship Id="rId5" Type="http://schemas.openxmlformats.org/officeDocument/2006/relationships/hyperlink" Target="https://en.wikipedia.org/wiki/Tournament#Group_stage" TargetMode="External"/><Relationship Id="rId4" Type="http://schemas.openxmlformats.org/officeDocument/2006/relationships/hyperlink" Target="https://en.wikipedia.org/wiki/Twenty20_Internationa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793"/>
        <p:cNvGrpSpPr/>
        <p:nvPr/>
      </p:nvGrpSpPr>
      <p:grpSpPr>
        <a:xfrm>
          <a:off x="0" y="0"/>
          <a:ext cx="0" cy="0"/>
          <a:chOff x="0" y="0"/>
          <a:chExt cx="0" cy="0"/>
        </a:xfrm>
      </p:grpSpPr>
      <p:grpSp>
        <p:nvGrpSpPr>
          <p:cNvPr id="797" name="Google Shape;797;p39"/>
          <p:cNvGrpSpPr/>
          <p:nvPr/>
        </p:nvGrpSpPr>
        <p:grpSpPr>
          <a:xfrm rot="-2700000">
            <a:off x="677977" y="1127858"/>
            <a:ext cx="1314341" cy="1292004"/>
            <a:chOff x="530856" y="2204331"/>
            <a:chExt cx="1839269" cy="1825434"/>
          </a:xfrm>
        </p:grpSpPr>
        <p:grpSp>
          <p:nvGrpSpPr>
            <p:cNvPr id="798" name="Google Shape;798;p39"/>
            <p:cNvGrpSpPr/>
            <p:nvPr/>
          </p:nvGrpSpPr>
          <p:grpSpPr>
            <a:xfrm rot="1378338">
              <a:off x="745220" y="2424902"/>
              <a:ext cx="1410671" cy="1384480"/>
              <a:chOff x="4674700" y="1118275"/>
              <a:chExt cx="1281875" cy="1258075"/>
            </a:xfrm>
          </p:grpSpPr>
          <p:sp>
            <p:nvSpPr>
              <p:cNvPr id="799" name="Google Shape;799;p39"/>
              <p:cNvSpPr/>
              <p:nvPr/>
            </p:nvSpPr>
            <p:spPr>
              <a:xfrm>
                <a:off x="5811750" y="1120325"/>
                <a:ext cx="144825" cy="123150"/>
              </a:xfrm>
              <a:custGeom>
                <a:avLst/>
                <a:gdLst/>
                <a:ahLst/>
                <a:cxnLst/>
                <a:rect l="l" t="t" r="r" b="b"/>
                <a:pathLst>
                  <a:path w="5793" h="4926" extrusionOk="0">
                    <a:moveTo>
                      <a:pt x="1551" y="0"/>
                    </a:moveTo>
                    <a:cubicBezTo>
                      <a:pt x="702" y="0"/>
                      <a:pt x="0" y="1038"/>
                      <a:pt x="704" y="1872"/>
                    </a:cubicBezTo>
                    <a:lnTo>
                      <a:pt x="1004" y="2172"/>
                    </a:lnTo>
                    <a:lnTo>
                      <a:pt x="1805" y="1372"/>
                    </a:lnTo>
                    <a:lnTo>
                      <a:pt x="3873" y="3473"/>
                    </a:lnTo>
                    <a:lnTo>
                      <a:pt x="3072" y="4274"/>
                    </a:lnTo>
                    <a:lnTo>
                      <a:pt x="3372" y="4574"/>
                    </a:lnTo>
                    <a:cubicBezTo>
                      <a:pt x="3621" y="4822"/>
                      <a:pt x="3897" y="4926"/>
                      <a:pt x="4163" y="4926"/>
                    </a:cubicBezTo>
                    <a:cubicBezTo>
                      <a:pt x="5040" y="4926"/>
                      <a:pt x="5793" y="3792"/>
                      <a:pt x="4974" y="2973"/>
                    </a:cubicBezTo>
                    <a:lnTo>
                      <a:pt x="2272" y="271"/>
                    </a:lnTo>
                    <a:cubicBezTo>
                      <a:pt x="2038" y="81"/>
                      <a:pt x="1789" y="0"/>
                      <a:pt x="1551"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9"/>
              <p:cNvSpPr/>
              <p:nvPr/>
            </p:nvSpPr>
            <p:spPr>
              <a:xfrm>
                <a:off x="5384025" y="1464825"/>
                <a:ext cx="214325" cy="214350"/>
              </a:xfrm>
              <a:custGeom>
                <a:avLst/>
                <a:gdLst/>
                <a:ahLst/>
                <a:cxnLst/>
                <a:rect l="l" t="t" r="r" b="b"/>
                <a:pathLst>
                  <a:path w="8573" h="8574" extrusionOk="0">
                    <a:moveTo>
                      <a:pt x="4370" y="0"/>
                    </a:moveTo>
                    <a:lnTo>
                      <a:pt x="0" y="4370"/>
                    </a:lnTo>
                    <a:lnTo>
                      <a:pt x="4203" y="8573"/>
                    </a:lnTo>
                    <a:lnTo>
                      <a:pt x="8573" y="4203"/>
                    </a:lnTo>
                    <a:cubicBezTo>
                      <a:pt x="7939" y="3103"/>
                      <a:pt x="5504" y="634"/>
                      <a:pt x="4370"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9"/>
              <p:cNvSpPr/>
              <p:nvPr/>
            </p:nvSpPr>
            <p:spPr>
              <a:xfrm>
                <a:off x="4792750" y="1815900"/>
                <a:ext cx="454525" cy="454525"/>
              </a:xfrm>
              <a:custGeom>
                <a:avLst/>
                <a:gdLst/>
                <a:ahLst/>
                <a:cxnLst/>
                <a:rect l="l" t="t" r="r" b="b"/>
                <a:pathLst>
                  <a:path w="18181" h="18181" extrusionOk="0">
                    <a:moveTo>
                      <a:pt x="13978" y="1"/>
                    </a:moveTo>
                    <a:lnTo>
                      <a:pt x="1" y="13978"/>
                    </a:lnTo>
                    <a:cubicBezTo>
                      <a:pt x="435" y="14878"/>
                      <a:pt x="1035" y="15712"/>
                      <a:pt x="1769" y="16413"/>
                    </a:cubicBezTo>
                    <a:cubicBezTo>
                      <a:pt x="2469" y="17146"/>
                      <a:pt x="3303" y="17747"/>
                      <a:pt x="4237" y="18181"/>
                    </a:cubicBezTo>
                    <a:lnTo>
                      <a:pt x="18181" y="4204"/>
                    </a:lnTo>
                    <a:lnTo>
                      <a:pt x="13978"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9"/>
              <p:cNvSpPr/>
              <p:nvPr/>
            </p:nvSpPr>
            <p:spPr>
              <a:xfrm>
                <a:off x="5802650" y="1154600"/>
                <a:ext cx="105925" cy="105925"/>
              </a:xfrm>
              <a:custGeom>
                <a:avLst/>
                <a:gdLst/>
                <a:ahLst/>
                <a:cxnLst/>
                <a:rect l="l" t="t" r="r" b="b"/>
                <a:pathLst>
                  <a:path w="4237" h="4237" extrusionOk="0">
                    <a:moveTo>
                      <a:pt x="2135" y="1"/>
                    </a:moveTo>
                    <a:lnTo>
                      <a:pt x="1335" y="801"/>
                    </a:lnTo>
                    <a:lnTo>
                      <a:pt x="0" y="2135"/>
                    </a:lnTo>
                    <a:lnTo>
                      <a:pt x="2102" y="4237"/>
                    </a:lnTo>
                    <a:lnTo>
                      <a:pt x="3436" y="2903"/>
                    </a:lnTo>
                    <a:lnTo>
                      <a:pt x="4237" y="2102"/>
                    </a:lnTo>
                    <a:lnTo>
                      <a:pt x="2135"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9"/>
              <p:cNvSpPr/>
              <p:nvPr/>
            </p:nvSpPr>
            <p:spPr>
              <a:xfrm>
                <a:off x="4685175" y="1747525"/>
                <a:ext cx="630475" cy="628825"/>
              </a:xfrm>
              <a:custGeom>
                <a:avLst/>
                <a:gdLst/>
                <a:ahLst/>
                <a:cxnLst/>
                <a:rect l="l" t="t" r="r" b="b"/>
                <a:pathLst>
                  <a:path w="25219" h="25153" extrusionOk="0">
                    <a:moveTo>
                      <a:pt x="15545" y="1"/>
                    </a:moveTo>
                    <a:lnTo>
                      <a:pt x="101" y="15478"/>
                    </a:lnTo>
                    <a:cubicBezTo>
                      <a:pt x="101" y="15478"/>
                      <a:pt x="1" y="18514"/>
                      <a:pt x="3370" y="21883"/>
                    </a:cubicBezTo>
                    <a:cubicBezTo>
                      <a:pt x="6550" y="25063"/>
                      <a:pt x="9433" y="25152"/>
                      <a:pt x="9746" y="25152"/>
                    </a:cubicBezTo>
                    <a:cubicBezTo>
                      <a:pt x="9765" y="25152"/>
                      <a:pt x="9774" y="25152"/>
                      <a:pt x="9774" y="25152"/>
                    </a:cubicBezTo>
                    <a:lnTo>
                      <a:pt x="25219" y="9674"/>
                    </a:lnTo>
                    <a:lnTo>
                      <a:pt x="22784" y="7239"/>
                    </a:lnTo>
                    <a:lnTo>
                      <a:pt x="8640" y="21416"/>
                    </a:lnTo>
                    <a:lnTo>
                      <a:pt x="8507" y="21349"/>
                    </a:lnTo>
                    <a:cubicBezTo>
                      <a:pt x="6472" y="20382"/>
                      <a:pt x="4838" y="18747"/>
                      <a:pt x="3870" y="16746"/>
                    </a:cubicBezTo>
                    <a:lnTo>
                      <a:pt x="3837" y="16612"/>
                    </a:lnTo>
                    <a:lnTo>
                      <a:pt x="3937" y="16512"/>
                    </a:lnTo>
                    <a:lnTo>
                      <a:pt x="17980" y="2436"/>
                    </a:lnTo>
                    <a:lnTo>
                      <a:pt x="15545"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9"/>
              <p:cNvSpPr/>
              <p:nvPr/>
            </p:nvSpPr>
            <p:spPr>
              <a:xfrm>
                <a:off x="5315625" y="1298050"/>
                <a:ext cx="449525" cy="449500"/>
              </a:xfrm>
              <a:custGeom>
                <a:avLst/>
                <a:gdLst/>
                <a:ahLst/>
                <a:cxnLst/>
                <a:rect l="l" t="t" r="r" b="b"/>
                <a:pathLst>
                  <a:path w="17981" h="17980" extrusionOk="0">
                    <a:moveTo>
                      <a:pt x="15879" y="0"/>
                    </a:moveTo>
                    <a:lnTo>
                      <a:pt x="15078" y="801"/>
                    </a:lnTo>
                    <a:lnTo>
                      <a:pt x="17180" y="2902"/>
                    </a:lnTo>
                    <a:lnTo>
                      <a:pt x="17980" y="2102"/>
                    </a:lnTo>
                    <a:lnTo>
                      <a:pt x="15879" y="0"/>
                    </a:lnTo>
                    <a:close/>
                    <a:moveTo>
                      <a:pt x="14778" y="1101"/>
                    </a:moveTo>
                    <a:lnTo>
                      <a:pt x="13110" y="2769"/>
                    </a:lnTo>
                    <a:cubicBezTo>
                      <a:pt x="12448" y="3439"/>
                      <a:pt x="11687" y="3687"/>
                      <a:pt x="10922" y="3687"/>
                    </a:cubicBezTo>
                    <a:cubicBezTo>
                      <a:pt x="8758" y="3687"/>
                      <a:pt x="6572" y="1701"/>
                      <a:pt x="6572" y="1701"/>
                    </a:cubicBezTo>
                    <a:lnTo>
                      <a:pt x="1" y="8273"/>
                    </a:lnTo>
                    <a:lnTo>
                      <a:pt x="2436" y="10708"/>
                    </a:lnTo>
                    <a:lnTo>
                      <a:pt x="7006" y="6138"/>
                    </a:lnTo>
                    <a:lnTo>
                      <a:pt x="7139" y="6204"/>
                    </a:lnTo>
                    <a:cubicBezTo>
                      <a:pt x="8340" y="6772"/>
                      <a:pt x="11209" y="9640"/>
                      <a:pt x="11776" y="10841"/>
                    </a:cubicBezTo>
                    <a:lnTo>
                      <a:pt x="11843" y="10975"/>
                    </a:lnTo>
                    <a:lnTo>
                      <a:pt x="11709" y="11075"/>
                    </a:lnTo>
                    <a:lnTo>
                      <a:pt x="7239" y="15578"/>
                    </a:lnTo>
                    <a:lnTo>
                      <a:pt x="9708" y="17980"/>
                    </a:lnTo>
                    <a:lnTo>
                      <a:pt x="16246" y="11408"/>
                    </a:lnTo>
                    <a:cubicBezTo>
                      <a:pt x="16246" y="11408"/>
                      <a:pt x="12643" y="7405"/>
                      <a:pt x="15212" y="4870"/>
                    </a:cubicBezTo>
                    <a:lnTo>
                      <a:pt x="16880" y="3202"/>
                    </a:lnTo>
                    <a:lnTo>
                      <a:pt x="14778" y="110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9"/>
              <p:cNvSpPr/>
              <p:nvPr/>
            </p:nvSpPr>
            <p:spPr>
              <a:xfrm>
                <a:off x="5720100" y="1215475"/>
                <a:ext cx="127600" cy="128450"/>
              </a:xfrm>
              <a:custGeom>
                <a:avLst/>
                <a:gdLst/>
                <a:ahLst/>
                <a:cxnLst/>
                <a:rect l="l" t="t" r="r" b="b"/>
                <a:pathLst>
                  <a:path w="5104" h="5138" extrusionOk="0">
                    <a:moveTo>
                      <a:pt x="1101" y="1902"/>
                    </a:moveTo>
                    <a:lnTo>
                      <a:pt x="801" y="2202"/>
                    </a:lnTo>
                    <a:lnTo>
                      <a:pt x="824" y="2226"/>
                    </a:lnTo>
                    <a:lnTo>
                      <a:pt x="1127" y="1928"/>
                    </a:lnTo>
                    <a:lnTo>
                      <a:pt x="1101" y="1902"/>
                    </a:lnTo>
                    <a:close/>
                    <a:moveTo>
                      <a:pt x="3036" y="1"/>
                    </a:moveTo>
                    <a:lnTo>
                      <a:pt x="2202" y="835"/>
                    </a:lnTo>
                    <a:lnTo>
                      <a:pt x="4295" y="2895"/>
                    </a:lnTo>
                    <a:lnTo>
                      <a:pt x="4295" y="2895"/>
                    </a:lnTo>
                    <a:lnTo>
                      <a:pt x="5104" y="2069"/>
                    </a:lnTo>
                    <a:lnTo>
                      <a:pt x="3036" y="1"/>
                    </a:lnTo>
                    <a:close/>
                    <a:moveTo>
                      <a:pt x="4295" y="2895"/>
                    </a:moveTo>
                    <a:lnTo>
                      <a:pt x="3999" y="3199"/>
                    </a:lnTo>
                    <a:lnTo>
                      <a:pt x="4003" y="3203"/>
                    </a:lnTo>
                    <a:lnTo>
                      <a:pt x="4303" y="2903"/>
                    </a:lnTo>
                    <a:lnTo>
                      <a:pt x="4295" y="2895"/>
                    </a:lnTo>
                    <a:close/>
                    <a:moveTo>
                      <a:pt x="1935" y="1135"/>
                    </a:moveTo>
                    <a:lnTo>
                      <a:pt x="1127" y="1928"/>
                    </a:lnTo>
                    <a:lnTo>
                      <a:pt x="3202" y="4004"/>
                    </a:lnTo>
                    <a:lnTo>
                      <a:pt x="2902" y="4304"/>
                    </a:lnTo>
                    <a:lnTo>
                      <a:pt x="824" y="2226"/>
                    </a:lnTo>
                    <a:lnTo>
                      <a:pt x="0" y="3036"/>
                    </a:lnTo>
                    <a:lnTo>
                      <a:pt x="2102" y="5138"/>
                    </a:lnTo>
                    <a:lnTo>
                      <a:pt x="3999" y="3199"/>
                    </a:lnTo>
                    <a:lnTo>
                      <a:pt x="1935" y="1135"/>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9"/>
              <p:cNvSpPr/>
              <p:nvPr/>
            </p:nvSpPr>
            <p:spPr>
              <a:xfrm>
                <a:off x="4674700" y="1118275"/>
                <a:ext cx="148575" cy="125200"/>
              </a:xfrm>
              <a:custGeom>
                <a:avLst/>
                <a:gdLst/>
                <a:ahLst/>
                <a:cxnLst/>
                <a:rect l="l" t="t" r="r" b="b"/>
                <a:pathLst>
                  <a:path w="5943" h="5008" extrusionOk="0">
                    <a:moveTo>
                      <a:pt x="4313" y="1"/>
                    </a:moveTo>
                    <a:cubicBezTo>
                      <a:pt x="4047" y="1"/>
                      <a:pt x="3770" y="105"/>
                      <a:pt x="3522" y="353"/>
                    </a:cubicBezTo>
                    <a:lnTo>
                      <a:pt x="820" y="3055"/>
                    </a:lnTo>
                    <a:cubicBezTo>
                      <a:pt x="1" y="3874"/>
                      <a:pt x="754" y="5008"/>
                      <a:pt x="1631" y="5008"/>
                    </a:cubicBezTo>
                    <a:cubicBezTo>
                      <a:pt x="1896" y="5008"/>
                      <a:pt x="2173" y="4904"/>
                      <a:pt x="2421" y="4656"/>
                    </a:cubicBezTo>
                    <a:lnTo>
                      <a:pt x="2721" y="4356"/>
                    </a:lnTo>
                    <a:lnTo>
                      <a:pt x="1921" y="3555"/>
                    </a:lnTo>
                    <a:lnTo>
                      <a:pt x="4022" y="1454"/>
                    </a:lnTo>
                    <a:lnTo>
                      <a:pt x="4823" y="2254"/>
                    </a:lnTo>
                    <a:lnTo>
                      <a:pt x="5123" y="1954"/>
                    </a:lnTo>
                    <a:cubicBezTo>
                      <a:pt x="5943" y="1135"/>
                      <a:pt x="5190" y="1"/>
                      <a:pt x="4313"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9"/>
              <p:cNvSpPr/>
              <p:nvPr/>
            </p:nvSpPr>
            <p:spPr>
              <a:xfrm>
                <a:off x="4894500" y="1325550"/>
                <a:ext cx="1052450" cy="1050800"/>
              </a:xfrm>
              <a:custGeom>
                <a:avLst/>
                <a:gdLst/>
                <a:ahLst/>
                <a:cxnLst/>
                <a:rect l="l" t="t" r="r" b="b"/>
                <a:pathLst>
                  <a:path w="42098" h="42032" extrusionOk="0">
                    <a:moveTo>
                      <a:pt x="9807" y="5071"/>
                    </a:moveTo>
                    <a:lnTo>
                      <a:pt x="9941" y="5171"/>
                    </a:lnTo>
                    <a:lnTo>
                      <a:pt x="14411" y="9641"/>
                    </a:lnTo>
                    <a:lnTo>
                      <a:pt x="16846" y="12076"/>
                    </a:lnTo>
                    <a:lnTo>
                      <a:pt x="17146" y="12376"/>
                    </a:lnTo>
                    <a:lnTo>
                      <a:pt x="21349" y="16613"/>
                    </a:lnTo>
                    <a:lnTo>
                      <a:pt x="21649" y="16880"/>
                    </a:lnTo>
                    <a:lnTo>
                      <a:pt x="24084" y="19315"/>
                    </a:lnTo>
                    <a:lnTo>
                      <a:pt x="38261" y="33491"/>
                    </a:lnTo>
                    <a:lnTo>
                      <a:pt x="38228" y="33625"/>
                    </a:lnTo>
                    <a:cubicBezTo>
                      <a:pt x="37761" y="34626"/>
                      <a:pt x="37094" y="35560"/>
                      <a:pt x="36293" y="36327"/>
                    </a:cubicBezTo>
                    <a:cubicBezTo>
                      <a:pt x="35526" y="37127"/>
                      <a:pt x="34592" y="37761"/>
                      <a:pt x="33591" y="38228"/>
                    </a:cubicBezTo>
                    <a:lnTo>
                      <a:pt x="33458" y="38295"/>
                    </a:lnTo>
                    <a:lnTo>
                      <a:pt x="33358" y="38195"/>
                    </a:lnTo>
                    <a:lnTo>
                      <a:pt x="19281" y="24118"/>
                    </a:lnTo>
                    <a:lnTo>
                      <a:pt x="16846" y="21683"/>
                    </a:lnTo>
                    <a:lnTo>
                      <a:pt x="16546" y="21383"/>
                    </a:lnTo>
                    <a:lnTo>
                      <a:pt x="12343" y="17180"/>
                    </a:lnTo>
                    <a:lnTo>
                      <a:pt x="12042" y="16880"/>
                    </a:lnTo>
                    <a:lnTo>
                      <a:pt x="9607" y="14478"/>
                    </a:lnTo>
                    <a:lnTo>
                      <a:pt x="5004" y="9875"/>
                    </a:lnTo>
                    <a:lnTo>
                      <a:pt x="5071" y="9741"/>
                    </a:lnTo>
                    <a:cubicBezTo>
                      <a:pt x="5638" y="8540"/>
                      <a:pt x="8507" y="5705"/>
                      <a:pt x="9707" y="5138"/>
                    </a:cubicBezTo>
                    <a:lnTo>
                      <a:pt x="9807" y="5071"/>
                    </a:lnTo>
                    <a:close/>
                    <a:moveTo>
                      <a:pt x="2069" y="1"/>
                    </a:moveTo>
                    <a:lnTo>
                      <a:pt x="0" y="2102"/>
                    </a:lnTo>
                    <a:lnTo>
                      <a:pt x="1668" y="3770"/>
                    </a:lnTo>
                    <a:cubicBezTo>
                      <a:pt x="4203" y="6305"/>
                      <a:pt x="601" y="10308"/>
                      <a:pt x="601" y="10308"/>
                    </a:cubicBezTo>
                    <a:lnTo>
                      <a:pt x="7172" y="16880"/>
                    </a:lnTo>
                    <a:lnTo>
                      <a:pt x="9607" y="19315"/>
                    </a:lnTo>
                    <a:lnTo>
                      <a:pt x="9908" y="19615"/>
                    </a:lnTo>
                    <a:lnTo>
                      <a:pt x="14111" y="23818"/>
                    </a:lnTo>
                    <a:lnTo>
                      <a:pt x="14411" y="24118"/>
                    </a:lnTo>
                    <a:lnTo>
                      <a:pt x="16846" y="26553"/>
                    </a:lnTo>
                    <a:lnTo>
                      <a:pt x="32324" y="42031"/>
                    </a:lnTo>
                    <a:cubicBezTo>
                      <a:pt x="32324" y="42031"/>
                      <a:pt x="32333" y="42031"/>
                      <a:pt x="32352" y="42031"/>
                    </a:cubicBezTo>
                    <a:cubicBezTo>
                      <a:pt x="32665" y="42031"/>
                      <a:pt x="35548" y="41942"/>
                      <a:pt x="38728" y="38762"/>
                    </a:cubicBezTo>
                    <a:cubicBezTo>
                      <a:pt x="42097" y="35393"/>
                      <a:pt x="41997" y="32357"/>
                      <a:pt x="41997" y="32357"/>
                    </a:cubicBezTo>
                    <a:lnTo>
                      <a:pt x="26553" y="16880"/>
                    </a:lnTo>
                    <a:lnTo>
                      <a:pt x="24084" y="14478"/>
                    </a:lnTo>
                    <a:lnTo>
                      <a:pt x="23784" y="14178"/>
                    </a:lnTo>
                    <a:lnTo>
                      <a:pt x="19581" y="9941"/>
                    </a:lnTo>
                    <a:lnTo>
                      <a:pt x="19281" y="9641"/>
                    </a:lnTo>
                    <a:lnTo>
                      <a:pt x="16846" y="7206"/>
                    </a:lnTo>
                    <a:lnTo>
                      <a:pt x="10274" y="635"/>
                    </a:lnTo>
                    <a:cubicBezTo>
                      <a:pt x="10274" y="635"/>
                      <a:pt x="8117" y="2592"/>
                      <a:pt x="5954" y="2592"/>
                    </a:cubicBezTo>
                    <a:cubicBezTo>
                      <a:pt x="5183" y="2592"/>
                      <a:pt x="4411" y="2344"/>
                      <a:pt x="3736" y="1669"/>
                    </a:cubicBezTo>
                    <a:lnTo>
                      <a:pt x="2069"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9"/>
              <p:cNvSpPr/>
              <p:nvPr/>
            </p:nvSpPr>
            <p:spPr>
              <a:xfrm>
                <a:off x="4722700" y="1154600"/>
                <a:ext cx="133475" cy="133450"/>
              </a:xfrm>
              <a:custGeom>
                <a:avLst/>
                <a:gdLst/>
                <a:ahLst/>
                <a:cxnLst/>
                <a:rect l="l" t="t" r="r" b="b"/>
                <a:pathLst>
                  <a:path w="5339" h="5338" extrusionOk="0">
                    <a:moveTo>
                      <a:pt x="2102" y="1"/>
                    </a:moveTo>
                    <a:lnTo>
                      <a:pt x="1" y="2102"/>
                    </a:lnTo>
                    <a:lnTo>
                      <a:pt x="801" y="2903"/>
                    </a:lnTo>
                    <a:lnTo>
                      <a:pt x="2136" y="4237"/>
                    </a:lnTo>
                    <a:lnTo>
                      <a:pt x="4204" y="2135"/>
                    </a:lnTo>
                    <a:lnTo>
                      <a:pt x="4504" y="2436"/>
                    </a:lnTo>
                    <a:lnTo>
                      <a:pt x="2436" y="4504"/>
                    </a:lnTo>
                    <a:lnTo>
                      <a:pt x="3237" y="5338"/>
                    </a:lnTo>
                    <a:lnTo>
                      <a:pt x="5338" y="3236"/>
                    </a:lnTo>
                    <a:lnTo>
                      <a:pt x="2903" y="801"/>
                    </a:lnTo>
                    <a:lnTo>
                      <a:pt x="2102"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9"/>
              <p:cNvSpPr/>
              <p:nvPr/>
            </p:nvSpPr>
            <p:spPr>
              <a:xfrm>
                <a:off x="5032925" y="1464825"/>
                <a:ext cx="805600" cy="806425"/>
              </a:xfrm>
              <a:custGeom>
                <a:avLst/>
                <a:gdLst/>
                <a:ahLst/>
                <a:cxnLst/>
                <a:rect l="l" t="t" r="r" b="b"/>
                <a:pathLst>
                  <a:path w="32224" h="32257" extrusionOk="0">
                    <a:moveTo>
                      <a:pt x="4204" y="0"/>
                    </a:moveTo>
                    <a:cubicBezTo>
                      <a:pt x="3070" y="634"/>
                      <a:pt x="635" y="3103"/>
                      <a:pt x="1" y="4203"/>
                    </a:cubicBezTo>
                    <a:lnTo>
                      <a:pt x="4337" y="8573"/>
                    </a:lnTo>
                    <a:lnTo>
                      <a:pt x="6772" y="11008"/>
                    </a:lnTo>
                    <a:lnTo>
                      <a:pt x="7072" y="11309"/>
                    </a:lnTo>
                    <a:lnTo>
                      <a:pt x="11309" y="15545"/>
                    </a:lnTo>
                    <a:lnTo>
                      <a:pt x="11609" y="15845"/>
                    </a:lnTo>
                    <a:lnTo>
                      <a:pt x="14044" y="18280"/>
                    </a:lnTo>
                    <a:lnTo>
                      <a:pt x="27987" y="32257"/>
                    </a:lnTo>
                    <a:cubicBezTo>
                      <a:pt x="29822" y="31323"/>
                      <a:pt x="31323" y="29855"/>
                      <a:pt x="32224" y="28021"/>
                    </a:cubicBezTo>
                    <a:lnTo>
                      <a:pt x="18247" y="14044"/>
                    </a:lnTo>
                    <a:lnTo>
                      <a:pt x="15812" y="11609"/>
                    </a:lnTo>
                    <a:lnTo>
                      <a:pt x="15545" y="11309"/>
                    </a:lnTo>
                    <a:lnTo>
                      <a:pt x="11309" y="7072"/>
                    </a:lnTo>
                    <a:lnTo>
                      <a:pt x="11009" y="6805"/>
                    </a:lnTo>
                    <a:lnTo>
                      <a:pt x="8574" y="4370"/>
                    </a:lnTo>
                    <a:lnTo>
                      <a:pt x="4204" y="0"/>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9"/>
              <p:cNvSpPr/>
              <p:nvPr/>
            </p:nvSpPr>
            <p:spPr>
              <a:xfrm>
                <a:off x="4811950" y="1243825"/>
                <a:ext cx="127600" cy="127625"/>
              </a:xfrm>
              <a:custGeom>
                <a:avLst/>
                <a:gdLst/>
                <a:ahLst/>
                <a:cxnLst/>
                <a:rect l="l" t="t" r="r" b="b"/>
                <a:pathLst>
                  <a:path w="5104" h="5105" extrusionOk="0">
                    <a:moveTo>
                      <a:pt x="2869" y="768"/>
                    </a:moveTo>
                    <a:lnTo>
                      <a:pt x="2856" y="780"/>
                    </a:lnTo>
                    <a:lnTo>
                      <a:pt x="3158" y="1079"/>
                    </a:lnTo>
                    <a:lnTo>
                      <a:pt x="3169" y="1068"/>
                    </a:lnTo>
                    <a:lnTo>
                      <a:pt x="2869" y="768"/>
                    </a:lnTo>
                    <a:close/>
                    <a:moveTo>
                      <a:pt x="4178" y="2088"/>
                    </a:moveTo>
                    <a:lnTo>
                      <a:pt x="4265" y="2174"/>
                    </a:lnTo>
                    <a:lnTo>
                      <a:pt x="4270" y="2169"/>
                    </a:lnTo>
                    <a:lnTo>
                      <a:pt x="4178" y="2088"/>
                    </a:lnTo>
                    <a:close/>
                    <a:moveTo>
                      <a:pt x="2068" y="1"/>
                    </a:moveTo>
                    <a:lnTo>
                      <a:pt x="0" y="2069"/>
                    </a:lnTo>
                    <a:lnTo>
                      <a:pt x="777" y="2860"/>
                    </a:lnTo>
                    <a:lnTo>
                      <a:pt x="777" y="2860"/>
                    </a:lnTo>
                    <a:lnTo>
                      <a:pt x="2856" y="780"/>
                    </a:lnTo>
                    <a:lnTo>
                      <a:pt x="2068" y="1"/>
                    </a:lnTo>
                    <a:close/>
                    <a:moveTo>
                      <a:pt x="777" y="2860"/>
                    </a:moveTo>
                    <a:lnTo>
                      <a:pt x="767" y="2870"/>
                    </a:lnTo>
                    <a:lnTo>
                      <a:pt x="1068" y="3170"/>
                    </a:lnTo>
                    <a:lnTo>
                      <a:pt x="1075" y="3163"/>
                    </a:lnTo>
                    <a:lnTo>
                      <a:pt x="1075" y="3163"/>
                    </a:lnTo>
                    <a:lnTo>
                      <a:pt x="777" y="2860"/>
                    </a:lnTo>
                    <a:close/>
                    <a:moveTo>
                      <a:pt x="3158" y="1079"/>
                    </a:moveTo>
                    <a:lnTo>
                      <a:pt x="1075" y="3163"/>
                    </a:lnTo>
                    <a:lnTo>
                      <a:pt x="1075" y="3163"/>
                    </a:lnTo>
                    <a:lnTo>
                      <a:pt x="1868" y="3970"/>
                    </a:lnTo>
                    <a:lnTo>
                      <a:pt x="3970" y="1902"/>
                    </a:lnTo>
                    <a:lnTo>
                      <a:pt x="4178" y="2088"/>
                    </a:lnTo>
                    <a:lnTo>
                      <a:pt x="3158" y="1079"/>
                    </a:lnTo>
                    <a:close/>
                    <a:moveTo>
                      <a:pt x="4265" y="2174"/>
                    </a:moveTo>
                    <a:lnTo>
                      <a:pt x="2168" y="4271"/>
                    </a:lnTo>
                    <a:lnTo>
                      <a:pt x="3002" y="5104"/>
                    </a:lnTo>
                    <a:lnTo>
                      <a:pt x="5104" y="3003"/>
                    </a:lnTo>
                    <a:lnTo>
                      <a:pt x="4265" y="2174"/>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39"/>
            <p:cNvGrpSpPr/>
            <p:nvPr/>
          </p:nvGrpSpPr>
          <p:grpSpPr>
            <a:xfrm rot="1378338">
              <a:off x="745090" y="2424715"/>
              <a:ext cx="1410671" cy="1384480"/>
              <a:chOff x="4674700" y="1118275"/>
              <a:chExt cx="1281875" cy="1258075"/>
            </a:xfrm>
          </p:grpSpPr>
          <p:sp>
            <p:nvSpPr>
              <p:cNvPr id="812" name="Google Shape;812;p39"/>
              <p:cNvSpPr/>
              <p:nvPr/>
            </p:nvSpPr>
            <p:spPr>
              <a:xfrm>
                <a:off x="5811750" y="1120325"/>
                <a:ext cx="144825" cy="123150"/>
              </a:xfrm>
              <a:custGeom>
                <a:avLst/>
                <a:gdLst/>
                <a:ahLst/>
                <a:cxnLst/>
                <a:rect l="l" t="t" r="r" b="b"/>
                <a:pathLst>
                  <a:path w="5793" h="4926" extrusionOk="0">
                    <a:moveTo>
                      <a:pt x="1551" y="0"/>
                    </a:moveTo>
                    <a:cubicBezTo>
                      <a:pt x="702" y="0"/>
                      <a:pt x="0" y="1038"/>
                      <a:pt x="704" y="1872"/>
                    </a:cubicBezTo>
                    <a:lnTo>
                      <a:pt x="1004" y="2172"/>
                    </a:lnTo>
                    <a:lnTo>
                      <a:pt x="1805" y="1372"/>
                    </a:lnTo>
                    <a:lnTo>
                      <a:pt x="3873" y="3473"/>
                    </a:lnTo>
                    <a:lnTo>
                      <a:pt x="3072" y="4274"/>
                    </a:lnTo>
                    <a:lnTo>
                      <a:pt x="3372" y="4574"/>
                    </a:lnTo>
                    <a:cubicBezTo>
                      <a:pt x="3621" y="4822"/>
                      <a:pt x="3897" y="4926"/>
                      <a:pt x="4163" y="4926"/>
                    </a:cubicBezTo>
                    <a:cubicBezTo>
                      <a:pt x="5040" y="4926"/>
                      <a:pt x="5793" y="3792"/>
                      <a:pt x="4974" y="2973"/>
                    </a:cubicBezTo>
                    <a:lnTo>
                      <a:pt x="2272" y="271"/>
                    </a:lnTo>
                    <a:cubicBezTo>
                      <a:pt x="2038" y="81"/>
                      <a:pt x="1789" y="0"/>
                      <a:pt x="1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9"/>
              <p:cNvSpPr/>
              <p:nvPr/>
            </p:nvSpPr>
            <p:spPr>
              <a:xfrm>
                <a:off x="5384025" y="1464825"/>
                <a:ext cx="214325" cy="214350"/>
              </a:xfrm>
              <a:custGeom>
                <a:avLst/>
                <a:gdLst/>
                <a:ahLst/>
                <a:cxnLst/>
                <a:rect l="l" t="t" r="r" b="b"/>
                <a:pathLst>
                  <a:path w="8573" h="8574" extrusionOk="0">
                    <a:moveTo>
                      <a:pt x="4370" y="0"/>
                    </a:moveTo>
                    <a:lnTo>
                      <a:pt x="0" y="4370"/>
                    </a:lnTo>
                    <a:lnTo>
                      <a:pt x="4203" y="8573"/>
                    </a:lnTo>
                    <a:lnTo>
                      <a:pt x="8573" y="4203"/>
                    </a:lnTo>
                    <a:cubicBezTo>
                      <a:pt x="7939" y="3103"/>
                      <a:pt x="5504" y="634"/>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9"/>
              <p:cNvSpPr/>
              <p:nvPr/>
            </p:nvSpPr>
            <p:spPr>
              <a:xfrm>
                <a:off x="4792750" y="1815900"/>
                <a:ext cx="454525" cy="454525"/>
              </a:xfrm>
              <a:custGeom>
                <a:avLst/>
                <a:gdLst/>
                <a:ahLst/>
                <a:cxnLst/>
                <a:rect l="l" t="t" r="r" b="b"/>
                <a:pathLst>
                  <a:path w="18181" h="18181" extrusionOk="0">
                    <a:moveTo>
                      <a:pt x="13978" y="1"/>
                    </a:moveTo>
                    <a:lnTo>
                      <a:pt x="1" y="13978"/>
                    </a:lnTo>
                    <a:cubicBezTo>
                      <a:pt x="435" y="14878"/>
                      <a:pt x="1035" y="15712"/>
                      <a:pt x="1769" y="16413"/>
                    </a:cubicBezTo>
                    <a:cubicBezTo>
                      <a:pt x="2469" y="17146"/>
                      <a:pt x="3303" y="17747"/>
                      <a:pt x="4237" y="18181"/>
                    </a:cubicBezTo>
                    <a:lnTo>
                      <a:pt x="18181" y="4204"/>
                    </a:lnTo>
                    <a:lnTo>
                      <a:pt x="139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9"/>
              <p:cNvSpPr/>
              <p:nvPr/>
            </p:nvSpPr>
            <p:spPr>
              <a:xfrm>
                <a:off x="5802650" y="1154600"/>
                <a:ext cx="105925" cy="105925"/>
              </a:xfrm>
              <a:custGeom>
                <a:avLst/>
                <a:gdLst/>
                <a:ahLst/>
                <a:cxnLst/>
                <a:rect l="l" t="t" r="r" b="b"/>
                <a:pathLst>
                  <a:path w="4237" h="4237" extrusionOk="0">
                    <a:moveTo>
                      <a:pt x="2135" y="1"/>
                    </a:moveTo>
                    <a:lnTo>
                      <a:pt x="1335" y="801"/>
                    </a:lnTo>
                    <a:lnTo>
                      <a:pt x="0" y="2135"/>
                    </a:lnTo>
                    <a:lnTo>
                      <a:pt x="2102" y="4237"/>
                    </a:lnTo>
                    <a:lnTo>
                      <a:pt x="3436" y="2903"/>
                    </a:lnTo>
                    <a:lnTo>
                      <a:pt x="4237" y="2102"/>
                    </a:lnTo>
                    <a:lnTo>
                      <a:pt x="21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9"/>
              <p:cNvSpPr/>
              <p:nvPr/>
            </p:nvSpPr>
            <p:spPr>
              <a:xfrm>
                <a:off x="4685175" y="1747525"/>
                <a:ext cx="630475" cy="628825"/>
              </a:xfrm>
              <a:custGeom>
                <a:avLst/>
                <a:gdLst/>
                <a:ahLst/>
                <a:cxnLst/>
                <a:rect l="l" t="t" r="r" b="b"/>
                <a:pathLst>
                  <a:path w="25219" h="25153" extrusionOk="0">
                    <a:moveTo>
                      <a:pt x="15545" y="1"/>
                    </a:moveTo>
                    <a:lnTo>
                      <a:pt x="101" y="15478"/>
                    </a:lnTo>
                    <a:cubicBezTo>
                      <a:pt x="101" y="15478"/>
                      <a:pt x="1" y="18514"/>
                      <a:pt x="3370" y="21883"/>
                    </a:cubicBezTo>
                    <a:cubicBezTo>
                      <a:pt x="6550" y="25063"/>
                      <a:pt x="9433" y="25152"/>
                      <a:pt x="9746" y="25152"/>
                    </a:cubicBezTo>
                    <a:cubicBezTo>
                      <a:pt x="9765" y="25152"/>
                      <a:pt x="9774" y="25152"/>
                      <a:pt x="9774" y="25152"/>
                    </a:cubicBezTo>
                    <a:lnTo>
                      <a:pt x="25219" y="9674"/>
                    </a:lnTo>
                    <a:lnTo>
                      <a:pt x="22784" y="7239"/>
                    </a:lnTo>
                    <a:lnTo>
                      <a:pt x="8640" y="21416"/>
                    </a:lnTo>
                    <a:lnTo>
                      <a:pt x="8507" y="21349"/>
                    </a:lnTo>
                    <a:cubicBezTo>
                      <a:pt x="6472" y="20382"/>
                      <a:pt x="4838" y="18747"/>
                      <a:pt x="3870" y="16746"/>
                    </a:cubicBezTo>
                    <a:lnTo>
                      <a:pt x="3837" y="16612"/>
                    </a:lnTo>
                    <a:lnTo>
                      <a:pt x="3937" y="16512"/>
                    </a:lnTo>
                    <a:lnTo>
                      <a:pt x="17980" y="2436"/>
                    </a:lnTo>
                    <a:lnTo>
                      <a:pt x="155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9"/>
              <p:cNvSpPr/>
              <p:nvPr/>
            </p:nvSpPr>
            <p:spPr>
              <a:xfrm>
                <a:off x="5315625" y="1298050"/>
                <a:ext cx="449525" cy="449500"/>
              </a:xfrm>
              <a:custGeom>
                <a:avLst/>
                <a:gdLst/>
                <a:ahLst/>
                <a:cxnLst/>
                <a:rect l="l" t="t" r="r" b="b"/>
                <a:pathLst>
                  <a:path w="17981" h="17980" extrusionOk="0">
                    <a:moveTo>
                      <a:pt x="15879" y="0"/>
                    </a:moveTo>
                    <a:lnTo>
                      <a:pt x="15078" y="801"/>
                    </a:lnTo>
                    <a:lnTo>
                      <a:pt x="17180" y="2902"/>
                    </a:lnTo>
                    <a:lnTo>
                      <a:pt x="17980" y="2102"/>
                    </a:lnTo>
                    <a:lnTo>
                      <a:pt x="15879" y="0"/>
                    </a:lnTo>
                    <a:close/>
                    <a:moveTo>
                      <a:pt x="14778" y="1101"/>
                    </a:moveTo>
                    <a:lnTo>
                      <a:pt x="13110" y="2769"/>
                    </a:lnTo>
                    <a:cubicBezTo>
                      <a:pt x="12448" y="3439"/>
                      <a:pt x="11687" y="3687"/>
                      <a:pt x="10922" y="3687"/>
                    </a:cubicBezTo>
                    <a:cubicBezTo>
                      <a:pt x="8758" y="3687"/>
                      <a:pt x="6572" y="1701"/>
                      <a:pt x="6572" y="1701"/>
                    </a:cubicBezTo>
                    <a:lnTo>
                      <a:pt x="1" y="8273"/>
                    </a:lnTo>
                    <a:lnTo>
                      <a:pt x="2436" y="10708"/>
                    </a:lnTo>
                    <a:lnTo>
                      <a:pt x="7006" y="6138"/>
                    </a:lnTo>
                    <a:lnTo>
                      <a:pt x="7139" y="6204"/>
                    </a:lnTo>
                    <a:cubicBezTo>
                      <a:pt x="8340" y="6772"/>
                      <a:pt x="11209" y="9640"/>
                      <a:pt x="11776" y="10841"/>
                    </a:cubicBezTo>
                    <a:lnTo>
                      <a:pt x="11843" y="10975"/>
                    </a:lnTo>
                    <a:lnTo>
                      <a:pt x="11709" y="11075"/>
                    </a:lnTo>
                    <a:lnTo>
                      <a:pt x="7239" y="15578"/>
                    </a:lnTo>
                    <a:lnTo>
                      <a:pt x="9708" y="17980"/>
                    </a:lnTo>
                    <a:lnTo>
                      <a:pt x="16246" y="11408"/>
                    </a:lnTo>
                    <a:cubicBezTo>
                      <a:pt x="16246" y="11408"/>
                      <a:pt x="12643" y="7405"/>
                      <a:pt x="15212" y="4870"/>
                    </a:cubicBezTo>
                    <a:lnTo>
                      <a:pt x="16880" y="3202"/>
                    </a:lnTo>
                    <a:lnTo>
                      <a:pt x="14778" y="110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9"/>
              <p:cNvSpPr/>
              <p:nvPr/>
            </p:nvSpPr>
            <p:spPr>
              <a:xfrm>
                <a:off x="5720100" y="1215475"/>
                <a:ext cx="127600" cy="128450"/>
              </a:xfrm>
              <a:custGeom>
                <a:avLst/>
                <a:gdLst/>
                <a:ahLst/>
                <a:cxnLst/>
                <a:rect l="l" t="t" r="r" b="b"/>
                <a:pathLst>
                  <a:path w="5104" h="5138" extrusionOk="0">
                    <a:moveTo>
                      <a:pt x="1101" y="1902"/>
                    </a:moveTo>
                    <a:lnTo>
                      <a:pt x="801" y="2202"/>
                    </a:lnTo>
                    <a:lnTo>
                      <a:pt x="824" y="2226"/>
                    </a:lnTo>
                    <a:lnTo>
                      <a:pt x="1127" y="1928"/>
                    </a:lnTo>
                    <a:lnTo>
                      <a:pt x="1101" y="1902"/>
                    </a:lnTo>
                    <a:close/>
                    <a:moveTo>
                      <a:pt x="3036" y="1"/>
                    </a:moveTo>
                    <a:lnTo>
                      <a:pt x="2202" y="835"/>
                    </a:lnTo>
                    <a:lnTo>
                      <a:pt x="4295" y="2895"/>
                    </a:lnTo>
                    <a:lnTo>
                      <a:pt x="4295" y="2895"/>
                    </a:lnTo>
                    <a:lnTo>
                      <a:pt x="5104" y="2069"/>
                    </a:lnTo>
                    <a:lnTo>
                      <a:pt x="3036" y="1"/>
                    </a:lnTo>
                    <a:close/>
                    <a:moveTo>
                      <a:pt x="4295" y="2895"/>
                    </a:moveTo>
                    <a:lnTo>
                      <a:pt x="3999" y="3199"/>
                    </a:lnTo>
                    <a:lnTo>
                      <a:pt x="4003" y="3203"/>
                    </a:lnTo>
                    <a:lnTo>
                      <a:pt x="4303" y="2903"/>
                    </a:lnTo>
                    <a:lnTo>
                      <a:pt x="4295" y="2895"/>
                    </a:lnTo>
                    <a:close/>
                    <a:moveTo>
                      <a:pt x="1935" y="1135"/>
                    </a:moveTo>
                    <a:lnTo>
                      <a:pt x="1127" y="1928"/>
                    </a:lnTo>
                    <a:lnTo>
                      <a:pt x="3202" y="4004"/>
                    </a:lnTo>
                    <a:lnTo>
                      <a:pt x="2902" y="4304"/>
                    </a:lnTo>
                    <a:lnTo>
                      <a:pt x="824" y="2226"/>
                    </a:lnTo>
                    <a:lnTo>
                      <a:pt x="0" y="3036"/>
                    </a:lnTo>
                    <a:lnTo>
                      <a:pt x="2102" y="5138"/>
                    </a:lnTo>
                    <a:lnTo>
                      <a:pt x="3999" y="3199"/>
                    </a:lnTo>
                    <a:lnTo>
                      <a:pt x="1935" y="113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9"/>
              <p:cNvSpPr/>
              <p:nvPr/>
            </p:nvSpPr>
            <p:spPr>
              <a:xfrm>
                <a:off x="4674700" y="1118275"/>
                <a:ext cx="148575" cy="125200"/>
              </a:xfrm>
              <a:custGeom>
                <a:avLst/>
                <a:gdLst/>
                <a:ahLst/>
                <a:cxnLst/>
                <a:rect l="l" t="t" r="r" b="b"/>
                <a:pathLst>
                  <a:path w="5943" h="5008" extrusionOk="0">
                    <a:moveTo>
                      <a:pt x="4313" y="1"/>
                    </a:moveTo>
                    <a:cubicBezTo>
                      <a:pt x="4047" y="1"/>
                      <a:pt x="3770" y="105"/>
                      <a:pt x="3522" y="353"/>
                    </a:cubicBezTo>
                    <a:lnTo>
                      <a:pt x="820" y="3055"/>
                    </a:lnTo>
                    <a:cubicBezTo>
                      <a:pt x="1" y="3874"/>
                      <a:pt x="754" y="5008"/>
                      <a:pt x="1631" y="5008"/>
                    </a:cubicBezTo>
                    <a:cubicBezTo>
                      <a:pt x="1896" y="5008"/>
                      <a:pt x="2173" y="4904"/>
                      <a:pt x="2421" y="4656"/>
                    </a:cubicBezTo>
                    <a:lnTo>
                      <a:pt x="2721" y="4356"/>
                    </a:lnTo>
                    <a:lnTo>
                      <a:pt x="1921" y="3555"/>
                    </a:lnTo>
                    <a:lnTo>
                      <a:pt x="4022" y="1454"/>
                    </a:lnTo>
                    <a:lnTo>
                      <a:pt x="4823" y="2254"/>
                    </a:lnTo>
                    <a:lnTo>
                      <a:pt x="5123" y="1954"/>
                    </a:lnTo>
                    <a:cubicBezTo>
                      <a:pt x="5943" y="1135"/>
                      <a:pt x="5190" y="1"/>
                      <a:pt x="4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9"/>
              <p:cNvSpPr/>
              <p:nvPr/>
            </p:nvSpPr>
            <p:spPr>
              <a:xfrm>
                <a:off x="4894500" y="1325550"/>
                <a:ext cx="1052450" cy="1050800"/>
              </a:xfrm>
              <a:custGeom>
                <a:avLst/>
                <a:gdLst/>
                <a:ahLst/>
                <a:cxnLst/>
                <a:rect l="l" t="t" r="r" b="b"/>
                <a:pathLst>
                  <a:path w="42098" h="42032" extrusionOk="0">
                    <a:moveTo>
                      <a:pt x="9807" y="5071"/>
                    </a:moveTo>
                    <a:lnTo>
                      <a:pt x="9941" y="5171"/>
                    </a:lnTo>
                    <a:lnTo>
                      <a:pt x="14411" y="9641"/>
                    </a:lnTo>
                    <a:lnTo>
                      <a:pt x="16846" y="12076"/>
                    </a:lnTo>
                    <a:lnTo>
                      <a:pt x="17146" y="12376"/>
                    </a:lnTo>
                    <a:lnTo>
                      <a:pt x="21349" y="16613"/>
                    </a:lnTo>
                    <a:lnTo>
                      <a:pt x="21649" y="16880"/>
                    </a:lnTo>
                    <a:lnTo>
                      <a:pt x="24084" y="19315"/>
                    </a:lnTo>
                    <a:lnTo>
                      <a:pt x="38261" y="33491"/>
                    </a:lnTo>
                    <a:lnTo>
                      <a:pt x="38228" y="33625"/>
                    </a:lnTo>
                    <a:cubicBezTo>
                      <a:pt x="37761" y="34626"/>
                      <a:pt x="37094" y="35560"/>
                      <a:pt x="36293" y="36327"/>
                    </a:cubicBezTo>
                    <a:cubicBezTo>
                      <a:pt x="35526" y="37127"/>
                      <a:pt x="34592" y="37761"/>
                      <a:pt x="33591" y="38228"/>
                    </a:cubicBezTo>
                    <a:lnTo>
                      <a:pt x="33458" y="38295"/>
                    </a:lnTo>
                    <a:lnTo>
                      <a:pt x="33358" y="38195"/>
                    </a:lnTo>
                    <a:lnTo>
                      <a:pt x="19281" y="24118"/>
                    </a:lnTo>
                    <a:lnTo>
                      <a:pt x="16846" y="21683"/>
                    </a:lnTo>
                    <a:lnTo>
                      <a:pt x="16546" y="21383"/>
                    </a:lnTo>
                    <a:lnTo>
                      <a:pt x="12343" y="17180"/>
                    </a:lnTo>
                    <a:lnTo>
                      <a:pt x="12042" y="16880"/>
                    </a:lnTo>
                    <a:lnTo>
                      <a:pt x="9607" y="14478"/>
                    </a:lnTo>
                    <a:lnTo>
                      <a:pt x="5004" y="9875"/>
                    </a:lnTo>
                    <a:lnTo>
                      <a:pt x="5071" y="9741"/>
                    </a:lnTo>
                    <a:cubicBezTo>
                      <a:pt x="5638" y="8540"/>
                      <a:pt x="8507" y="5705"/>
                      <a:pt x="9707" y="5138"/>
                    </a:cubicBezTo>
                    <a:lnTo>
                      <a:pt x="9807" y="5071"/>
                    </a:lnTo>
                    <a:close/>
                    <a:moveTo>
                      <a:pt x="2069" y="1"/>
                    </a:moveTo>
                    <a:lnTo>
                      <a:pt x="0" y="2102"/>
                    </a:lnTo>
                    <a:lnTo>
                      <a:pt x="1668" y="3770"/>
                    </a:lnTo>
                    <a:cubicBezTo>
                      <a:pt x="4203" y="6305"/>
                      <a:pt x="601" y="10308"/>
                      <a:pt x="601" y="10308"/>
                    </a:cubicBezTo>
                    <a:lnTo>
                      <a:pt x="7172" y="16880"/>
                    </a:lnTo>
                    <a:lnTo>
                      <a:pt x="9607" y="19315"/>
                    </a:lnTo>
                    <a:lnTo>
                      <a:pt x="9908" y="19615"/>
                    </a:lnTo>
                    <a:lnTo>
                      <a:pt x="14111" y="23818"/>
                    </a:lnTo>
                    <a:lnTo>
                      <a:pt x="14411" y="24118"/>
                    </a:lnTo>
                    <a:lnTo>
                      <a:pt x="16846" y="26553"/>
                    </a:lnTo>
                    <a:lnTo>
                      <a:pt x="32324" y="42031"/>
                    </a:lnTo>
                    <a:cubicBezTo>
                      <a:pt x="32324" y="42031"/>
                      <a:pt x="32333" y="42031"/>
                      <a:pt x="32352" y="42031"/>
                    </a:cubicBezTo>
                    <a:cubicBezTo>
                      <a:pt x="32665" y="42031"/>
                      <a:pt x="35548" y="41942"/>
                      <a:pt x="38728" y="38762"/>
                    </a:cubicBezTo>
                    <a:cubicBezTo>
                      <a:pt x="42097" y="35393"/>
                      <a:pt x="41997" y="32357"/>
                      <a:pt x="41997" y="32357"/>
                    </a:cubicBezTo>
                    <a:lnTo>
                      <a:pt x="26553" y="16880"/>
                    </a:lnTo>
                    <a:lnTo>
                      <a:pt x="24084" y="14478"/>
                    </a:lnTo>
                    <a:lnTo>
                      <a:pt x="23784" y="14178"/>
                    </a:lnTo>
                    <a:lnTo>
                      <a:pt x="19581" y="9941"/>
                    </a:lnTo>
                    <a:lnTo>
                      <a:pt x="19281" y="9641"/>
                    </a:lnTo>
                    <a:lnTo>
                      <a:pt x="16846" y="7206"/>
                    </a:lnTo>
                    <a:lnTo>
                      <a:pt x="10274" y="635"/>
                    </a:lnTo>
                    <a:cubicBezTo>
                      <a:pt x="10274" y="635"/>
                      <a:pt x="8117" y="2592"/>
                      <a:pt x="5954" y="2592"/>
                    </a:cubicBezTo>
                    <a:cubicBezTo>
                      <a:pt x="5183" y="2592"/>
                      <a:pt x="4411" y="2344"/>
                      <a:pt x="3736" y="1669"/>
                    </a:cubicBezTo>
                    <a:lnTo>
                      <a:pt x="20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9"/>
              <p:cNvSpPr/>
              <p:nvPr/>
            </p:nvSpPr>
            <p:spPr>
              <a:xfrm>
                <a:off x="4722700" y="1154600"/>
                <a:ext cx="133475" cy="133450"/>
              </a:xfrm>
              <a:custGeom>
                <a:avLst/>
                <a:gdLst/>
                <a:ahLst/>
                <a:cxnLst/>
                <a:rect l="l" t="t" r="r" b="b"/>
                <a:pathLst>
                  <a:path w="5339" h="5338" extrusionOk="0">
                    <a:moveTo>
                      <a:pt x="2102" y="1"/>
                    </a:moveTo>
                    <a:lnTo>
                      <a:pt x="1" y="2102"/>
                    </a:lnTo>
                    <a:lnTo>
                      <a:pt x="801" y="2903"/>
                    </a:lnTo>
                    <a:lnTo>
                      <a:pt x="2136" y="4237"/>
                    </a:lnTo>
                    <a:lnTo>
                      <a:pt x="4204" y="2135"/>
                    </a:lnTo>
                    <a:lnTo>
                      <a:pt x="4504" y="2436"/>
                    </a:lnTo>
                    <a:lnTo>
                      <a:pt x="2436" y="4504"/>
                    </a:lnTo>
                    <a:lnTo>
                      <a:pt x="3237" y="5338"/>
                    </a:lnTo>
                    <a:lnTo>
                      <a:pt x="5338" y="3236"/>
                    </a:lnTo>
                    <a:lnTo>
                      <a:pt x="2903" y="801"/>
                    </a:lnTo>
                    <a:lnTo>
                      <a:pt x="21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9"/>
              <p:cNvSpPr/>
              <p:nvPr/>
            </p:nvSpPr>
            <p:spPr>
              <a:xfrm>
                <a:off x="5032925" y="1464825"/>
                <a:ext cx="805600" cy="806425"/>
              </a:xfrm>
              <a:custGeom>
                <a:avLst/>
                <a:gdLst/>
                <a:ahLst/>
                <a:cxnLst/>
                <a:rect l="l" t="t" r="r" b="b"/>
                <a:pathLst>
                  <a:path w="32224" h="32257" extrusionOk="0">
                    <a:moveTo>
                      <a:pt x="4204" y="0"/>
                    </a:moveTo>
                    <a:cubicBezTo>
                      <a:pt x="3070" y="634"/>
                      <a:pt x="635" y="3103"/>
                      <a:pt x="1" y="4203"/>
                    </a:cubicBezTo>
                    <a:lnTo>
                      <a:pt x="4337" y="8573"/>
                    </a:lnTo>
                    <a:lnTo>
                      <a:pt x="6772" y="11008"/>
                    </a:lnTo>
                    <a:lnTo>
                      <a:pt x="7072" y="11309"/>
                    </a:lnTo>
                    <a:lnTo>
                      <a:pt x="11309" y="15545"/>
                    </a:lnTo>
                    <a:lnTo>
                      <a:pt x="11609" y="15845"/>
                    </a:lnTo>
                    <a:lnTo>
                      <a:pt x="14044" y="18280"/>
                    </a:lnTo>
                    <a:lnTo>
                      <a:pt x="27987" y="32257"/>
                    </a:lnTo>
                    <a:cubicBezTo>
                      <a:pt x="29822" y="31323"/>
                      <a:pt x="31323" y="29855"/>
                      <a:pt x="32224" y="28021"/>
                    </a:cubicBezTo>
                    <a:lnTo>
                      <a:pt x="18247" y="14044"/>
                    </a:lnTo>
                    <a:lnTo>
                      <a:pt x="15812" y="11609"/>
                    </a:lnTo>
                    <a:lnTo>
                      <a:pt x="15545" y="11309"/>
                    </a:lnTo>
                    <a:lnTo>
                      <a:pt x="11309" y="7072"/>
                    </a:lnTo>
                    <a:lnTo>
                      <a:pt x="11009" y="6805"/>
                    </a:lnTo>
                    <a:lnTo>
                      <a:pt x="8574" y="4370"/>
                    </a:lnTo>
                    <a:lnTo>
                      <a:pt x="4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9"/>
              <p:cNvSpPr/>
              <p:nvPr/>
            </p:nvSpPr>
            <p:spPr>
              <a:xfrm>
                <a:off x="4811950" y="1243825"/>
                <a:ext cx="127600" cy="127625"/>
              </a:xfrm>
              <a:custGeom>
                <a:avLst/>
                <a:gdLst/>
                <a:ahLst/>
                <a:cxnLst/>
                <a:rect l="l" t="t" r="r" b="b"/>
                <a:pathLst>
                  <a:path w="5104" h="5105" extrusionOk="0">
                    <a:moveTo>
                      <a:pt x="2869" y="768"/>
                    </a:moveTo>
                    <a:lnTo>
                      <a:pt x="2856" y="780"/>
                    </a:lnTo>
                    <a:lnTo>
                      <a:pt x="3158" y="1079"/>
                    </a:lnTo>
                    <a:lnTo>
                      <a:pt x="3169" y="1068"/>
                    </a:lnTo>
                    <a:lnTo>
                      <a:pt x="2869" y="768"/>
                    </a:lnTo>
                    <a:close/>
                    <a:moveTo>
                      <a:pt x="4178" y="2088"/>
                    </a:moveTo>
                    <a:lnTo>
                      <a:pt x="4265" y="2174"/>
                    </a:lnTo>
                    <a:lnTo>
                      <a:pt x="4270" y="2169"/>
                    </a:lnTo>
                    <a:lnTo>
                      <a:pt x="4178" y="2088"/>
                    </a:lnTo>
                    <a:close/>
                    <a:moveTo>
                      <a:pt x="2068" y="1"/>
                    </a:moveTo>
                    <a:lnTo>
                      <a:pt x="0" y="2069"/>
                    </a:lnTo>
                    <a:lnTo>
                      <a:pt x="777" y="2860"/>
                    </a:lnTo>
                    <a:lnTo>
                      <a:pt x="777" y="2860"/>
                    </a:lnTo>
                    <a:lnTo>
                      <a:pt x="2856" y="780"/>
                    </a:lnTo>
                    <a:lnTo>
                      <a:pt x="2068" y="1"/>
                    </a:lnTo>
                    <a:close/>
                    <a:moveTo>
                      <a:pt x="777" y="2860"/>
                    </a:moveTo>
                    <a:lnTo>
                      <a:pt x="767" y="2870"/>
                    </a:lnTo>
                    <a:lnTo>
                      <a:pt x="1068" y="3170"/>
                    </a:lnTo>
                    <a:lnTo>
                      <a:pt x="1075" y="3163"/>
                    </a:lnTo>
                    <a:lnTo>
                      <a:pt x="1075" y="3163"/>
                    </a:lnTo>
                    <a:lnTo>
                      <a:pt x="777" y="2860"/>
                    </a:lnTo>
                    <a:close/>
                    <a:moveTo>
                      <a:pt x="3158" y="1079"/>
                    </a:moveTo>
                    <a:lnTo>
                      <a:pt x="1075" y="3163"/>
                    </a:lnTo>
                    <a:lnTo>
                      <a:pt x="1075" y="3163"/>
                    </a:lnTo>
                    <a:lnTo>
                      <a:pt x="1868" y="3970"/>
                    </a:lnTo>
                    <a:lnTo>
                      <a:pt x="3970" y="1902"/>
                    </a:lnTo>
                    <a:lnTo>
                      <a:pt x="4178" y="2088"/>
                    </a:lnTo>
                    <a:lnTo>
                      <a:pt x="3158" y="1079"/>
                    </a:lnTo>
                    <a:close/>
                    <a:moveTo>
                      <a:pt x="4265" y="2174"/>
                    </a:moveTo>
                    <a:lnTo>
                      <a:pt x="2168" y="4271"/>
                    </a:lnTo>
                    <a:lnTo>
                      <a:pt x="3002" y="5104"/>
                    </a:lnTo>
                    <a:lnTo>
                      <a:pt x="5104" y="3003"/>
                    </a:lnTo>
                    <a:lnTo>
                      <a:pt x="4265" y="217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4" name="Google Shape;824;p39"/>
          <p:cNvGrpSpPr/>
          <p:nvPr/>
        </p:nvGrpSpPr>
        <p:grpSpPr>
          <a:xfrm>
            <a:off x="6913096" y="2954551"/>
            <a:ext cx="1564065" cy="1445999"/>
            <a:chOff x="6966292" y="2776636"/>
            <a:chExt cx="1789014" cy="1734366"/>
          </a:xfrm>
        </p:grpSpPr>
        <p:grpSp>
          <p:nvGrpSpPr>
            <p:cNvPr id="825" name="Google Shape;825;p39"/>
            <p:cNvGrpSpPr/>
            <p:nvPr/>
          </p:nvGrpSpPr>
          <p:grpSpPr>
            <a:xfrm rot="-1030105">
              <a:off x="7135921" y="2960165"/>
              <a:ext cx="1449892" cy="1367258"/>
              <a:chOff x="1597150" y="1113575"/>
              <a:chExt cx="1299275" cy="1225225"/>
            </a:xfrm>
          </p:grpSpPr>
          <p:sp>
            <p:nvSpPr>
              <p:cNvPr id="826" name="Google Shape;826;p39"/>
              <p:cNvSpPr/>
              <p:nvPr/>
            </p:nvSpPr>
            <p:spPr>
              <a:xfrm>
                <a:off x="1901675" y="1781925"/>
                <a:ext cx="921375" cy="556875"/>
              </a:xfrm>
              <a:custGeom>
                <a:avLst/>
                <a:gdLst/>
                <a:ahLst/>
                <a:cxnLst/>
                <a:rect l="l" t="t" r="r" b="b"/>
                <a:pathLst>
                  <a:path w="36855" h="22275" extrusionOk="0">
                    <a:moveTo>
                      <a:pt x="13504" y="1760"/>
                    </a:moveTo>
                    <a:lnTo>
                      <a:pt x="21143" y="6497"/>
                    </a:lnTo>
                    <a:cubicBezTo>
                      <a:pt x="21277" y="6597"/>
                      <a:pt x="21410" y="6630"/>
                      <a:pt x="21577" y="6630"/>
                    </a:cubicBezTo>
                    <a:lnTo>
                      <a:pt x="35186" y="6630"/>
                    </a:lnTo>
                    <a:lnTo>
                      <a:pt x="35186" y="13202"/>
                    </a:lnTo>
                    <a:lnTo>
                      <a:pt x="28048" y="20307"/>
                    </a:lnTo>
                    <a:lnTo>
                      <a:pt x="8334" y="3828"/>
                    </a:lnTo>
                    <a:lnTo>
                      <a:pt x="13504" y="1760"/>
                    </a:lnTo>
                    <a:close/>
                    <a:moveTo>
                      <a:pt x="13592" y="1"/>
                    </a:moveTo>
                    <a:cubicBezTo>
                      <a:pt x="13494" y="1"/>
                      <a:pt x="13396" y="19"/>
                      <a:pt x="13304" y="59"/>
                    </a:cubicBezTo>
                    <a:lnTo>
                      <a:pt x="862" y="5029"/>
                    </a:lnTo>
                    <a:cubicBezTo>
                      <a:pt x="0" y="5415"/>
                      <a:pt x="382" y="6622"/>
                      <a:pt x="1183" y="6622"/>
                    </a:cubicBezTo>
                    <a:cubicBezTo>
                      <a:pt x="1282" y="6622"/>
                      <a:pt x="1386" y="6604"/>
                      <a:pt x="1496" y="6564"/>
                    </a:cubicBezTo>
                    <a:lnTo>
                      <a:pt x="6566" y="4562"/>
                    </a:lnTo>
                    <a:lnTo>
                      <a:pt x="27548" y="22075"/>
                    </a:lnTo>
                    <a:cubicBezTo>
                      <a:pt x="27714" y="22175"/>
                      <a:pt x="27881" y="22241"/>
                      <a:pt x="28081" y="22275"/>
                    </a:cubicBezTo>
                    <a:cubicBezTo>
                      <a:pt x="28315" y="22241"/>
                      <a:pt x="28515" y="22175"/>
                      <a:pt x="28682" y="22008"/>
                    </a:cubicBezTo>
                    <a:lnTo>
                      <a:pt x="36621" y="14169"/>
                    </a:lnTo>
                    <a:cubicBezTo>
                      <a:pt x="36754" y="14002"/>
                      <a:pt x="36854" y="13802"/>
                      <a:pt x="36854" y="13569"/>
                    </a:cubicBezTo>
                    <a:lnTo>
                      <a:pt x="36854" y="5796"/>
                    </a:lnTo>
                    <a:cubicBezTo>
                      <a:pt x="36854" y="5329"/>
                      <a:pt x="36487" y="4962"/>
                      <a:pt x="36020" y="4962"/>
                    </a:cubicBezTo>
                    <a:lnTo>
                      <a:pt x="21810" y="4962"/>
                    </a:lnTo>
                    <a:lnTo>
                      <a:pt x="14038" y="126"/>
                    </a:lnTo>
                    <a:cubicBezTo>
                      <a:pt x="13897" y="45"/>
                      <a:pt x="13743" y="1"/>
                      <a:pt x="13592"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9"/>
              <p:cNvSpPr/>
              <p:nvPr/>
            </p:nvSpPr>
            <p:spPr>
              <a:xfrm>
                <a:off x="1935225" y="1890525"/>
                <a:ext cx="798325" cy="349050"/>
              </a:xfrm>
              <a:custGeom>
                <a:avLst/>
                <a:gdLst/>
                <a:ahLst/>
                <a:cxnLst/>
                <a:rect l="l" t="t" r="r" b="b"/>
                <a:pathLst>
                  <a:path w="31933" h="13962" extrusionOk="0">
                    <a:moveTo>
                      <a:pt x="1237" y="1"/>
                    </a:moveTo>
                    <a:cubicBezTo>
                      <a:pt x="548" y="1"/>
                      <a:pt x="1" y="938"/>
                      <a:pt x="687" y="1519"/>
                    </a:cubicBezTo>
                    <a:lnTo>
                      <a:pt x="13697" y="12360"/>
                    </a:lnTo>
                    <a:cubicBezTo>
                      <a:pt x="13830" y="12460"/>
                      <a:pt x="13997" y="12527"/>
                      <a:pt x="14164" y="12527"/>
                    </a:cubicBezTo>
                    <a:lnTo>
                      <a:pt x="30676" y="13961"/>
                    </a:lnTo>
                    <a:lnTo>
                      <a:pt x="30742" y="13961"/>
                    </a:lnTo>
                    <a:cubicBezTo>
                      <a:pt x="30753" y="13962"/>
                      <a:pt x="30765" y="13962"/>
                      <a:pt x="30776" y="13962"/>
                    </a:cubicBezTo>
                    <a:cubicBezTo>
                      <a:pt x="31878" y="13962"/>
                      <a:pt x="31932" y="12326"/>
                      <a:pt x="30842" y="12293"/>
                    </a:cubicBezTo>
                    <a:lnTo>
                      <a:pt x="14564" y="10892"/>
                    </a:lnTo>
                    <a:lnTo>
                      <a:pt x="1788" y="218"/>
                    </a:lnTo>
                    <a:cubicBezTo>
                      <a:pt x="1608" y="66"/>
                      <a:pt x="1417" y="1"/>
                      <a:pt x="1237"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9"/>
              <p:cNvSpPr/>
              <p:nvPr/>
            </p:nvSpPr>
            <p:spPr>
              <a:xfrm>
                <a:off x="2111050" y="1820900"/>
                <a:ext cx="717825" cy="277725"/>
              </a:xfrm>
              <a:custGeom>
                <a:avLst/>
                <a:gdLst/>
                <a:ahLst/>
                <a:cxnLst/>
                <a:rect l="l" t="t" r="r" b="b"/>
                <a:pathLst>
                  <a:path w="28713" h="11109" extrusionOk="0">
                    <a:moveTo>
                      <a:pt x="1229" y="0"/>
                    </a:moveTo>
                    <a:cubicBezTo>
                      <a:pt x="542" y="0"/>
                      <a:pt x="0" y="943"/>
                      <a:pt x="693" y="1502"/>
                    </a:cubicBezTo>
                    <a:lnTo>
                      <a:pt x="12201" y="10842"/>
                    </a:lnTo>
                    <a:cubicBezTo>
                      <a:pt x="12334" y="10942"/>
                      <a:pt x="12535" y="11009"/>
                      <a:pt x="12735" y="11009"/>
                    </a:cubicBezTo>
                    <a:lnTo>
                      <a:pt x="27595" y="11109"/>
                    </a:lnTo>
                    <a:lnTo>
                      <a:pt x="27595" y="11109"/>
                    </a:lnTo>
                    <a:cubicBezTo>
                      <a:pt x="28713" y="11093"/>
                      <a:pt x="28707" y="9441"/>
                      <a:pt x="27579" y="9441"/>
                    </a:cubicBezTo>
                    <a:lnTo>
                      <a:pt x="13002" y="9374"/>
                    </a:lnTo>
                    <a:lnTo>
                      <a:pt x="1760" y="201"/>
                    </a:lnTo>
                    <a:cubicBezTo>
                      <a:pt x="1586" y="60"/>
                      <a:pt x="1403" y="0"/>
                      <a:pt x="1229" y="0"/>
                    </a:cubicBezTo>
                    <a:close/>
                    <a:moveTo>
                      <a:pt x="27595" y="11109"/>
                    </a:moveTo>
                    <a:cubicBezTo>
                      <a:pt x="27590" y="11109"/>
                      <a:pt x="27584" y="11109"/>
                      <a:pt x="27579" y="11109"/>
                    </a:cubicBezTo>
                    <a:lnTo>
                      <a:pt x="27612" y="11109"/>
                    </a:lnTo>
                    <a:lnTo>
                      <a:pt x="27595" y="11109"/>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9"/>
              <p:cNvSpPr/>
              <p:nvPr/>
            </p:nvSpPr>
            <p:spPr>
              <a:xfrm>
                <a:off x="2540325" y="1906175"/>
                <a:ext cx="173475" cy="320875"/>
              </a:xfrm>
              <a:custGeom>
                <a:avLst/>
                <a:gdLst/>
                <a:ahLst/>
                <a:cxnLst/>
                <a:rect l="l" t="t" r="r" b="b"/>
                <a:pathLst>
                  <a:path w="6939" h="12835" extrusionOk="0">
                    <a:moveTo>
                      <a:pt x="6105" y="1"/>
                    </a:moveTo>
                    <a:cubicBezTo>
                      <a:pt x="5688" y="1"/>
                      <a:pt x="5271" y="276"/>
                      <a:pt x="5271" y="826"/>
                    </a:cubicBezTo>
                    <a:lnTo>
                      <a:pt x="5271" y="6497"/>
                    </a:lnTo>
                    <a:lnTo>
                      <a:pt x="300" y="11434"/>
                    </a:lnTo>
                    <a:cubicBezTo>
                      <a:pt x="0" y="11734"/>
                      <a:pt x="0" y="12268"/>
                      <a:pt x="300" y="12601"/>
                    </a:cubicBezTo>
                    <a:cubicBezTo>
                      <a:pt x="467" y="12768"/>
                      <a:pt x="667" y="12835"/>
                      <a:pt x="901" y="12835"/>
                    </a:cubicBezTo>
                    <a:cubicBezTo>
                      <a:pt x="1134" y="12835"/>
                      <a:pt x="1335" y="12768"/>
                      <a:pt x="1501" y="12601"/>
                    </a:cubicBezTo>
                    <a:lnTo>
                      <a:pt x="6672" y="7431"/>
                    </a:lnTo>
                    <a:cubicBezTo>
                      <a:pt x="6838" y="7264"/>
                      <a:pt x="6905" y="7064"/>
                      <a:pt x="6939" y="6831"/>
                    </a:cubicBezTo>
                    <a:lnTo>
                      <a:pt x="6939" y="826"/>
                    </a:lnTo>
                    <a:cubicBezTo>
                      <a:pt x="6939" y="276"/>
                      <a:pt x="6522" y="1"/>
                      <a:pt x="6105"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9"/>
              <p:cNvSpPr/>
              <p:nvPr/>
            </p:nvSpPr>
            <p:spPr>
              <a:xfrm>
                <a:off x="1869000" y="1568225"/>
                <a:ext cx="434500" cy="358625"/>
              </a:xfrm>
              <a:custGeom>
                <a:avLst/>
                <a:gdLst/>
                <a:ahLst/>
                <a:cxnLst/>
                <a:rect l="l" t="t" r="r" b="b"/>
                <a:pathLst>
                  <a:path w="17380" h="14345" extrusionOk="0">
                    <a:moveTo>
                      <a:pt x="11207" y="958"/>
                    </a:moveTo>
                    <a:cubicBezTo>
                      <a:pt x="11655" y="958"/>
                      <a:pt x="12076" y="1311"/>
                      <a:pt x="12076" y="1835"/>
                    </a:cubicBezTo>
                    <a:cubicBezTo>
                      <a:pt x="12076" y="2302"/>
                      <a:pt x="11676" y="2703"/>
                      <a:pt x="11209" y="2703"/>
                    </a:cubicBezTo>
                    <a:cubicBezTo>
                      <a:pt x="10442" y="2669"/>
                      <a:pt x="10075" y="1735"/>
                      <a:pt x="10608" y="1202"/>
                    </a:cubicBezTo>
                    <a:cubicBezTo>
                      <a:pt x="10788" y="1033"/>
                      <a:pt x="11000" y="958"/>
                      <a:pt x="11207" y="958"/>
                    </a:cubicBezTo>
                    <a:close/>
                    <a:moveTo>
                      <a:pt x="4240" y="3603"/>
                    </a:moveTo>
                    <a:cubicBezTo>
                      <a:pt x="4680" y="3603"/>
                      <a:pt x="5104" y="3954"/>
                      <a:pt x="5104" y="4471"/>
                    </a:cubicBezTo>
                    <a:cubicBezTo>
                      <a:pt x="5104" y="4938"/>
                      <a:pt x="4704" y="5338"/>
                      <a:pt x="4237" y="5338"/>
                    </a:cubicBezTo>
                    <a:cubicBezTo>
                      <a:pt x="3470" y="5338"/>
                      <a:pt x="3103" y="4404"/>
                      <a:pt x="3637" y="3870"/>
                    </a:cubicBezTo>
                    <a:cubicBezTo>
                      <a:pt x="3811" y="3685"/>
                      <a:pt x="4027" y="3603"/>
                      <a:pt x="4240" y="3603"/>
                    </a:cubicBezTo>
                    <a:close/>
                    <a:moveTo>
                      <a:pt x="17380" y="1"/>
                    </a:moveTo>
                    <a:lnTo>
                      <a:pt x="5571" y="168"/>
                    </a:lnTo>
                    <a:lnTo>
                      <a:pt x="1" y="4804"/>
                    </a:lnTo>
                    <a:lnTo>
                      <a:pt x="4070" y="7973"/>
                    </a:lnTo>
                    <a:lnTo>
                      <a:pt x="2503" y="14344"/>
                    </a:lnTo>
                    <a:lnTo>
                      <a:pt x="12076" y="10508"/>
                    </a:lnTo>
                    <a:lnTo>
                      <a:pt x="13711" y="4371"/>
                    </a:lnTo>
                    <a:lnTo>
                      <a:pt x="17380"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9"/>
              <p:cNvSpPr/>
              <p:nvPr/>
            </p:nvSpPr>
            <p:spPr>
              <a:xfrm>
                <a:off x="1597150" y="1113575"/>
                <a:ext cx="1088300" cy="768250"/>
              </a:xfrm>
              <a:custGeom>
                <a:avLst/>
                <a:gdLst/>
                <a:ahLst/>
                <a:cxnLst/>
                <a:rect l="l" t="t" r="r" b="b"/>
                <a:pathLst>
                  <a:path w="43532" h="30730" extrusionOk="0">
                    <a:moveTo>
                      <a:pt x="23751" y="708"/>
                    </a:moveTo>
                    <a:cubicBezTo>
                      <a:pt x="29888" y="708"/>
                      <a:pt x="35125" y="5978"/>
                      <a:pt x="37294" y="13483"/>
                    </a:cubicBezTo>
                    <a:lnTo>
                      <a:pt x="36860" y="13650"/>
                    </a:lnTo>
                    <a:cubicBezTo>
                      <a:pt x="34992" y="7179"/>
                      <a:pt x="30822" y="2375"/>
                      <a:pt x="25752" y="1375"/>
                    </a:cubicBezTo>
                    <a:lnTo>
                      <a:pt x="25752" y="1375"/>
                    </a:lnTo>
                    <a:cubicBezTo>
                      <a:pt x="27120" y="2275"/>
                      <a:pt x="28321" y="4110"/>
                      <a:pt x="29321" y="6712"/>
                    </a:cubicBezTo>
                    <a:cubicBezTo>
                      <a:pt x="30322" y="9614"/>
                      <a:pt x="30989" y="12649"/>
                      <a:pt x="31256" y="15718"/>
                    </a:cubicBezTo>
                    <a:lnTo>
                      <a:pt x="30822" y="15885"/>
                    </a:lnTo>
                    <a:cubicBezTo>
                      <a:pt x="29988" y="7412"/>
                      <a:pt x="27120" y="1175"/>
                      <a:pt x="23751" y="1175"/>
                    </a:cubicBezTo>
                    <a:cubicBezTo>
                      <a:pt x="20348" y="1175"/>
                      <a:pt x="17513" y="7446"/>
                      <a:pt x="16679" y="15918"/>
                    </a:cubicBezTo>
                    <a:lnTo>
                      <a:pt x="16179" y="16119"/>
                    </a:lnTo>
                    <a:cubicBezTo>
                      <a:pt x="16445" y="12916"/>
                      <a:pt x="17113" y="9747"/>
                      <a:pt x="18180" y="6712"/>
                    </a:cubicBezTo>
                    <a:cubicBezTo>
                      <a:pt x="19181" y="4110"/>
                      <a:pt x="20382" y="2275"/>
                      <a:pt x="21716" y="1375"/>
                    </a:cubicBezTo>
                    <a:lnTo>
                      <a:pt x="21716" y="1375"/>
                    </a:lnTo>
                    <a:cubicBezTo>
                      <a:pt x="15411" y="2642"/>
                      <a:pt x="10474" y="9781"/>
                      <a:pt x="9707" y="18720"/>
                    </a:cubicBezTo>
                    <a:lnTo>
                      <a:pt x="9240" y="18954"/>
                    </a:lnTo>
                    <a:cubicBezTo>
                      <a:pt x="9974" y="8713"/>
                      <a:pt x="16212" y="708"/>
                      <a:pt x="23751" y="708"/>
                    </a:cubicBezTo>
                    <a:close/>
                    <a:moveTo>
                      <a:pt x="14744" y="26226"/>
                    </a:moveTo>
                    <a:lnTo>
                      <a:pt x="14744" y="26226"/>
                    </a:lnTo>
                    <a:cubicBezTo>
                      <a:pt x="14633" y="26275"/>
                      <a:pt x="14522" y="26324"/>
                      <a:pt x="14411" y="26374"/>
                    </a:cubicBezTo>
                    <a:lnTo>
                      <a:pt x="14411" y="26374"/>
                    </a:lnTo>
                    <a:lnTo>
                      <a:pt x="14411" y="26393"/>
                    </a:lnTo>
                    <a:lnTo>
                      <a:pt x="14744" y="26226"/>
                    </a:lnTo>
                    <a:close/>
                    <a:moveTo>
                      <a:pt x="23726" y="0"/>
                    </a:moveTo>
                    <a:cubicBezTo>
                      <a:pt x="21373" y="0"/>
                      <a:pt x="18970" y="418"/>
                      <a:pt x="16612" y="1308"/>
                    </a:cubicBezTo>
                    <a:cubicBezTo>
                      <a:pt x="4770" y="5811"/>
                      <a:pt x="0" y="19988"/>
                      <a:pt x="6705" y="30729"/>
                    </a:cubicBezTo>
                    <a:cubicBezTo>
                      <a:pt x="9139" y="29031"/>
                      <a:pt x="11728" y="27580"/>
                      <a:pt x="14411" y="26374"/>
                    </a:cubicBezTo>
                    <a:lnTo>
                      <a:pt x="14411" y="26374"/>
                    </a:lnTo>
                    <a:lnTo>
                      <a:pt x="14411" y="26326"/>
                    </a:lnTo>
                    <a:lnTo>
                      <a:pt x="10108" y="22990"/>
                    </a:lnTo>
                    <a:lnTo>
                      <a:pt x="16279" y="17887"/>
                    </a:lnTo>
                    <a:lnTo>
                      <a:pt x="29288" y="17720"/>
                    </a:lnTo>
                    <a:lnTo>
                      <a:pt x="25185" y="22590"/>
                    </a:lnTo>
                    <a:lnTo>
                      <a:pt x="24851" y="22690"/>
                    </a:lnTo>
                    <a:cubicBezTo>
                      <a:pt x="26953" y="22123"/>
                      <a:pt x="29088" y="21689"/>
                      <a:pt x="31256" y="21356"/>
                    </a:cubicBezTo>
                    <a:lnTo>
                      <a:pt x="31256" y="21322"/>
                    </a:lnTo>
                    <a:lnTo>
                      <a:pt x="43531" y="16752"/>
                    </a:lnTo>
                    <a:cubicBezTo>
                      <a:pt x="41848" y="6761"/>
                      <a:pt x="33190" y="0"/>
                      <a:pt x="23726"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9"/>
              <p:cNvSpPr/>
              <p:nvPr/>
            </p:nvSpPr>
            <p:spPr>
              <a:xfrm>
                <a:off x="2448575" y="1547375"/>
                <a:ext cx="447850" cy="97100"/>
              </a:xfrm>
              <a:custGeom>
                <a:avLst/>
                <a:gdLst/>
                <a:ahLst/>
                <a:cxnLst/>
                <a:rect l="l" t="t" r="r" b="b"/>
                <a:pathLst>
                  <a:path w="17914" h="3884" extrusionOk="0">
                    <a:moveTo>
                      <a:pt x="10242" y="1"/>
                    </a:moveTo>
                    <a:lnTo>
                      <a:pt x="1" y="3837"/>
                    </a:lnTo>
                    <a:cubicBezTo>
                      <a:pt x="1041" y="3855"/>
                      <a:pt x="2729" y="3883"/>
                      <a:pt x="4662" y="3883"/>
                    </a:cubicBezTo>
                    <a:cubicBezTo>
                      <a:pt x="6264" y="3883"/>
                      <a:pt x="8033" y="3864"/>
                      <a:pt x="9741" y="3804"/>
                    </a:cubicBezTo>
                    <a:cubicBezTo>
                      <a:pt x="14011" y="3637"/>
                      <a:pt x="17914" y="3170"/>
                      <a:pt x="17914" y="2069"/>
                    </a:cubicBezTo>
                    <a:lnTo>
                      <a:pt x="10242"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 name="Google Shape;833;p39"/>
            <p:cNvGrpSpPr/>
            <p:nvPr/>
          </p:nvGrpSpPr>
          <p:grpSpPr>
            <a:xfrm rot="-1030105">
              <a:off x="7135784" y="2960215"/>
              <a:ext cx="1449892" cy="1367258"/>
              <a:chOff x="1597150" y="1113575"/>
              <a:chExt cx="1299275" cy="1225225"/>
            </a:xfrm>
          </p:grpSpPr>
          <p:sp>
            <p:nvSpPr>
              <p:cNvPr id="834" name="Google Shape;834;p39"/>
              <p:cNvSpPr/>
              <p:nvPr/>
            </p:nvSpPr>
            <p:spPr>
              <a:xfrm>
                <a:off x="1901675" y="1781925"/>
                <a:ext cx="921375" cy="556875"/>
              </a:xfrm>
              <a:custGeom>
                <a:avLst/>
                <a:gdLst/>
                <a:ahLst/>
                <a:cxnLst/>
                <a:rect l="l" t="t" r="r" b="b"/>
                <a:pathLst>
                  <a:path w="36855" h="22275" extrusionOk="0">
                    <a:moveTo>
                      <a:pt x="13504" y="1760"/>
                    </a:moveTo>
                    <a:lnTo>
                      <a:pt x="21143" y="6497"/>
                    </a:lnTo>
                    <a:cubicBezTo>
                      <a:pt x="21277" y="6597"/>
                      <a:pt x="21410" y="6630"/>
                      <a:pt x="21577" y="6630"/>
                    </a:cubicBezTo>
                    <a:lnTo>
                      <a:pt x="35186" y="6630"/>
                    </a:lnTo>
                    <a:lnTo>
                      <a:pt x="35186" y="13202"/>
                    </a:lnTo>
                    <a:lnTo>
                      <a:pt x="28048" y="20307"/>
                    </a:lnTo>
                    <a:lnTo>
                      <a:pt x="8334" y="3828"/>
                    </a:lnTo>
                    <a:lnTo>
                      <a:pt x="13504" y="1760"/>
                    </a:lnTo>
                    <a:close/>
                    <a:moveTo>
                      <a:pt x="13592" y="1"/>
                    </a:moveTo>
                    <a:cubicBezTo>
                      <a:pt x="13494" y="1"/>
                      <a:pt x="13396" y="19"/>
                      <a:pt x="13304" y="59"/>
                    </a:cubicBezTo>
                    <a:lnTo>
                      <a:pt x="862" y="5029"/>
                    </a:lnTo>
                    <a:cubicBezTo>
                      <a:pt x="0" y="5415"/>
                      <a:pt x="382" y="6622"/>
                      <a:pt x="1183" y="6622"/>
                    </a:cubicBezTo>
                    <a:cubicBezTo>
                      <a:pt x="1282" y="6622"/>
                      <a:pt x="1386" y="6604"/>
                      <a:pt x="1496" y="6564"/>
                    </a:cubicBezTo>
                    <a:lnTo>
                      <a:pt x="6566" y="4562"/>
                    </a:lnTo>
                    <a:lnTo>
                      <a:pt x="27548" y="22075"/>
                    </a:lnTo>
                    <a:cubicBezTo>
                      <a:pt x="27714" y="22175"/>
                      <a:pt x="27881" y="22241"/>
                      <a:pt x="28081" y="22275"/>
                    </a:cubicBezTo>
                    <a:cubicBezTo>
                      <a:pt x="28315" y="22241"/>
                      <a:pt x="28515" y="22175"/>
                      <a:pt x="28682" y="22008"/>
                    </a:cubicBezTo>
                    <a:lnTo>
                      <a:pt x="36621" y="14169"/>
                    </a:lnTo>
                    <a:cubicBezTo>
                      <a:pt x="36754" y="14002"/>
                      <a:pt x="36854" y="13802"/>
                      <a:pt x="36854" y="13569"/>
                    </a:cubicBezTo>
                    <a:lnTo>
                      <a:pt x="36854" y="5796"/>
                    </a:lnTo>
                    <a:cubicBezTo>
                      <a:pt x="36854" y="5329"/>
                      <a:pt x="36487" y="4962"/>
                      <a:pt x="36020" y="4962"/>
                    </a:cubicBezTo>
                    <a:lnTo>
                      <a:pt x="21810" y="4962"/>
                    </a:lnTo>
                    <a:lnTo>
                      <a:pt x="14038" y="126"/>
                    </a:lnTo>
                    <a:cubicBezTo>
                      <a:pt x="13897" y="45"/>
                      <a:pt x="13743" y="1"/>
                      <a:pt x="135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9"/>
              <p:cNvSpPr/>
              <p:nvPr/>
            </p:nvSpPr>
            <p:spPr>
              <a:xfrm>
                <a:off x="1935225" y="1890525"/>
                <a:ext cx="798325" cy="349050"/>
              </a:xfrm>
              <a:custGeom>
                <a:avLst/>
                <a:gdLst/>
                <a:ahLst/>
                <a:cxnLst/>
                <a:rect l="l" t="t" r="r" b="b"/>
                <a:pathLst>
                  <a:path w="31933" h="13962" extrusionOk="0">
                    <a:moveTo>
                      <a:pt x="1237" y="1"/>
                    </a:moveTo>
                    <a:cubicBezTo>
                      <a:pt x="548" y="1"/>
                      <a:pt x="1" y="938"/>
                      <a:pt x="687" y="1519"/>
                    </a:cubicBezTo>
                    <a:lnTo>
                      <a:pt x="13697" y="12360"/>
                    </a:lnTo>
                    <a:cubicBezTo>
                      <a:pt x="13830" y="12460"/>
                      <a:pt x="13997" y="12527"/>
                      <a:pt x="14164" y="12527"/>
                    </a:cubicBezTo>
                    <a:lnTo>
                      <a:pt x="30676" y="13961"/>
                    </a:lnTo>
                    <a:lnTo>
                      <a:pt x="30742" y="13961"/>
                    </a:lnTo>
                    <a:cubicBezTo>
                      <a:pt x="30753" y="13962"/>
                      <a:pt x="30765" y="13962"/>
                      <a:pt x="30776" y="13962"/>
                    </a:cubicBezTo>
                    <a:cubicBezTo>
                      <a:pt x="31878" y="13962"/>
                      <a:pt x="31932" y="12326"/>
                      <a:pt x="30842" y="12293"/>
                    </a:cubicBezTo>
                    <a:lnTo>
                      <a:pt x="14564" y="10892"/>
                    </a:lnTo>
                    <a:lnTo>
                      <a:pt x="1788" y="218"/>
                    </a:lnTo>
                    <a:cubicBezTo>
                      <a:pt x="1608" y="66"/>
                      <a:pt x="1417" y="1"/>
                      <a:pt x="1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9"/>
              <p:cNvSpPr/>
              <p:nvPr/>
            </p:nvSpPr>
            <p:spPr>
              <a:xfrm>
                <a:off x="2111050" y="1820900"/>
                <a:ext cx="717825" cy="277725"/>
              </a:xfrm>
              <a:custGeom>
                <a:avLst/>
                <a:gdLst/>
                <a:ahLst/>
                <a:cxnLst/>
                <a:rect l="l" t="t" r="r" b="b"/>
                <a:pathLst>
                  <a:path w="28713" h="11109" extrusionOk="0">
                    <a:moveTo>
                      <a:pt x="1229" y="0"/>
                    </a:moveTo>
                    <a:cubicBezTo>
                      <a:pt x="542" y="0"/>
                      <a:pt x="0" y="943"/>
                      <a:pt x="693" y="1502"/>
                    </a:cubicBezTo>
                    <a:lnTo>
                      <a:pt x="12201" y="10842"/>
                    </a:lnTo>
                    <a:cubicBezTo>
                      <a:pt x="12334" y="10942"/>
                      <a:pt x="12535" y="11009"/>
                      <a:pt x="12735" y="11009"/>
                    </a:cubicBezTo>
                    <a:lnTo>
                      <a:pt x="27595" y="11109"/>
                    </a:lnTo>
                    <a:lnTo>
                      <a:pt x="27595" y="11109"/>
                    </a:lnTo>
                    <a:cubicBezTo>
                      <a:pt x="28713" y="11093"/>
                      <a:pt x="28707" y="9441"/>
                      <a:pt x="27579" y="9441"/>
                    </a:cubicBezTo>
                    <a:lnTo>
                      <a:pt x="13002" y="9374"/>
                    </a:lnTo>
                    <a:lnTo>
                      <a:pt x="1760" y="201"/>
                    </a:lnTo>
                    <a:cubicBezTo>
                      <a:pt x="1586" y="60"/>
                      <a:pt x="1403" y="0"/>
                      <a:pt x="1229" y="0"/>
                    </a:cubicBezTo>
                    <a:close/>
                    <a:moveTo>
                      <a:pt x="27595" y="11109"/>
                    </a:moveTo>
                    <a:cubicBezTo>
                      <a:pt x="27590" y="11109"/>
                      <a:pt x="27584" y="11109"/>
                      <a:pt x="27579" y="11109"/>
                    </a:cubicBezTo>
                    <a:lnTo>
                      <a:pt x="27612" y="11109"/>
                    </a:lnTo>
                    <a:lnTo>
                      <a:pt x="27595" y="1110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9"/>
              <p:cNvSpPr/>
              <p:nvPr/>
            </p:nvSpPr>
            <p:spPr>
              <a:xfrm>
                <a:off x="2540325" y="1906175"/>
                <a:ext cx="173475" cy="320875"/>
              </a:xfrm>
              <a:custGeom>
                <a:avLst/>
                <a:gdLst/>
                <a:ahLst/>
                <a:cxnLst/>
                <a:rect l="l" t="t" r="r" b="b"/>
                <a:pathLst>
                  <a:path w="6939" h="12835" extrusionOk="0">
                    <a:moveTo>
                      <a:pt x="6105" y="1"/>
                    </a:moveTo>
                    <a:cubicBezTo>
                      <a:pt x="5688" y="1"/>
                      <a:pt x="5271" y="276"/>
                      <a:pt x="5271" y="826"/>
                    </a:cubicBezTo>
                    <a:lnTo>
                      <a:pt x="5271" y="6497"/>
                    </a:lnTo>
                    <a:lnTo>
                      <a:pt x="300" y="11434"/>
                    </a:lnTo>
                    <a:cubicBezTo>
                      <a:pt x="0" y="11734"/>
                      <a:pt x="0" y="12268"/>
                      <a:pt x="300" y="12601"/>
                    </a:cubicBezTo>
                    <a:cubicBezTo>
                      <a:pt x="467" y="12768"/>
                      <a:pt x="667" y="12835"/>
                      <a:pt x="901" y="12835"/>
                    </a:cubicBezTo>
                    <a:cubicBezTo>
                      <a:pt x="1134" y="12835"/>
                      <a:pt x="1335" y="12768"/>
                      <a:pt x="1501" y="12601"/>
                    </a:cubicBezTo>
                    <a:lnTo>
                      <a:pt x="6672" y="7431"/>
                    </a:lnTo>
                    <a:cubicBezTo>
                      <a:pt x="6838" y="7264"/>
                      <a:pt x="6905" y="7064"/>
                      <a:pt x="6939" y="6831"/>
                    </a:cubicBezTo>
                    <a:lnTo>
                      <a:pt x="6939" y="826"/>
                    </a:lnTo>
                    <a:cubicBezTo>
                      <a:pt x="6939" y="276"/>
                      <a:pt x="6522" y="1"/>
                      <a:pt x="6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9"/>
              <p:cNvSpPr/>
              <p:nvPr/>
            </p:nvSpPr>
            <p:spPr>
              <a:xfrm>
                <a:off x="1869000" y="1568225"/>
                <a:ext cx="434500" cy="358625"/>
              </a:xfrm>
              <a:custGeom>
                <a:avLst/>
                <a:gdLst/>
                <a:ahLst/>
                <a:cxnLst/>
                <a:rect l="l" t="t" r="r" b="b"/>
                <a:pathLst>
                  <a:path w="17380" h="14345" extrusionOk="0">
                    <a:moveTo>
                      <a:pt x="11207" y="958"/>
                    </a:moveTo>
                    <a:cubicBezTo>
                      <a:pt x="11655" y="958"/>
                      <a:pt x="12076" y="1311"/>
                      <a:pt x="12076" y="1835"/>
                    </a:cubicBezTo>
                    <a:cubicBezTo>
                      <a:pt x="12076" y="2302"/>
                      <a:pt x="11676" y="2703"/>
                      <a:pt x="11209" y="2703"/>
                    </a:cubicBezTo>
                    <a:cubicBezTo>
                      <a:pt x="10442" y="2669"/>
                      <a:pt x="10075" y="1735"/>
                      <a:pt x="10608" y="1202"/>
                    </a:cubicBezTo>
                    <a:cubicBezTo>
                      <a:pt x="10788" y="1033"/>
                      <a:pt x="11000" y="958"/>
                      <a:pt x="11207" y="958"/>
                    </a:cubicBezTo>
                    <a:close/>
                    <a:moveTo>
                      <a:pt x="4240" y="3603"/>
                    </a:moveTo>
                    <a:cubicBezTo>
                      <a:pt x="4680" y="3603"/>
                      <a:pt x="5104" y="3954"/>
                      <a:pt x="5104" y="4471"/>
                    </a:cubicBezTo>
                    <a:cubicBezTo>
                      <a:pt x="5104" y="4938"/>
                      <a:pt x="4704" y="5338"/>
                      <a:pt x="4237" y="5338"/>
                    </a:cubicBezTo>
                    <a:cubicBezTo>
                      <a:pt x="3470" y="5338"/>
                      <a:pt x="3103" y="4404"/>
                      <a:pt x="3637" y="3870"/>
                    </a:cubicBezTo>
                    <a:cubicBezTo>
                      <a:pt x="3811" y="3685"/>
                      <a:pt x="4027" y="3603"/>
                      <a:pt x="4240" y="3603"/>
                    </a:cubicBezTo>
                    <a:close/>
                    <a:moveTo>
                      <a:pt x="17380" y="1"/>
                    </a:moveTo>
                    <a:lnTo>
                      <a:pt x="5571" y="168"/>
                    </a:lnTo>
                    <a:lnTo>
                      <a:pt x="1" y="4804"/>
                    </a:lnTo>
                    <a:lnTo>
                      <a:pt x="4070" y="7973"/>
                    </a:lnTo>
                    <a:lnTo>
                      <a:pt x="2503" y="14344"/>
                    </a:lnTo>
                    <a:lnTo>
                      <a:pt x="12076" y="10508"/>
                    </a:lnTo>
                    <a:lnTo>
                      <a:pt x="13711" y="4371"/>
                    </a:lnTo>
                    <a:lnTo>
                      <a:pt x="173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9"/>
              <p:cNvSpPr/>
              <p:nvPr/>
            </p:nvSpPr>
            <p:spPr>
              <a:xfrm>
                <a:off x="1597150" y="1113575"/>
                <a:ext cx="1088300" cy="768250"/>
              </a:xfrm>
              <a:custGeom>
                <a:avLst/>
                <a:gdLst/>
                <a:ahLst/>
                <a:cxnLst/>
                <a:rect l="l" t="t" r="r" b="b"/>
                <a:pathLst>
                  <a:path w="43532" h="30730" extrusionOk="0">
                    <a:moveTo>
                      <a:pt x="23751" y="708"/>
                    </a:moveTo>
                    <a:cubicBezTo>
                      <a:pt x="29888" y="708"/>
                      <a:pt x="35125" y="5978"/>
                      <a:pt x="37294" y="13483"/>
                    </a:cubicBezTo>
                    <a:lnTo>
                      <a:pt x="36860" y="13650"/>
                    </a:lnTo>
                    <a:cubicBezTo>
                      <a:pt x="34992" y="7179"/>
                      <a:pt x="30822" y="2375"/>
                      <a:pt x="25752" y="1375"/>
                    </a:cubicBezTo>
                    <a:lnTo>
                      <a:pt x="25752" y="1375"/>
                    </a:lnTo>
                    <a:cubicBezTo>
                      <a:pt x="27120" y="2275"/>
                      <a:pt x="28321" y="4110"/>
                      <a:pt x="29321" y="6712"/>
                    </a:cubicBezTo>
                    <a:cubicBezTo>
                      <a:pt x="30322" y="9614"/>
                      <a:pt x="30989" y="12649"/>
                      <a:pt x="31256" y="15718"/>
                    </a:cubicBezTo>
                    <a:lnTo>
                      <a:pt x="30822" y="15885"/>
                    </a:lnTo>
                    <a:cubicBezTo>
                      <a:pt x="29988" y="7412"/>
                      <a:pt x="27120" y="1175"/>
                      <a:pt x="23751" y="1175"/>
                    </a:cubicBezTo>
                    <a:cubicBezTo>
                      <a:pt x="20348" y="1175"/>
                      <a:pt x="17513" y="7446"/>
                      <a:pt x="16679" y="15918"/>
                    </a:cubicBezTo>
                    <a:lnTo>
                      <a:pt x="16179" y="16119"/>
                    </a:lnTo>
                    <a:cubicBezTo>
                      <a:pt x="16445" y="12916"/>
                      <a:pt x="17113" y="9747"/>
                      <a:pt x="18180" y="6712"/>
                    </a:cubicBezTo>
                    <a:cubicBezTo>
                      <a:pt x="19181" y="4110"/>
                      <a:pt x="20382" y="2275"/>
                      <a:pt x="21716" y="1375"/>
                    </a:cubicBezTo>
                    <a:lnTo>
                      <a:pt x="21716" y="1375"/>
                    </a:lnTo>
                    <a:cubicBezTo>
                      <a:pt x="15411" y="2642"/>
                      <a:pt x="10474" y="9781"/>
                      <a:pt x="9707" y="18720"/>
                    </a:cubicBezTo>
                    <a:lnTo>
                      <a:pt x="9240" y="18954"/>
                    </a:lnTo>
                    <a:cubicBezTo>
                      <a:pt x="9974" y="8713"/>
                      <a:pt x="16212" y="708"/>
                      <a:pt x="23751" y="708"/>
                    </a:cubicBezTo>
                    <a:close/>
                    <a:moveTo>
                      <a:pt x="14744" y="26226"/>
                    </a:moveTo>
                    <a:lnTo>
                      <a:pt x="14744" y="26226"/>
                    </a:lnTo>
                    <a:cubicBezTo>
                      <a:pt x="14633" y="26275"/>
                      <a:pt x="14522" y="26324"/>
                      <a:pt x="14411" y="26374"/>
                    </a:cubicBezTo>
                    <a:lnTo>
                      <a:pt x="14411" y="26374"/>
                    </a:lnTo>
                    <a:lnTo>
                      <a:pt x="14411" y="26393"/>
                    </a:lnTo>
                    <a:lnTo>
                      <a:pt x="14744" y="26226"/>
                    </a:lnTo>
                    <a:close/>
                    <a:moveTo>
                      <a:pt x="23726" y="0"/>
                    </a:moveTo>
                    <a:cubicBezTo>
                      <a:pt x="21373" y="0"/>
                      <a:pt x="18970" y="418"/>
                      <a:pt x="16612" y="1308"/>
                    </a:cubicBezTo>
                    <a:cubicBezTo>
                      <a:pt x="4770" y="5811"/>
                      <a:pt x="0" y="19988"/>
                      <a:pt x="6705" y="30729"/>
                    </a:cubicBezTo>
                    <a:cubicBezTo>
                      <a:pt x="9139" y="29031"/>
                      <a:pt x="11728" y="27580"/>
                      <a:pt x="14411" y="26374"/>
                    </a:cubicBezTo>
                    <a:lnTo>
                      <a:pt x="14411" y="26374"/>
                    </a:lnTo>
                    <a:lnTo>
                      <a:pt x="14411" y="26326"/>
                    </a:lnTo>
                    <a:lnTo>
                      <a:pt x="10108" y="22990"/>
                    </a:lnTo>
                    <a:lnTo>
                      <a:pt x="16279" y="17887"/>
                    </a:lnTo>
                    <a:lnTo>
                      <a:pt x="29288" y="17720"/>
                    </a:lnTo>
                    <a:lnTo>
                      <a:pt x="25185" y="22590"/>
                    </a:lnTo>
                    <a:lnTo>
                      <a:pt x="24851" y="22690"/>
                    </a:lnTo>
                    <a:cubicBezTo>
                      <a:pt x="26953" y="22123"/>
                      <a:pt x="29088" y="21689"/>
                      <a:pt x="31256" y="21356"/>
                    </a:cubicBezTo>
                    <a:lnTo>
                      <a:pt x="31256" y="21322"/>
                    </a:lnTo>
                    <a:lnTo>
                      <a:pt x="43531" y="16752"/>
                    </a:lnTo>
                    <a:cubicBezTo>
                      <a:pt x="41848" y="6761"/>
                      <a:pt x="33190" y="0"/>
                      <a:pt x="23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9"/>
              <p:cNvSpPr/>
              <p:nvPr/>
            </p:nvSpPr>
            <p:spPr>
              <a:xfrm>
                <a:off x="2448575" y="1547375"/>
                <a:ext cx="447850" cy="97100"/>
              </a:xfrm>
              <a:custGeom>
                <a:avLst/>
                <a:gdLst/>
                <a:ahLst/>
                <a:cxnLst/>
                <a:rect l="l" t="t" r="r" b="b"/>
                <a:pathLst>
                  <a:path w="17914" h="3884" extrusionOk="0">
                    <a:moveTo>
                      <a:pt x="10242" y="1"/>
                    </a:moveTo>
                    <a:lnTo>
                      <a:pt x="1" y="3837"/>
                    </a:lnTo>
                    <a:cubicBezTo>
                      <a:pt x="1041" y="3855"/>
                      <a:pt x="2729" y="3883"/>
                      <a:pt x="4662" y="3883"/>
                    </a:cubicBezTo>
                    <a:cubicBezTo>
                      <a:pt x="6264" y="3883"/>
                      <a:pt x="8033" y="3864"/>
                      <a:pt x="9741" y="3804"/>
                    </a:cubicBezTo>
                    <a:cubicBezTo>
                      <a:pt x="14011" y="3637"/>
                      <a:pt x="17914" y="3170"/>
                      <a:pt x="17914" y="2069"/>
                    </a:cubicBezTo>
                    <a:lnTo>
                      <a:pt x="102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2" name="Google Shape;842;p39"/>
          <p:cNvSpPr txBox="1"/>
          <p:nvPr/>
        </p:nvSpPr>
        <p:spPr>
          <a:xfrm>
            <a:off x="1046450" y="4515311"/>
            <a:ext cx="6468300" cy="26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a-DK" b="0" i="0" dirty="0">
                <a:solidFill>
                  <a:srgbClr val="000000"/>
                </a:solidFill>
                <a:effectLst/>
                <a:latin typeface="Arial" panose="020B0604020202020204" pitchFamily="34" charset="0"/>
              </a:rPr>
              <a:t>1 June – 29 June 2024</a:t>
            </a:r>
            <a:endParaRPr dirty="0">
              <a:latin typeface="Be Vietnam"/>
              <a:ea typeface="Be Vietnam"/>
              <a:cs typeface="Be Vietnam"/>
              <a:sym typeface="Be Vietnam"/>
            </a:endParaRPr>
          </a:p>
        </p:txBody>
      </p:sp>
      <p:pic>
        <p:nvPicPr>
          <p:cNvPr id="3" name="Graphic 2">
            <a:extLst>
              <a:ext uri="{FF2B5EF4-FFF2-40B4-BE49-F238E27FC236}">
                <a16:creationId xmlns:a16="http://schemas.microsoft.com/office/drawing/2014/main" xmlns="" id="{E0CFF83E-A783-49E3-F942-E78E9ED589F2}"/>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2402492" y="635115"/>
            <a:ext cx="3686675" cy="36863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41"/>
          <p:cNvSpPr txBox="1">
            <a:spLocks noGrp="1"/>
          </p:cNvSpPr>
          <p:nvPr>
            <p:ph type="body" idx="1"/>
          </p:nvPr>
        </p:nvSpPr>
        <p:spPr>
          <a:xfrm>
            <a:off x="714375" y="1148035"/>
            <a:ext cx="7715100" cy="364709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1500" dirty="0">
                <a:latin typeface="Times New Roman" panose="02020603050405020304" pitchFamily="18" charset="0"/>
                <a:cs typeface="Times New Roman" panose="02020603050405020304" pitchFamily="18" charset="0"/>
              </a:rPr>
              <a:t>In the first semi-final, Afghanistan won the toss and chose to bat.[172] Afghanistan scored just 56 runs in 11.5 overs before being bowled out.[173] South Africa would go on to score 60 runs in 8.5 overs winning the match.[173] This was the first time that South Africa has reached the finals of an ICC Men's T20 World Cup.[174] It was also an historical low for Afghanistan and is their lowest ever score in T20Is.[172] Afghanistan's score was also the lowest ever score scored in an ICC Men's T20 World Cup semi-final.[175] The player of the match award was awarded to South African all-rounder Marco Jansen for taking 3 Afghani wickets. </a:t>
            </a:r>
          </a:p>
          <a:p>
            <a:pPr marL="0" lvl="0" indent="0" algn="l" rtl="0">
              <a:spcBef>
                <a:spcPts val="0"/>
              </a:spcBef>
              <a:spcAft>
                <a:spcPts val="0"/>
              </a:spcAft>
              <a:buClr>
                <a:schemeClr val="dk1"/>
              </a:buClr>
              <a:buSzPts val="1100"/>
              <a:buFont typeface="Arial"/>
              <a:buNone/>
            </a:pPr>
            <a:endParaRPr lang="en-US" sz="15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US" sz="1500" dirty="0">
                <a:latin typeface="Times New Roman" panose="02020603050405020304" pitchFamily="18" charset="0"/>
                <a:cs typeface="Times New Roman" panose="02020603050405020304" pitchFamily="18" charset="0"/>
              </a:rPr>
              <a:t>In the second semi-final, India managed to score 171 for the loss of 7 wickets throughout a rain-affected innings. Indian captain Rohit Sharma scored 57 out of 39 balls while England's Chris Jordan took 3/37 in 3 overs.[176] In the second innings with the highest score being 25 off of 19 balls by Harry Brook England were bowled out for 103 in 16.4 overs. India's Kuldeep Yadav took 3/19 in 4 overs.[176] Indian spinner </a:t>
            </a:r>
            <a:r>
              <a:rPr lang="en-US" sz="1500" dirty="0" err="1">
                <a:latin typeface="Times New Roman" panose="02020603050405020304" pitchFamily="18" charset="0"/>
                <a:cs typeface="Times New Roman" panose="02020603050405020304" pitchFamily="18" charset="0"/>
              </a:rPr>
              <a:t>Axar</a:t>
            </a:r>
            <a:r>
              <a:rPr lang="en-US" sz="1500" dirty="0">
                <a:latin typeface="Times New Roman" panose="02020603050405020304" pitchFamily="18" charset="0"/>
                <a:cs typeface="Times New Roman" panose="02020603050405020304" pitchFamily="18" charset="0"/>
              </a:rPr>
              <a:t> Patel was awarded with the Player of the match award.[177] India qualified for their third T20 World Cup final after previously having won the tournament in 2007 and being runner-up in 2014.</a:t>
            </a:r>
            <a:endParaRPr sz="1500" dirty="0">
              <a:latin typeface="Times New Roman" panose="02020603050405020304" pitchFamily="18" charset="0"/>
              <a:cs typeface="Times New Roman" panose="02020603050405020304" pitchFamily="18" charset="0"/>
            </a:endParaRPr>
          </a:p>
        </p:txBody>
      </p:sp>
      <p:sp>
        <p:nvSpPr>
          <p:cNvPr id="856" name="Google Shape;856;p41"/>
          <p:cNvSpPr txBox="1">
            <a:spLocks noGrp="1"/>
          </p:cNvSpPr>
          <p:nvPr>
            <p:ph type="title"/>
          </p:nvPr>
        </p:nvSpPr>
        <p:spPr>
          <a:xfrm>
            <a:off x="714375" y="348375"/>
            <a:ext cx="7715100" cy="61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Semi-Final</a:t>
            </a:r>
            <a:endParaRPr dirty="0"/>
          </a:p>
        </p:txBody>
      </p:sp>
    </p:spTree>
    <p:extLst>
      <p:ext uri="{BB962C8B-B14F-4D97-AF65-F5344CB8AC3E}">
        <p14:creationId xmlns:p14="http://schemas.microsoft.com/office/powerpoint/2010/main" val="35038066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41"/>
          <p:cNvSpPr txBox="1">
            <a:spLocks noGrp="1"/>
          </p:cNvSpPr>
          <p:nvPr>
            <p:ph type="body" idx="1"/>
          </p:nvPr>
        </p:nvSpPr>
        <p:spPr>
          <a:xfrm>
            <a:off x="714375" y="958875"/>
            <a:ext cx="7715100" cy="396896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1500" dirty="0">
                <a:latin typeface="Times New Roman" panose="02020603050405020304" pitchFamily="18" charset="0"/>
                <a:cs typeface="Times New Roman" panose="02020603050405020304" pitchFamily="18" charset="0"/>
              </a:rPr>
              <a:t>South Africa, after losing the toss, took three early Indian wickets of skipper Rohit Sharma, Rishabh Pant, and </a:t>
            </a:r>
            <a:r>
              <a:rPr lang="en-US" sz="1500" dirty="0" err="1">
                <a:latin typeface="Times New Roman" panose="02020603050405020304" pitchFamily="18" charset="0"/>
                <a:cs typeface="Times New Roman" panose="02020603050405020304" pitchFamily="18" charset="0"/>
              </a:rPr>
              <a:t>Suryakumar</a:t>
            </a:r>
            <a:r>
              <a:rPr lang="en-US" sz="1500" dirty="0">
                <a:latin typeface="Times New Roman" panose="02020603050405020304" pitchFamily="18" charset="0"/>
                <a:cs typeface="Times New Roman" panose="02020603050405020304" pitchFamily="18" charset="0"/>
              </a:rPr>
              <a:t> Yadav. However, Virat Kohli and </a:t>
            </a:r>
            <a:r>
              <a:rPr lang="en-US" sz="1500" dirty="0" err="1">
                <a:latin typeface="Times New Roman" panose="02020603050405020304" pitchFamily="18" charset="0"/>
                <a:cs typeface="Times New Roman" panose="02020603050405020304" pitchFamily="18" charset="0"/>
              </a:rPr>
              <a:t>Axar</a:t>
            </a:r>
            <a:r>
              <a:rPr lang="en-US" sz="1500" dirty="0">
                <a:latin typeface="Times New Roman" panose="02020603050405020304" pitchFamily="18" charset="0"/>
                <a:cs typeface="Times New Roman" panose="02020603050405020304" pitchFamily="18" charset="0"/>
              </a:rPr>
              <a:t> Patel put on a 72-run partnership, with Patel contributing 47 runs. Kohli's 76-run innings and a late contribution of 27 by Shivam Dube helped India reach a total of 176/7, the highest first-innings total in a T20 World Cup final.</a:t>
            </a:r>
          </a:p>
          <a:p>
            <a:pPr marL="0" lvl="0" indent="0" algn="l" rtl="0">
              <a:spcBef>
                <a:spcPts val="0"/>
              </a:spcBef>
              <a:spcAft>
                <a:spcPts val="0"/>
              </a:spcAft>
              <a:buClr>
                <a:schemeClr val="dk1"/>
              </a:buClr>
              <a:buSzPts val="1100"/>
              <a:buFont typeface="Arial"/>
              <a:buNone/>
            </a:pPr>
            <a:endParaRPr lang="en-US" sz="15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US" sz="1500" dirty="0">
                <a:latin typeface="Times New Roman" panose="02020603050405020304" pitchFamily="18" charset="0"/>
                <a:cs typeface="Times New Roman" panose="02020603050405020304" pitchFamily="18" charset="0"/>
              </a:rPr>
              <a:t>South Africa's chase began with the loss of two early wickets, but Quinton de Kock and Tristan Stubbs took the total to 106. After they were both dismissed, Heinrich Klaasen made the fastest fifty in a World Cup final, including scoring 24 runs off the 15th over bowled by </a:t>
            </a:r>
            <a:r>
              <a:rPr lang="en-US" sz="1500" dirty="0" err="1">
                <a:latin typeface="Times New Roman" panose="02020603050405020304" pitchFamily="18" charset="0"/>
                <a:cs typeface="Times New Roman" panose="02020603050405020304" pitchFamily="18" charset="0"/>
              </a:rPr>
              <a:t>Axar</a:t>
            </a:r>
            <a:r>
              <a:rPr lang="en-US" sz="1500" dirty="0">
                <a:latin typeface="Times New Roman" panose="02020603050405020304" pitchFamily="18" charset="0"/>
                <a:cs typeface="Times New Roman" panose="02020603050405020304" pitchFamily="18" charset="0"/>
              </a:rPr>
              <a:t> Patel. At this point, South Africa required 30 runs in 30 balls with six wickets in hand. However, Arshdeep Singh, Jasprit </a:t>
            </a:r>
            <a:r>
              <a:rPr lang="en-US" sz="1500" dirty="0" err="1">
                <a:latin typeface="Times New Roman" panose="02020603050405020304" pitchFamily="18" charset="0"/>
                <a:cs typeface="Times New Roman" panose="02020603050405020304" pitchFamily="18" charset="0"/>
              </a:rPr>
              <a:t>Bumrah</a:t>
            </a:r>
            <a:r>
              <a:rPr lang="en-US" sz="1500" dirty="0">
                <a:latin typeface="Times New Roman" panose="02020603050405020304" pitchFamily="18" charset="0"/>
                <a:cs typeface="Times New Roman" panose="02020603050405020304" pitchFamily="18" charset="0"/>
              </a:rPr>
              <a:t>, and Hardik Pandya bowled economically in the last 5 overs. Pandya picked up the wicket of Klaasen in the 17th over, </a:t>
            </a:r>
            <a:r>
              <a:rPr lang="en-US" sz="1500" dirty="0" err="1">
                <a:latin typeface="Times New Roman" panose="02020603050405020304" pitchFamily="18" charset="0"/>
                <a:cs typeface="Times New Roman" panose="02020603050405020304" pitchFamily="18" charset="0"/>
              </a:rPr>
              <a:t>Bumrah</a:t>
            </a:r>
            <a:r>
              <a:rPr lang="en-US" sz="1500" dirty="0">
                <a:latin typeface="Times New Roman" panose="02020603050405020304" pitchFamily="18" charset="0"/>
                <a:cs typeface="Times New Roman" panose="02020603050405020304" pitchFamily="18" charset="0"/>
              </a:rPr>
              <a:t> dismissed Marco Jansen in the 18th over, and Pandya dismissed David Miller, the last recognized batsman, off the first ball of the final over. The tail end batsmen were unable to overhaul India's total, and South Africa ended their innings on 169/8, losing by 7 runs.[180]</a:t>
            </a:r>
          </a:p>
          <a:p>
            <a:pPr marL="0" lvl="0" indent="0" algn="l" rtl="0">
              <a:spcBef>
                <a:spcPts val="0"/>
              </a:spcBef>
              <a:spcAft>
                <a:spcPts val="0"/>
              </a:spcAft>
              <a:buClr>
                <a:schemeClr val="dk1"/>
              </a:buClr>
              <a:buSzPts val="1100"/>
              <a:buFont typeface="Arial"/>
              <a:buNone/>
            </a:pPr>
            <a:endParaRPr lang="en-US" sz="1500" dirty="0">
              <a:latin typeface="Times New Roman" panose="02020603050405020304" pitchFamily="18" charset="0"/>
              <a:cs typeface="Times New Roman" panose="02020603050405020304" pitchFamily="18" charset="0"/>
            </a:endParaRPr>
          </a:p>
        </p:txBody>
      </p:sp>
      <p:sp>
        <p:nvSpPr>
          <p:cNvPr id="856" name="Google Shape;856;p41"/>
          <p:cNvSpPr txBox="1">
            <a:spLocks noGrp="1"/>
          </p:cNvSpPr>
          <p:nvPr>
            <p:ph type="title"/>
          </p:nvPr>
        </p:nvSpPr>
        <p:spPr>
          <a:xfrm>
            <a:off x="714375" y="348375"/>
            <a:ext cx="7715100" cy="61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Final</a:t>
            </a:r>
            <a:endParaRPr dirty="0"/>
          </a:p>
        </p:txBody>
      </p:sp>
    </p:spTree>
    <p:extLst>
      <p:ext uri="{BB962C8B-B14F-4D97-AF65-F5344CB8AC3E}">
        <p14:creationId xmlns:p14="http://schemas.microsoft.com/office/powerpoint/2010/main" val="11024072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41"/>
          <p:cNvSpPr txBox="1">
            <a:spLocks noGrp="1"/>
          </p:cNvSpPr>
          <p:nvPr>
            <p:ph type="body" idx="1"/>
          </p:nvPr>
        </p:nvSpPr>
        <p:spPr>
          <a:xfrm>
            <a:off x="714375" y="1164580"/>
            <a:ext cx="7715100" cy="292394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1500" dirty="0">
                <a:latin typeface="Times New Roman" panose="02020603050405020304" pitchFamily="18" charset="0"/>
                <a:cs typeface="Times New Roman" panose="02020603050405020304" pitchFamily="18" charset="0"/>
              </a:rPr>
              <a:t>This victory marked India's first ICC title since the 2013 ICC Champions Trophy, their first world cup title since the 2011 ICC Cricket World Cup, and their second T20 World Cup crown with the first being the 2007 title. Kohli's knock of 76 runs off 59 balls (including 6 fours and 2 sixes) earned him the Player of the Match award, while Jasprit </a:t>
            </a:r>
            <a:r>
              <a:rPr lang="en-US" sz="1500" dirty="0" err="1">
                <a:latin typeface="Times New Roman" panose="02020603050405020304" pitchFamily="18" charset="0"/>
                <a:cs typeface="Times New Roman" panose="02020603050405020304" pitchFamily="18" charset="0"/>
              </a:rPr>
              <a:t>Bumrah</a:t>
            </a:r>
            <a:r>
              <a:rPr lang="en-US" sz="1500" dirty="0">
                <a:latin typeface="Times New Roman" panose="02020603050405020304" pitchFamily="18" charset="0"/>
                <a:cs typeface="Times New Roman" panose="02020603050405020304" pitchFamily="18" charset="0"/>
              </a:rPr>
              <a:t> received the Player of the Tournament award for his outstanding bowling performance throughout the tournament. </a:t>
            </a:r>
            <a:r>
              <a:rPr lang="en-US" sz="1500" dirty="0" err="1">
                <a:latin typeface="Times New Roman" panose="02020603050405020304" pitchFamily="18" charset="0"/>
                <a:cs typeface="Times New Roman" panose="02020603050405020304" pitchFamily="18" charset="0"/>
              </a:rPr>
              <a:t>Bumrah</a:t>
            </a:r>
            <a:r>
              <a:rPr lang="en-US" sz="1500" dirty="0">
                <a:latin typeface="Times New Roman" panose="02020603050405020304" pitchFamily="18" charset="0"/>
                <a:cs typeface="Times New Roman" panose="02020603050405020304" pitchFamily="18" charset="0"/>
              </a:rPr>
              <a:t> ended up with 15 wickets with an economy rate of 4.17 towards the end of the tournament.[181] Kohli, Sharma and Jadeja announced their retirement from the T20 international format after the final.[182] The end of the tournament also marked the end of Rahul Dravid's tenure as the coach of the Indian cricket team as his contract was actually extended after the 2023 Cricket World Cup until this T20 World Cup.</a:t>
            </a:r>
          </a:p>
          <a:p>
            <a:pPr marL="0" lvl="0" indent="0" algn="l" rtl="0">
              <a:spcBef>
                <a:spcPts val="0"/>
              </a:spcBef>
              <a:spcAft>
                <a:spcPts val="0"/>
              </a:spcAft>
              <a:buClr>
                <a:schemeClr val="dk1"/>
              </a:buClr>
              <a:buSzPts val="1100"/>
              <a:buFont typeface="Arial"/>
              <a:buNone/>
            </a:pPr>
            <a:r>
              <a:rPr lang="en-US" sz="1500" dirty="0">
                <a:latin typeface="Times New Roman" panose="02020603050405020304" pitchFamily="18" charset="0"/>
                <a:cs typeface="Times New Roman" panose="02020603050405020304" pitchFamily="18" charset="0"/>
              </a:rPr>
              <a:t>			</a:t>
            </a:r>
          </a:p>
          <a:p>
            <a:pPr marL="0" lvl="0" indent="0" algn="l" rtl="0">
              <a:spcBef>
                <a:spcPts val="0"/>
              </a:spcBef>
              <a:spcAft>
                <a:spcPts val="0"/>
              </a:spcAft>
              <a:buClr>
                <a:schemeClr val="dk1"/>
              </a:buClr>
              <a:buSzPts val="1100"/>
              <a:buFont typeface="Arial"/>
              <a:buNone/>
            </a:pPr>
            <a:r>
              <a:rPr lang="en-US" sz="1500" dirty="0">
                <a:latin typeface="Times New Roman" panose="02020603050405020304" pitchFamily="18" charset="0"/>
                <a:cs typeface="Times New Roman" panose="02020603050405020304" pitchFamily="18" charset="0"/>
              </a:rPr>
              <a:t>			    </a:t>
            </a:r>
            <a:r>
              <a:rPr lang="en-US" sz="1700" b="1" i="1" dirty="0">
                <a:latin typeface="Times New Roman" panose="02020603050405020304" pitchFamily="18" charset="0"/>
                <a:cs typeface="Times New Roman" panose="02020603050405020304" pitchFamily="18" charset="0"/>
              </a:rPr>
              <a:t>The End</a:t>
            </a:r>
          </a:p>
        </p:txBody>
      </p:sp>
      <p:sp>
        <p:nvSpPr>
          <p:cNvPr id="856" name="Google Shape;856;p41"/>
          <p:cNvSpPr txBox="1">
            <a:spLocks noGrp="1"/>
          </p:cNvSpPr>
          <p:nvPr>
            <p:ph type="title"/>
          </p:nvPr>
        </p:nvSpPr>
        <p:spPr>
          <a:xfrm>
            <a:off x="714375" y="348375"/>
            <a:ext cx="7715100" cy="61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Final (contd.)</a:t>
            </a:r>
            <a:endParaRPr dirty="0"/>
          </a:p>
        </p:txBody>
      </p:sp>
      <p:sp>
        <p:nvSpPr>
          <p:cNvPr id="2" name="Google Shape;856;p41">
            <a:extLst>
              <a:ext uri="{FF2B5EF4-FFF2-40B4-BE49-F238E27FC236}">
                <a16:creationId xmlns:a16="http://schemas.microsoft.com/office/drawing/2014/main" xmlns="" id="{046BDFA3-D1DC-A46B-5B26-1BECF5B91E8D}"/>
              </a:ext>
            </a:extLst>
          </p:cNvPr>
          <p:cNvSpPr txBox="1">
            <a:spLocks/>
          </p:cNvSpPr>
          <p:nvPr/>
        </p:nvSpPr>
        <p:spPr>
          <a:xfrm>
            <a:off x="1502650" y="4294228"/>
            <a:ext cx="5844080" cy="6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800"/>
              <a:buFont typeface="Inter Black"/>
              <a:buNone/>
              <a:defRPr sz="3500" b="0" i="0" u="none" strike="noStrike" cap="none">
                <a:solidFill>
                  <a:schemeClr val="accent1"/>
                </a:solidFill>
                <a:latin typeface="Inter Black"/>
                <a:ea typeface="Inter Black"/>
                <a:cs typeface="Inter Black"/>
                <a:sym typeface="Inter Black"/>
              </a:defRPr>
            </a:lvl1pPr>
            <a:lvl2pPr marR="0" lvl="1"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2pPr>
            <a:lvl3pPr marR="0" lvl="2"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3pPr>
            <a:lvl4pPr marR="0" lvl="3"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4pPr>
            <a:lvl5pPr marR="0" lvl="4"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5pPr>
            <a:lvl6pPr marR="0" lvl="5"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6pPr>
            <a:lvl7pPr marR="0" lvl="6"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7pPr>
            <a:lvl8pPr marR="0" lvl="7"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8pPr>
            <a:lvl9pPr marR="0" lvl="8"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9pPr>
          </a:lstStyle>
          <a:p>
            <a:pPr algn="ctr"/>
            <a:r>
              <a:rPr lang="en-US" dirty="0"/>
              <a:t>Thank You</a:t>
            </a:r>
          </a:p>
        </p:txBody>
      </p:sp>
    </p:spTree>
    <p:extLst>
      <p:ext uri="{BB962C8B-B14F-4D97-AF65-F5344CB8AC3E}">
        <p14:creationId xmlns:p14="http://schemas.microsoft.com/office/powerpoint/2010/main" val="27807353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03"/>
        <p:cNvGrpSpPr/>
        <p:nvPr/>
      </p:nvGrpSpPr>
      <p:grpSpPr>
        <a:xfrm>
          <a:off x="0" y="0"/>
          <a:ext cx="0" cy="0"/>
          <a:chOff x="0" y="0"/>
          <a:chExt cx="0" cy="0"/>
        </a:xfrm>
      </p:grpSpPr>
      <p:sp>
        <p:nvSpPr>
          <p:cNvPr id="904" name="Google Shape;904;p44"/>
          <p:cNvSpPr/>
          <p:nvPr/>
        </p:nvSpPr>
        <p:spPr>
          <a:xfrm>
            <a:off x="463294" y="740899"/>
            <a:ext cx="8153385" cy="3807543"/>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500">
              <a:solidFill>
                <a:schemeClr val="dk1"/>
              </a:solidFill>
              <a:latin typeface="Inter Black"/>
              <a:ea typeface="Inter Black"/>
              <a:cs typeface="Inter Black"/>
              <a:sym typeface="Inter Black"/>
            </a:endParaRPr>
          </a:p>
        </p:txBody>
      </p:sp>
      <p:sp>
        <p:nvSpPr>
          <p:cNvPr id="906" name="Google Shape;906;p44"/>
          <p:cNvSpPr txBox="1">
            <a:spLocks noGrp="1"/>
          </p:cNvSpPr>
          <p:nvPr>
            <p:ph type="subTitle" idx="1"/>
          </p:nvPr>
        </p:nvSpPr>
        <p:spPr>
          <a:xfrm>
            <a:off x="520994" y="1304531"/>
            <a:ext cx="8103053" cy="312911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1400" dirty="0">
                <a:latin typeface="Times New Roman" panose="02020603050405020304" pitchFamily="18" charset="0"/>
                <a:cs typeface="Times New Roman" panose="02020603050405020304" pitchFamily="18" charset="0"/>
              </a:rPr>
              <a:t>The 2024 ICC Men's T20 World Cup was the ninth edition of the ICC Men's T20 World Cup. It was co-hosted by the West Indies and the United States from 1 to 29 June 2024; the tournament was hosted by the West Indies for the second time, and it was also the first major ICC tournament to feature matches played in the United States.</a:t>
            </a:r>
          </a:p>
          <a:p>
            <a:pPr marL="0" lvl="0" indent="0" algn="l" rtl="0">
              <a:spcBef>
                <a:spcPts val="0"/>
              </a:spcBef>
              <a:spcAft>
                <a:spcPts val="0"/>
              </a:spcAft>
              <a:buClr>
                <a:schemeClr val="dk1"/>
              </a:buClr>
              <a:buSzPts val="1100"/>
              <a:buFont typeface="Arial"/>
              <a:buNone/>
            </a:pPr>
            <a:endParaRPr lang="en-US" sz="14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US" sz="1400" dirty="0">
                <a:latin typeface="Times New Roman" panose="02020603050405020304" pitchFamily="18" charset="0"/>
                <a:cs typeface="Times New Roman" panose="02020603050405020304" pitchFamily="18" charset="0"/>
              </a:rPr>
              <a:t>The tournament expanded from 16 to 20 teams, including the two hosts, the top eight teams from the 2022 edition, the two highest-ranked teams in the ICC Men's T20I Team Rankings not already qualified, and eight other teams determined through regional qualifiers. Canada and Uganda qualified for the men's T20 World Cup for the first time, while the United States participated for the first time by virtue of being co-hosts.</a:t>
            </a:r>
          </a:p>
          <a:p>
            <a:pPr marL="0" lvl="0" indent="0" algn="l" rtl="0">
              <a:spcBef>
                <a:spcPts val="0"/>
              </a:spcBef>
              <a:spcAft>
                <a:spcPts val="0"/>
              </a:spcAft>
              <a:buClr>
                <a:schemeClr val="dk1"/>
              </a:buClr>
              <a:buSzPts val="1100"/>
              <a:buFont typeface="Arial"/>
              <a:buNone/>
            </a:pPr>
            <a:endParaRPr lang="en-US" sz="14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US" sz="1400" dirty="0">
                <a:latin typeface="Times New Roman" panose="02020603050405020304" pitchFamily="18" charset="0"/>
                <a:cs typeface="Times New Roman" panose="02020603050405020304" pitchFamily="18" charset="0"/>
              </a:rPr>
              <a:t>England were the defending champions and were beaten in the semi-finals by India, who went on to win their second T20 World Cup title, defeating South Africa by 7 runs and </a:t>
            </a:r>
            <a:r>
              <a:rPr lang="en-US" sz="1400" dirty="0" err="1">
                <a:latin typeface="Times New Roman" panose="02020603050405020304" pitchFamily="18" charset="0"/>
                <a:cs typeface="Times New Roman" panose="02020603050405020304" pitchFamily="18" charset="0"/>
              </a:rPr>
              <a:t>equalling</a:t>
            </a:r>
            <a:r>
              <a:rPr lang="en-US" sz="1400" dirty="0">
                <a:latin typeface="Times New Roman" panose="02020603050405020304" pitchFamily="18" charset="0"/>
                <a:cs typeface="Times New Roman" panose="02020603050405020304" pitchFamily="18" charset="0"/>
              </a:rPr>
              <a:t> England and West Indies with the most titles in the T20 World Cup while also becoming the first team in T20 World Cup history to win the title undefeated throughout the tournament.</a:t>
            </a:r>
          </a:p>
        </p:txBody>
      </p:sp>
      <p:cxnSp>
        <p:nvCxnSpPr>
          <p:cNvPr id="907" name="Google Shape;907;p44"/>
          <p:cNvCxnSpPr/>
          <p:nvPr/>
        </p:nvCxnSpPr>
        <p:spPr>
          <a:xfrm>
            <a:off x="2051100" y="1313813"/>
            <a:ext cx="5041800" cy="0"/>
          </a:xfrm>
          <a:prstGeom prst="straightConnector1">
            <a:avLst/>
          </a:prstGeom>
          <a:noFill/>
          <a:ln w="19050" cap="flat" cmpd="sng">
            <a:solidFill>
              <a:schemeClr val="dk1"/>
            </a:solidFill>
            <a:prstDash val="solid"/>
            <a:round/>
            <a:headEnd type="none" w="med" len="med"/>
            <a:tailEnd type="none" w="med" len="med"/>
          </a:ln>
        </p:spPr>
      </p:cxnSp>
      <p:sp>
        <p:nvSpPr>
          <p:cNvPr id="908" name="Google Shape;908;p44"/>
          <p:cNvSpPr/>
          <p:nvPr/>
        </p:nvSpPr>
        <p:spPr>
          <a:xfrm>
            <a:off x="2263197" y="833164"/>
            <a:ext cx="4434954" cy="425387"/>
          </a:xfrm>
          <a:prstGeom prst="rect">
            <a:avLst/>
          </a:prstGeom>
        </p:spPr>
        <p:txBody>
          <a:bodyPr>
            <a:prstTxWarp prst="textPlain">
              <a:avLst/>
            </a:prstTxWarp>
          </a:bodyPr>
          <a:lstStyle/>
          <a:p>
            <a:pPr lvl="0" algn="ctr"/>
            <a:r>
              <a:rPr b="0" i="0" dirty="0">
                <a:ln w="19050" cap="flat" cmpd="sng">
                  <a:solidFill>
                    <a:schemeClr val="dk1"/>
                  </a:solidFill>
                  <a:prstDash val="solid"/>
                  <a:round/>
                  <a:headEnd type="none" w="sm" len="sm"/>
                  <a:tailEnd type="none" w="sm" len="sm"/>
                </a:ln>
                <a:solidFill>
                  <a:schemeClr val="lt1"/>
                </a:solidFill>
                <a:latin typeface="Inter;900"/>
              </a:rPr>
              <a:t>INTRODUCTION</a:t>
            </a:r>
          </a:p>
        </p:txBody>
      </p:sp>
      <p:sp>
        <p:nvSpPr>
          <p:cNvPr id="909" name="Google Shape;909;p44"/>
          <p:cNvSpPr txBox="1"/>
          <p:nvPr/>
        </p:nvSpPr>
        <p:spPr>
          <a:xfrm>
            <a:off x="1337850" y="381005"/>
            <a:ext cx="6468300" cy="26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 Vietnam"/>
                <a:ea typeface="Be Vietnam"/>
                <a:cs typeface="Be Vietnam"/>
                <a:sym typeface="Be Vietnam"/>
              </a:rPr>
              <a:t>2024 ICC Men’s T20 World Cup</a:t>
            </a:r>
            <a:endParaRPr dirty="0">
              <a:latin typeface="Be Vietnam"/>
              <a:ea typeface="Be Vietnam"/>
              <a:cs typeface="Be Vietnam"/>
              <a:sym typeface="Be Vietnam"/>
            </a:endParaRPr>
          </a:p>
        </p:txBody>
      </p:sp>
      <p:grpSp>
        <p:nvGrpSpPr>
          <p:cNvPr id="911" name="Google Shape;911;p44"/>
          <p:cNvGrpSpPr/>
          <p:nvPr/>
        </p:nvGrpSpPr>
        <p:grpSpPr>
          <a:xfrm rot="20310246">
            <a:off x="7720903" y="4289115"/>
            <a:ext cx="1525102" cy="684270"/>
            <a:chOff x="6110802" y="3884104"/>
            <a:chExt cx="1861866" cy="898727"/>
          </a:xfrm>
        </p:grpSpPr>
        <p:grpSp>
          <p:nvGrpSpPr>
            <p:cNvPr id="912" name="Google Shape;912;p44"/>
            <p:cNvGrpSpPr/>
            <p:nvPr/>
          </p:nvGrpSpPr>
          <p:grpSpPr>
            <a:xfrm>
              <a:off x="6110802" y="3884104"/>
              <a:ext cx="1861866" cy="898727"/>
              <a:chOff x="3157425" y="1481175"/>
              <a:chExt cx="1234250" cy="595775"/>
            </a:xfrm>
          </p:grpSpPr>
          <p:sp>
            <p:nvSpPr>
              <p:cNvPr id="913" name="Google Shape;913;p44"/>
              <p:cNvSpPr/>
              <p:nvPr/>
            </p:nvSpPr>
            <p:spPr>
              <a:xfrm>
                <a:off x="3242475" y="1933500"/>
                <a:ext cx="39225" cy="57550"/>
              </a:xfrm>
              <a:custGeom>
                <a:avLst/>
                <a:gdLst/>
                <a:ahLst/>
                <a:cxnLst/>
                <a:rect l="l" t="t" r="r" b="b"/>
                <a:pathLst>
                  <a:path w="1569" h="2302" extrusionOk="0">
                    <a:moveTo>
                      <a:pt x="1" y="0"/>
                    </a:moveTo>
                    <a:lnTo>
                      <a:pt x="1" y="2302"/>
                    </a:lnTo>
                    <a:lnTo>
                      <a:pt x="1569" y="667"/>
                    </a:lnTo>
                    <a:lnTo>
                      <a:pt x="1" y="0"/>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4"/>
              <p:cNvSpPr/>
              <p:nvPr/>
            </p:nvSpPr>
            <p:spPr>
              <a:xfrm>
                <a:off x="4226525" y="2021900"/>
                <a:ext cx="42550" cy="53375"/>
              </a:xfrm>
              <a:custGeom>
                <a:avLst/>
                <a:gdLst/>
                <a:ahLst/>
                <a:cxnLst/>
                <a:rect l="l" t="t" r="r" b="b"/>
                <a:pathLst>
                  <a:path w="1702" h="2135" extrusionOk="0">
                    <a:moveTo>
                      <a:pt x="1702" y="0"/>
                    </a:moveTo>
                    <a:lnTo>
                      <a:pt x="0" y="100"/>
                    </a:lnTo>
                    <a:lnTo>
                      <a:pt x="934" y="2135"/>
                    </a:lnTo>
                    <a:lnTo>
                      <a:pt x="1702" y="0"/>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5" name="Google Shape;915;p44"/>
              <p:cNvGrpSpPr/>
              <p:nvPr/>
            </p:nvGrpSpPr>
            <p:grpSpPr>
              <a:xfrm>
                <a:off x="3175775" y="1481175"/>
                <a:ext cx="1215900" cy="595775"/>
                <a:chOff x="3175775" y="1481175"/>
                <a:chExt cx="1215900" cy="595775"/>
              </a:xfrm>
            </p:grpSpPr>
            <p:sp>
              <p:nvSpPr>
                <p:cNvPr id="916" name="Google Shape;916;p44"/>
                <p:cNvSpPr/>
                <p:nvPr/>
              </p:nvSpPr>
              <p:spPr>
                <a:xfrm>
                  <a:off x="3406775" y="1993525"/>
                  <a:ext cx="41725" cy="56750"/>
                </a:xfrm>
                <a:custGeom>
                  <a:avLst/>
                  <a:gdLst/>
                  <a:ahLst/>
                  <a:cxnLst/>
                  <a:rect l="l" t="t" r="r" b="b"/>
                  <a:pathLst>
                    <a:path w="1669" h="2270" extrusionOk="0">
                      <a:moveTo>
                        <a:pt x="0" y="1"/>
                      </a:moveTo>
                      <a:lnTo>
                        <a:pt x="334" y="2269"/>
                      </a:lnTo>
                      <a:lnTo>
                        <a:pt x="1668" y="435"/>
                      </a:lnTo>
                      <a:lnTo>
                        <a:pt x="0"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4"/>
                <p:cNvSpPr/>
                <p:nvPr/>
              </p:nvSpPr>
              <p:spPr>
                <a:xfrm>
                  <a:off x="3632775" y="2023550"/>
                  <a:ext cx="43375" cy="53400"/>
                </a:xfrm>
                <a:custGeom>
                  <a:avLst/>
                  <a:gdLst/>
                  <a:ahLst/>
                  <a:cxnLst/>
                  <a:rect l="l" t="t" r="r" b="b"/>
                  <a:pathLst>
                    <a:path w="1735" h="2136" extrusionOk="0">
                      <a:moveTo>
                        <a:pt x="0" y="1"/>
                      </a:moveTo>
                      <a:lnTo>
                        <a:pt x="801" y="2136"/>
                      </a:lnTo>
                      <a:lnTo>
                        <a:pt x="1735" y="68"/>
                      </a:lnTo>
                      <a:lnTo>
                        <a:pt x="0"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4"/>
                <p:cNvSpPr/>
                <p:nvPr/>
              </p:nvSpPr>
              <p:spPr>
                <a:xfrm>
                  <a:off x="4049725" y="2023550"/>
                  <a:ext cx="43400" cy="53400"/>
                </a:xfrm>
                <a:custGeom>
                  <a:avLst/>
                  <a:gdLst/>
                  <a:ahLst/>
                  <a:cxnLst/>
                  <a:rect l="l" t="t" r="r" b="b"/>
                  <a:pathLst>
                    <a:path w="1736" h="2136" extrusionOk="0">
                      <a:moveTo>
                        <a:pt x="1" y="1"/>
                      </a:moveTo>
                      <a:lnTo>
                        <a:pt x="801" y="2136"/>
                      </a:lnTo>
                      <a:lnTo>
                        <a:pt x="1735" y="68"/>
                      </a:lnTo>
                      <a:lnTo>
                        <a:pt x="1"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4"/>
                <p:cNvSpPr/>
                <p:nvPr/>
              </p:nvSpPr>
              <p:spPr>
                <a:xfrm>
                  <a:off x="3503500" y="1941825"/>
                  <a:ext cx="7525" cy="2525"/>
                </a:xfrm>
                <a:custGeom>
                  <a:avLst/>
                  <a:gdLst/>
                  <a:ahLst/>
                  <a:cxnLst/>
                  <a:rect l="l" t="t" r="r" b="b"/>
                  <a:pathLst>
                    <a:path w="301" h="101" extrusionOk="0">
                      <a:moveTo>
                        <a:pt x="1" y="1"/>
                      </a:moveTo>
                      <a:lnTo>
                        <a:pt x="34" y="101"/>
                      </a:lnTo>
                      <a:lnTo>
                        <a:pt x="301"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4"/>
                <p:cNvSpPr/>
                <p:nvPr/>
              </p:nvSpPr>
              <p:spPr>
                <a:xfrm>
                  <a:off x="3611075" y="1629950"/>
                  <a:ext cx="65925" cy="49225"/>
                </a:xfrm>
                <a:custGeom>
                  <a:avLst/>
                  <a:gdLst/>
                  <a:ahLst/>
                  <a:cxnLst/>
                  <a:rect l="l" t="t" r="r" b="b"/>
                  <a:pathLst>
                    <a:path w="2637" h="1969" extrusionOk="0">
                      <a:moveTo>
                        <a:pt x="1635" y="0"/>
                      </a:moveTo>
                      <a:lnTo>
                        <a:pt x="1" y="1001"/>
                      </a:lnTo>
                      <a:lnTo>
                        <a:pt x="935" y="1968"/>
                      </a:lnTo>
                      <a:cubicBezTo>
                        <a:pt x="1502" y="1701"/>
                        <a:pt x="2069" y="1368"/>
                        <a:pt x="2636" y="1068"/>
                      </a:cubicBezTo>
                      <a:lnTo>
                        <a:pt x="1635" y="0"/>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4"/>
                <p:cNvSpPr/>
                <p:nvPr/>
              </p:nvSpPr>
              <p:spPr>
                <a:xfrm>
                  <a:off x="3563550" y="1659975"/>
                  <a:ext cx="63400" cy="44200"/>
                </a:xfrm>
                <a:custGeom>
                  <a:avLst/>
                  <a:gdLst/>
                  <a:ahLst/>
                  <a:cxnLst/>
                  <a:rect l="l" t="t" r="r" b="b"/>
                  <a:pathLst>
                    <a:path w="2536" h="1768" extrusionOk="0">
                      <a:moveTo>
                        <a:pt x="1635" y="0"/>
                      </a:moveTo>
                      <a:lnTo>
                        <a:pt x="367" y="767"/>
                      </a:lnTo>
                      <a:cubicBezTo>
                        <a:pt x="234" y="834"/>
                        <a:pt x="134" y="901"/>
                        <a:pt x="0" y="967"/>
                      </a:cubicBezTo>
                      <a:lnTo>
                        <a:pt x="768" y="1768"/>
                      </a:lnTo>
                      <a:cubicBezTo>
                        <a:pt x="1335" y="1534"/>
                        <a:pt x="1935" y="1234"/>
                        <a:pt x="2536" y="934"/>
                      </a:cubicBezTo>
                      <a:lnTo>
                        <a:pt x="1635" y="0"/>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4"/>
                <p:cNvSpPr/>
                <p:nvPr/>
              </p:nvSpPr>
              <p:spPr>
                <a:xfrm>
                  <a:off x="3752850" y="1481175"/>
                  <a:ext cx="210175" cy="114600"/>
                </a:xfrm>
                <a:custGeom>
                  <a:avLst/>
                  <a:gdLst/>
                  <a:ahLst/>
                  <a:cxnLst/>
                  <a:rect l="l" t="t" r="r" b="b"/>
                  <a:pathLst>
                    <a:path w="8407" h="4584" extrusionOk="0">
                      <a:moveTo>
                        <a:pt x="6525" y="0"/>
                      </a:moveTo>
                      <a:cubicBezTo>
                        <a:pt x="5656" y="0"/>
                        <a:pt x="3115" y="1484"/>
                        <a:pt x="1" y="3416"/>
                      </a:cubicBezTo>
                      <a:lnTo>
                        <a:pt x="1135" y="4584"/>
                      </a:lnTo>
                      <a:lnTo>
                        <a:pt x="2402" y="3816"/>
                      </a:lnTo>
                      <a:cubicBezTo>
                        <a:pt x="2969" y="3449"/>
                        <a:pt x="3436" y="3183"/>
                        <a:pt x="3703" y="3016"/>
                      </a:cubicBezTo>
                      <a:cubicBezTo>
                        <a:pt x="4143" y="2759"/>
                        <a:pt x="4599" y="2654"/>
                        <a:pt x="5051" y="2654"/>
                      </a:cubicBezTo>
                      <a:cubicBezTo>
                        <a:pt x="6413" y="2654"/>
                        <a:pt x="7730" y="3607"/>
                        <a:pt x="8407" y="4183"/>
                      </a:cubicBezTo>
                      <a:cubicBezTo>
                        <a:pt x="8106" y="3249"/>
                        <a:pt x="7272" y="848"/>
                        <a:pt x="6805" y="114"/>
                      </a:cubicBezTo>
                      <a:cubicBezTo>
                        <a:pt x="6756" y="37"/>
                        <a:pt x="6661" y="0"/>
                        <a:pt x="6525"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4"/>
                <p:cNvSpPr/>
                <p:nvPr/>
              </p:nvSpPr>
              <p:spPr>
                <a:xfrm>
                  <a:off x="3175775" y="1755875"/>
                  <a:ext cx="327750" cy="185975"/>
                </a:xfrm>
                <a:custGeom>
                  <a:avLst/>
                  <a:gdLst/>
                  <a:ahLst/>
                  <a:cxnLst/>
                  <a:rect l="l" t="t" r="r" b="b"/>
                  <a:pathLst>
                    <a:path w="13110" h="7439" extrusionOk="0">
                      <a:moveTo>
                        <a:pt x="1768" y="0"/>
                      </a:moveTo>
                      <a:cubicBezTo>
                        <a:pt x="1068" y="334"/>
                        <a:pt x="467" y="834"/>
                        <a:pt x="0" y="1468"/>
                      </a:cubicBezTo>
                      <a:lnTo>
                        <a:pt x="134" y="1368"/>
                      </a:lnTo>
                      <a:cubicBezTo>
                        <a:pt x="1068" y="2302"/>
                        <a:pt x="1702" y="3503"/>
                        <a:pt x="1935" y="4837"/>
                      </a:cubicBezTo>
                      <a:cubicBezTo>
                        <a:pt x="2669" y="5104"/>
                        <a:pt x="8240" y="7239"/>
                        <a:pt x="13110" y="7439"/>
                      </a:cubicBezTo>
                      <a:cubicBezTo>
                        <a:pt x="12109" y="4670"/>
                        <a:pt x="9774" y="2869"/>
                        <a:pt x="6572" y="2335"/>
                      </a:cubicBezTo>
                      <a:cubicBezTo>
                        <a:pt x="3369" y="1835"/>
                        <a:pt x="1735" y="167"/>
                        <a:pt x="1668" y="100"/>
                      </a:cubicBezTo>
                      <a:lnTo>
                        <a:pt x="1768" y="0"/>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4"/>
                <p:cNvSpPr/>
                <p:nvPr/>
              </p:nvSpPr>
              <p:spPr>
                <a:xfrm>
                  <a:off x="3482650" y="1689150"/>
                  <a:ext cx="91775" cy="40775"/>
                </a:xfrm>
                <a:custGeom>
                  <a:avLst/>
                  <a:gdLst/>
                  <a:ahLst/>
                  <a:cxnLst/>
                  <a:rect l="l" t="t" r="r" b="b"/>
                  <a:pathLst>
                    <a:path w="3671" h="1631" extrusionOk="0">
                      <a:moveTo>
                        <a:pt x="2970" y="1"/>
                      </a:moveTo>
                      <a:cubicBezTo>
                        <a:pt x="2002" y="534"/>
                        <a:pt x="1002" y="1001"/>
                        <a:pt x="1" y="1402"/>
                      </a:cubicBezTo>
                      <a:cubicBezTo>
                        <a:pt x="148" y="1559"/>
                        <a:pt x="391" y="1631"/>
                        <a:pt x="711" y="1631"/>
                      </a:cubicBezTo>
                      <a:cubicBezTo>
                        <a:pt x="1405" y="1631"/>
                        <a:pt x="2459" y="1293"/>
                        <a:pt x="3670" y="768"/>
                      </a:cubicBezTo>
                      <a:lnTo>
                        <a:pt x="2970"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4"/>
                <p:cNvSpPr/>
                <p:nvPr/>
              </p:nvSpPr>
              <p:spPr>
                <a:xfrm>
                  <a:off x="3658625" y="1600750"/>
                  <a:ext cx="66725" cy="51725"/>
                </a:xfrm>
                <a:custGeom>
                  <a:avLst/>
                  <a:gdLst/>
                  <a:ahLst/>
                  <a:cxnLst/>
                  <a:rect l="l" t="t" r="r" b="b"/>
                  <a:pathLst>
                    <a:path w="2669" h="2069" extrusionOk="0">
                      <a:moveTo>
                        <a:pt x="1601" y="1"/>
                      </a:moveTo>
                      <a:lnTo>
                        <a:pt x="0" y="1001"/>
                      </a:lnTo>
                      <a:lnTo>
                        <a:pt x="1034" y="2069"/>
                      </a:lnTo>
                      <a:cubicBezTo>
                        <a:pt x="1601" y="1735"/>
                        <a:pt x="2135" y="1435"/>
                        <a:pt x="2669" y="1135"/>
                      </a:cubicBezTo>
                      <a:lnTo>
                        <a:pt x="1601"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4"/>
                <p:cNvSpPr/>
                <p:nvPr/>
              </p:nvSpPr>
              <p:spPr>
                <a:xfrm>
                  <a:off x="3706150" y="1570725"/>
                  <a:ext cx="67575" cy="53400"/>
                </a:xfrm>
                <a:custGeom>
                  <a:avLst/>
                  <a:gdLst/>
                  <a:ahLst/>
                  <a:cxnLst/>
                  <a:rect l="l" t="t" r="r" b="b"/>
                  <a:pathLst>
                    <a:path w="2703" h="2136" extrusionOk="0">
                      <a:moveTo>
                        <a:pt x="1602" y="1"/>
                      </a:moveTo>
                      <a:cubicBezTo>
                        <a:pt x="1068" y="334"/>
                        <a:pt x="534" y="668"/>
                        <a:pt x="1" y="1002"/>
                      </a:cubicBezTo>
                      <a:lnTo>
                        <a:pt x="1068" y="2136"/>
                      </a:lnTo>
                      <a:cubicBezTo>
                        <a:pt x="1668" y="1802"/>
                        <a:pt x="2202" y="1469"/>
                        <a:pt x="2702" y="1168"/>
                      </a:cubicBezTo>
                      <a:lnTo>
                        <a:pt x="1602"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4"/>
                <p:cNvSpPr/>
                <p:nvPr/>
              </p:nvSpPr>
              <p:spPr>
                <a:xfrm>
                  <a:off x="3225800" y="1841750"/>
                  <a:ext cx="1165875" cy="183550"/>
                </a:xfrm>
                <a:custGeom>
                  <a:avLst/>
                  <a:gdLst/>
                  <a:ahLst/>
                  <a:cxnLst/>
                  <a:rect l="l" t="t" r="r" b="b"/>
                  <a:pathLst>
                    <a:path w="46635" h="7342" extrusionOk="0">
                      <a:moveTo>
                        <a:pt x="45066" y="1"/>
                      </a:moveTo>
                      <a:cubicBezTo>
                        <a:pt x="43896" y="1273"/>
                        <a:pt x="41078" y="2544"/>
                        <a:pt x="37942" y="2544"/>
                      </a:cubicBezTo>
                      <a:cubicBezTo>
                        <a:pt x="36965" y="2544"/>
                        <a:pt x="35957" y="2421"/>
                        <a:pt x="34959" y="2136"/>
                      </a:cubicBezTo>
                      <a:cubicBezTo>
                        <a:pt x="34154" y="1917"/>
                        <a:pt x="33094" y="1824"/>
                        <a:pt x="31867" y="1824"/>
                      </a:cubicBezTo>
                      <a:cubicBezTo>
                        <a:pt x="27859" y="1824"/>
                        <a:pt x="22067" y="2812"/>
                        <a:pt x="17547" y="3603"/>
                      </a:cubicBezTo>
                      <a:cubicBezTo>
                        <a:pt x="16212" y="3837"/>
                        <a:pt x="14945" y="4071"/>
                        <a:pt x="13877" y="4204"/>
                      </a:cubicBezTo>
                      <a:cubicBezTo>
                        <a:pt x="13210" y="4304"/>
                        <a:pt x="12543" y="4371"/>
                        <a:pt x="11909" y="4371"/>
                      </a:cubicBezTo>
                      <a:cubicBezTo>
                        <a:pt x="7106" y="4371"/>
                        <a:pt x="1335" y="2269"/>
                        <a:pt x="1" y="1769"/>
                      </a:cubicBezTo>
                      <a:lnTo>
                        <a:pt x="1" y="1769"/>
                      </a:lnTo>
                      <a:cubicBezTo>
                        <a:pt x="301" y="3403"/>
                        <a:pt x="668" y="3503"/>
                        <a:pt x="668" y="3503"/>
                      </a:cubicBezTo>
                      <a:lnTo>
                        <a:pt x="668" y="3670"/>
                      </a:lnTo>
                      <a:cubicBezTo>
                        <a:pt x="3737" y="5071"/>
                        <a:pt x="8107" y="6472"/>
                        <a:pt x="10475" y="6839"/>
                      </a:cubicBezTo>
                      <a:cubicBezTo>
                        <a:pt x="13661" y="7298"/>
                        <a:pt x="18356" y="7342"/>
                        <a:pt x="20029" y="7342"/>
                      </a:cubicBezTo>
                      <a:cubicBezTo>
                        <a:pt x="20423" y="7342"/>
                        <a:pt x="20649" y="7340"/>
                        <a:pt x="20649" y="7340"/>
                      </a:cubicBezTo>
                      <a:cubicBezTo>
                        <a:pt x="22595" y="6394"/>
                        <a:pt x="24263" y="6079"/>
                        <a:pt x="25622" y="6079"/>
                      </a:cubicBezTo>
                      <a:cubicBezTo>
                        <a:pt x="28340" y="6079"/>
                        <a:pt x="29822" y="7340"/>
                        <a:pt x="29822" y="7340"/>
                      </a:cubicBezTo>
                      <a:lnTo>
                        <a:pt x="38261" y="7340"/>
                      </a:lnTo>
                      <a:cubicBezTo>
                        <a:pt x="38261" y="7340"/>
                        <a:pt x="43632" y="7340"/>
                        <a:pt x="45133" y="6539"/>
                      </a:cubicBezTo>
                      <a:cubicBezTo>
                        <a:pt x="46634" y="5738"/>
                        <a:pt x="46367" y="4004"/>
                        <a:pt x="45767" y="2436"/>
                      </a:cubicBezTo>
                      <a:cubicBezTo>
                        <a:pt x="45467" y="1635"/>
                        <a:pt x="45233" y="835"/>
                        <a:pt x="45066"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4"/>
                <p:cNvSpPr/>
                <p:nvPr/>
              </p:nvSpPr>
              <p:spPr>
                <a:xfrm>
                  <a:off x="3224150" y="1555175"/>
                  <a:ext cx="1126650" cy="386900"/>
                </a:xfrm>
                <a:custGeom>
                  <a:avLst/>
                  <a:gdLst/>
                  <a:ahLst/>
                  <a:cxnLst/>
                  <a:rect l="l" t="t" r="r" b="b"/>
                  <a:pathLst>
                    <a:path w="45066" h="15476" extrusionOk="0">
                      <a:moveTo>
                        <a:pt x="40733" y="1"/>
                      </a:moveTo>
                      <a:cubicBezTo>
                        <a:pt x="38409" y="1"/>
                        <a:pt x="37875" y="3725"/>
                        <a:pt x="36393" y="4526"/>
                      </a:cubicBezTo>
                      <a:cubicBezTo>
                        <a:pt x="36212" y="4624"/>
                        <a:pt x="35993" y="4668"/>
                        <a:pt x="35746" y="4668"/>
                      </a:cubicBezTo>
                      <a:cubicBezTo>
                        <a:pt x="33986" y="4668"/>
                        <a:pt x="30799" y="2434"/>
                        <a:pt x="29921" y="1790"/>
                      </a:cubicBezTo>
                      <a:lnTo>
                        <a:pt x="29788" y="1890"/>
                      </a:lnTo>
                      <a:cubicBezTo>
                        <a:pt x="29788" y="1863"/>
                        <a:pt x="27978" y="49"/>
                        <a:pt x="26188" y="49"/>
                      </a:cubicBezTo>
                      <a:cubicBezTo>
                        <a:pt x="25790" y="49"/>
                        <a:pt x="25394" y="138"/>
                        <a:pt x="25018" y="356"/>
                      </a:cubicBezTo>
                      <a:cubicBezTo>
                        <a:pt x="24751" y="523"/>
                        <a:pt x="24284" y="790"/>
                        <a:pt x="23717" y="1123"/>
                      </a:cubicBezTo>
                      <a:lnTo>
                        <a:pt x="22516" y="1857"/>
                      </a:lnTo>
                      <a:lnTo>
                        <a:pt x="23584" y="2991"/>
                      </a:lnTo>
                      <a:lnTo>
                        <a:pt x="23317" y="3225"/>
                      </a:lnTo>
                      <a:lnTo>
                        <a:pt x="22216" y="2057"/>
                      </a:lnTo>
                      <a:cubicBezTo>
                        <a:pt x="21649" y="2357"/>
                        <a:pt x="21115" y="2691"/>
                        <a:pt x="20581" y="3025"/>
                      </a:cubicBezTo>
                      <a:lnTo>
                        <a:pt x="21349" y="3858"/>
                      </a:lnTo>
                      <a:lnTo>
                        <a:pt x="21115" y="4092"/>
                      </a:lnTo>
                      <a:lnTo>
                        <a:pt x="20281" y="3225"/>
                      </a:lnTo>
                      <a:cubicBezTo>
                        <a:pt x="19714" y="3525"/>
                        <a:pt x="19180" y="3858"/>
                        <a:pt x="18613" y="4159"/>
                      </a:cubicBezTo>
                      <a:lnTo>
                        <a:pt x="19114" y="4692"/>
                      </a:lnTo>
                      <a:lnTo>
                        <a:pt x="18880" y="4926"/>
                      </a:lnTo>
                      <a:lnTo>
                        <a:pt x="18313" y="4325"/>
                      </a:lnTo>
                      <a:cubicBezTo>
                        <a:pt x="17746" y="4659"/>
                        <a:pt x="17179" y="4959"/>
                        <a:pt x="16612" y="5226"/>
                      </a:cubicBezTo>
                      <a:lnTo>
                        <a:pt x="16912" y="5526"/>
                      </a:lnTo>
                      <a:lnTo>
                        <a:pt x="16679" y="5760"/>
                      </a:lnTo>
                      <a:lnTo>
                        <a:pt x="16312" y="5393"/>
                      </a:lnTo>
                      <a:cubicBezTo>
                        <a:pt x="15711" y="5693"/>
                        <a:pt x="15111" y="5993"/>
                        <a:pt x="14544" y="6227"/>
                      </a:cubicBezTo>
                      <a:lnTo>
                        <a:pt x="14711" y="6360"/>
                      </a:lnTo>
                      <a:lnTo>
                        <a:pt x="14444" y="6594"/>
                      </a:lnTo>
                      <a:lnTo>
                        <a:pt x="14244" y="6360"/>
                      </a:lnTo>
                      <a:cubicBezTo>
                        <a:pt x="12876" y="6961"/>
                        <a:pt x="11742" y="7294"/>
                        <a:pt x="10975" y="7294"/>
                      </a:cubicBezTo>
                      <a:cubicBezTo>
                        <a:pt x="10929" y="7298"/>
                        <a:pt x="10885" y="7300"/>
                        <a:pt x="10841" y="7300"/>
                      </a:cubicBezTo>
                      <a:cubicBezTo>
                        <a:pt x="10527" y="7300"/>
                        <a:pt x="10241" y="7195"/>
                        <a:pt x="10007" y="6961"/>
                      </a:cubicBezTo>
                      <a:lnTo>
                        <a:pt x="10141" y="6861"/>
                      </a:lnTo>
                      <a:lnTo>
                        <a:pt x="10141" y="6861"/>
                      </a:lnTo>
                      <a:cubicBezTo>
                        <a:pt x="8161" y="7638"/>
                        <a:pt x="6048" y="8033"/>
                        <a:pt x="3931" y="8033"/>
                      </a:cubicBezTo>
                      <a:cubicBezTo>
                        <a:pt x="3052" y="8033"/>
                        <a:pt x="2172" y="7965"/>
                        <a:pt x="1301" y="7828"/>
                      </a:cubicBezTo>
                      <a:cubicBezTo>
                        <a:pt x="1164" y="7807"/>
                        <a:pt x="1023" y="7796"/>
                        <a:pt x="882" y="7796"/>
                      </a:cubicBezTo>
                      <a:cubicBezTo>
                        <a:pt x="578" y="7796"/>
                        <a:pt x="274" y="7847"/>
                        <a:pt x="0" y="7961"/>
                      </a:cubicBezTo>
                      <a:cubicBezTo>
                        <a:pt x="1334" y="9096"/>
                        <a:pt x="2936" y="9796"/>
                        <a:pt x="4670" y="10063"/>
                      </a:cubicBezTo>
                      <a:cubicBezTo>
                        <a:pt x="8073" y="10597"/>
                        <a:pt x="10508" y="12531"/>
                        <a:pt x="11508" y="15467"/>
                      </a:cubicBezTo>
                      <a:lnTo>
                        <a:pt x="11475" y="15467"/>
                      </a:lnTo>
                      <a:cubicBezTo>
                        <a:pt x="11617" y="15473"/>
                        <a:pt x="11759" y="15475"/>
                        <a:pt x="11900" y="15475"/>
                      </a:cubicBezTo>
                      <a:cubicBezTo>
                        <a:pt x="12559" y="15475"/>
                        <a:pt x="13218" y="15416"/>
                        <a:pt x="13877" y="15333"/>
                      </a:cubicBezTo>
                      <a:cubicBezTo>
                        <a:pt x="14944" y="15167"/>
                        <a:pt x="16212" y="14966"/>
                        <a:pt x="17546" y="14733"/>
                      </a:cubicBezTo>
                      <a:cubicBezTo>
                        <a:pt x="22079" y="13943"/>
                        <a:pt x="27876" y="12940"/>
                        <a:pt x="31923" y="12940"/>
                      </a:cubicBezTo>
                      <a:cubicBezTo>
                        <a:pt x="33177" y="12940"/>
                        <a:pt x="34263" y="13036"/>
                        <a:pt x="35092" y="13265"/>
                      </a:cubicBezTo>
                      <a:cubicBezTo>
                        <a:pt x="36067" y="13538"/>
                        <a:pt x="37048" y="13656"/>
                        <a:pt x="37996" y="13656"/>
                      </a:cubicBezTo>
                      <a:cubicBezTo>
                        <a:pt x="41102" y="13656"/>
                        <a:pt x="43859" y="12390"/>
                        <a:pt x="44932" y="11164"/>
                      </a:cubicBezTo>
                      <a:lnTo>
                        <a:pt x="45066" y="11264"/>
                      </a:lnTo>
                      <a:cubicBezTo>
                        <a:pt x="44465" y="8829"/>
                        <a:pt x="43831" y="5426"/>
                        <a:pt x="43565" y="3358"/>
                      </a:cubicBezTo>
                      <a:cubicBezTo>
                        <a:pt x="43131" y="256"/>
                        <a:pt x="41697" y="189"/>
                        <a:pt x="41697" y="189"/>
                      </a:cubicBezTo>
                      <a:cubicBezTo>
                        <a:pt x="41344" y="59"/>
                        <a:pt x="41024" y="1"/>
                        <a:pt x="40733"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9" name="Google Shape;929;p44"/>
              <p:cNvSpPr/>
              <p:nvPr/>
            </p:nvSpPr>
            <p:spPr>
              <a:xfrm>
                <a:off x="3157425" y="1796725"/>
                <a:ext cx="72575" cy="130950"/>
              </a:xfrm>
              <a:custGeom>
                <a:avLst/>
                <a:gdLst/>
                <a:ahLst/>
                <a:cxnLst/>
                <a:rect l="l" t="t" r="r" b="b"/>
                <a:pathLst>
                  <a:path w="2903" h="5238" extrusionOk="0">
                    <a:moveTo>
                      <a:pt x="668" y="1"/>
                    </a:moveTo>
                    <a:cubicBezTo>
                      <a:pt x="234" y="935"/>
                      <a:pt x="1" y="1935"/>
                      <a:pt x="1" y="2969"/>
                    </a:cubicBezTo>
                    <a:cubicBezTo>
                      <a:pt x="1" y="3570"/>
                      <a:pt x="1201" y="4404"/>
                      <a:pt x="2903" y="5238"/>
                    </a:cubicBezTo>
                    <a:cubicBezTo>
                      <a:pt x="2636" y="4637"/>
                      <a:pt x="2436" y="4003"/>
                      <a:pt x="2369" y="3336"/>
                    </a:cubicBezTo>
                    <a:cubicBezTo>
                      <a:pt x="2169" y="2069"/>
                      <a:pt x="1568" y="901"/>
                      <a:pt x="668"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4"/>
            <p:cNvGrpSpPr/>
            <p:nvPr/>
          </p:nvGrpSpPr>
          <p:grpSpPr>
            <a:xfrm>
              <a:off x="6110802" y="3884104"/>
              <a:ext cx="1861866" cy="898727"/>
              <a:chOff x="3157425" y="1481175"/>
              <a:chExt cx="1234250" cy="595775"/>
            </a:xfrm>
          </p:grpSpPr>
          <p:sp>
            <p:nvSpPr>
              <p:cNvPr id="931" name="Google Shape;931;p44"/>
              <p:cNvSpPr/>
              <p:nvPr/>
            </p:nvSpPr>
            <p:spPr>
              <a:xfrm>
                <a:off x="3242475" y="1933500"/>
                <a:ext cx="39225" cy="57550"/>
              </a:xfrm>
              <a:custGeom>
                <a:avLst/>
                <a:gdLst/>
                <a:ahLst/>
                <a:cxnLst/>
                <a:rect l="l" t="t" r="r" b="b"/>
                <a:pathLst>
                  <a:path w="1569" h="2302" extrusionOk="0">
                    <a:moveTo>
                      <a:pt x="1" y="0"/>
                    </a:moveTo>
                    <a:lnTo>
                      <a:pt x="1" y="2302"/>
                    </a:lnTo>
                    <a:lnTo>
                      <a:pt x="1569" y="667"/>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4"/>
              <p:cNvSpPr/>
              <p:nvPr/>
            </p:nvSpPr>
            <p:spPr>
              <a:xfrm>
                <a:off x="4226525" y="2021900"/>
                <a:ext cx="42550" cy="53375"/>
              </a:xfrm>
              <a:custGeom>
                <a:avLst/>
                <a:gdLst/>
                <a:ahLst/>
                <a:cxnLst/>
                <a:rect l="l" t="t" r="r" b="b"/>
                <a:pathLst>
                  <a:path w="1702" h="2135" extrusionOk="0">
                    <a:moveTo>
                      <a:pt x="1702" y="0"/>
                    </a:moveTo>
                    <a:lnTo>
                      <a:pt x="0" y="100"/>
                    </a:lnTo>
                    <a:lnTo>
                      <a:pt x="934" y="2135"/>
                    </a:lnTo>
                    <a:lnTo>
                      <a:pt x="17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3" name="Google Shape;933;p44"/>
              <p:cNvGrpSpPr/>
              <p:nvPr/>
            </p:nvGrpSpPr>
            <p:grpSpPr>
              <a:xfrm>
                <a:off x="3175775" y="1481175"/>
                <a:ext cx="1215900" cy="595775"/>
                <a:chOff x="3175775" y="1481175"/>
                <a:chExt cx="1215900" cy="595775"/>
              </a:xfrm>
            </p:grpSpPr>
            <p:sp>
              <p:nvSpPr>
                <p:cNvPr id="934" name="Google Shape;934;p44"/>
                <p:cNvSpPr/>
                <p:nvPr/>
              </p:nvSpPr>
              <p:spPr>
                <a:xfrm>
                  <a:off x="3406775" y="1993525"/>
                  <a:ext cx="41725" cy="56750"/>
                </a:xfrm>
                <a:custGeom>
                  <a:avLst/>
                  <a:gdLst/>
                  <a:ahLst/>
                  <a:cxnLst/>
                  <a:rect l="l" t="t" r="r" b="b"/>
                  <a:pathLst>
                    <a:path w="1669" h="2270" extrusionOk="0">
                      <a:moveTo>
                        <a:pt x="0" y="1"/>
                      </a:moveTo>
                      <a:lnTo>
                        <a:pt x="334" y="2269"/>
                      </a:lnTo>
                      <a:lnTo>
                        <a:pt x="1668" y="435"/>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4"/>
                <p:cNvSpPr/>
                <p:nvPr/>
              </p:nvSpPr>
              <p:spPr>
                <a:xfrm>
                  <a:off x="3632775" y="2023550"/>
                  <a:ext cx="43375" cy="53400"/>
                </a:xfrm>
                <a:custGeom>
                  <a:avLst/>
                  <a:gdLst/>
                  <a:ahLst/>
                  <a:cxnLst/>
                  <a:rect l="l" t="t" r="r" b="b"/>
                  <a:pathLst>
                    <a:path w="1735" h="2136" extrusionOk="0">
                      <a:moveTo>
                        <a:pt x="0" y="1"/>
                      </a:moveTo>
                      <a:lnTo>
                        <a:pt x="801" y="2136"/>
                      </a:lnTo>
                      <a:lnTo>
                        <a:pt x="1735" y="6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4"/>
                <p:cNvSpPr/>
                <p:nvPr/>
              </p:nvSpPr>
              <p:spPr>
                <a:xfrm>
                  <a:off x="4049725" y="2023550"/>
                  <a:ext cx="43400" cy="53400"/>
                </a:xfrm>
                <a:custGeom>
                  <a:avLst/>
                  <a:gdLst/>
                  <a:ahLst/>
                  <a:cxnLst/>
                  <a:rect l="l" t="t" r="r" b="b"/>
                  <a:pathLst>
                    <a:path w="1736" h="2136" extrusionOk="0">
                      <a:moveTo>
                        <a:pt x="1" y="1"/>
                      </a:moveTo>
                      <a:lnTo>
                        <a:pt x="801" y="2136"/>
                      </a:lnTo>
                      <a:lnTo>
                        <a:pt x="1735" y="6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4"/>
                <p:cNvSpPr/>
                <p:nvPr/>
              </p:nvSpPr>
              <p:spPr>
                <a:xfrm>
                  <a:off x="3503500" y="1941825"/>
                  <a:ext cx="7525" cy="2525"/>
                </a:xfrm>
                <a:custGeom>
                  <a:avLst/>
                  <a:gdLst/>
                  <a:ahLst/>
                  <a:cxnLst/>
                  <a:rect l="l" t="t" r="r" b="b"/>
                  <a:pathLst>
                    <a:path w="301" h="101" extrusionOk="0">
                      <a:moveTo>
                        <a:pt x="1" y="1"/>
                      </a:moveTo>
                      <a:lnTo>
                        <a:pt x="34" y="101"/>
                      </a:lnTo>
                      <a:lnTo>
                        <a:pt x="3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4"/>
                <p:cNvSpPr/>
                <p:nvPr/>
              </p:nvSpPr>
              <p:spPr>
                <a:xfrm>
                  <a:off x="3611075" y="1629950"/>
                  <a:ext cx="65925" cy="49225"/>
                </a:xfrm>
                <a:custGeom>
                  <a:avLst/>
                  <a:gdLst/>
                  <a:ahLst/>
                  <a:cxnLst/>
                  <a:rect l="l" t="t" r="r" b="b"/>
                  <a:pathLst>
                    <a:path w="2637" h="1969" extrusionOk="0">
                      <a:moveTo>
                        <a:pt x="1635" y="0"/>
                      </a:moveTo>
                      <a:lnTo>
                        <a:pt x="1" y="1001"/>
                      </a:lnTo>
                      <a:lnTo>
                        <a:pt x="935" y="1968"/>
                      </a:lnTo>
                      <a:cubicBezTo>
                        <a:pt x="1502" y="1701"/>
                        <a:pt x="2069" y="1368"/>
                        <a:pt x="2636" y="1068"/>
                      </a:cubicBezTo>
                      <a:lnTo>
                        <a:pt x="16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4"/>
                <p:cNvSpPr/>
                <p:nvPr/>
              </p:nvSpPr>
              <p:spPr>
                <a:xfrm>
                  <a:off x="3563550" y="1659975"/>
                  <a:ext cx="63400" cy="44200"/>
                </a:xfrm>
                <a:custGeom>
                  <a:avLst/>
                  <a:gdLst/>
                  <a:ahLst/>
                  <a:cxnLst/>
                  <a:rect l="l" t="t" r="r" b="b"/>
                  <a:pathLst>
                    <a:path w="2536" h="1768" extrusionOk="0">
                      <a:moveTo>
                        <a:pt x="1635" y="0"/>
                      </a:moveTo>
                      <a:lnTo>
                        <a:pt x="367" y="767"/>
                      </a:lnTo>
                      <a:cubicBezTo>
                        <a:pt x="234" y="834"/>
                        <a:pt x="134" y="901"/>
                        <a:pt x="0" y="967"/>
                      </a:cubicBezTo>
                      <a:lnTo>
                        <a:pt x="768" y="1768"/>
                      </a:lnTo>
                      <a:cubicBezTo>
                        <a:pt x="1335" y="1534"/>
                        <a:pt x="1935" y="1234"/>
                        <a:pt x="2536" y="934"/>
                      </a:cubicBezTo>
                      <a:lnTo>
                        <a:pt x="16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4"/>
                <p:cNvSpPr/>
                <p:nvPr/>
              </p:nvSpPr>
              <p:spPr>
                <a:xfrm>
                  <a:off x="3752850" y="1481175"/>
                  <a:ext cx="210175" cy="114600"/>
                </a:xfrm>
                <a:custGeom>
                  <a:avLst/>
                  <a:gdLst/>
                  <a:ahLst/>
                  <a:cxnLst/>
                  <a:rect l="l" t="t" r="r" b="b"/>
                  <a:pathLst>
                    <a:path w="8407" h="4584" extrusionOk="0">
                      <a:moveTo>
                        <a:pt x="6525" y="0"/>
                      </a:moveTo>
                      <a:cubicBezTo>
                        <a:pt x="5656" y="0"/>
                        <a:pt x="3115" y="1484"/>
                        <a:pt x="1" y="3416"/>
                      </a:cubicBezTo>
                      <a:lnTo>
                        <a:pt x="1135" y="4584"/>
                      </a:lnTo>
                      <a:lnTo>
                        <a:pt x="2402" y="3816"/>
                      </a:lnTo>
                      <a:cubicBezTo>
                        <a:pt x="2969" y="3449"/>
                        <a:pt x="3436" y="3183"/>
                        <a:pt x="3703" y="3016"/>
                      </a:cubicBezTo>
                      <a:cubicBezTo>
                        <a:pt x="4143" y="2759"/>
                        <a:pt x="4599" y="2654"/>
                        <a:pt x="5051" y="2654"/>
                      </a:cubicBezTo>
                      <a:cubicBezTo>
                        <a:pt x="6413" y="2654"/>
                        <a:pt x="7730" y="3607"/>
                        <a:pt x="8407" y="4183"/>
                      </a:cubicBezTo>
                      <a:cubicBezTo>
                        <a:pt x="8106" y="3249"/>
                        <a:pt x="7272" y="848"/>
                        <a:pt x="6805" y="114"/>
                      </a:cubicBezTo>
                      <a:cubicBezTo>
                        <a:pt x="6756" y="37"/>
                        <a:pt x="6661" y="0"/>
                        <a:pt x="6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4"/>
                <p:cNvSpPr/>
                <p:nvPr/>
              </p:nvSpPr>
              <p:spPr>
                <a:xfrm>
                  <a:off x="3175775" y="1755875"/>
                  <a:ext cx="327750" cy="185975"/>
                </a:xfrm>
                <a:custGeom>
                  <a:avLst/>
                  <a:gdLst/>
                  <a:ahLst/>
                  <a:cxnLst/>
                  <a:rect l="l" t="t" r="r" b="b"/>
                  <a:pathLst>
                    <a:path w="13110" h="7439" extrusionOk="0">
                      <a:moveTo>
                        <a:pt x="1768" y="0"/>
                      </a:moveTo>
                      <a:cubicBezTo>
                        <a:pt x="1068" y="334"/>
                        <a:pt x="467" y="834"/>
                        <a:pt x="0" y="1468"/>
                      </a:cubicBezTo>
                      <a:lnTo>
                        <a:pt x="134" y="1368"/>
                      </a:lnTo>
                      <a:cubicBezTo>
                        <a:pt x="1068" y="2302"/>
                        <a:pt x="1702" y="3503"/>
                        <a:pt x="1935" y="4837"/>
                      </a:cubicBezTo>
                      <a:cubicBezTo>
                        <a:pt x="2669" y="5104"/>
                        <a:pt x="8240" y="7239"/>
                        <a:pt x="13110" y="7439"/>
                      </a:cubicBezTo>
                      <a:cubicBezTo>
                        <a:pt x="12109" y="4670"/>
                        <a:pt x="9774" y="2869"/>
                        <a:pt x="6572" y="2335"/>
                      </a:cubicBezTo>
                      <a:cubicBezTo>
                        <a:pt x="3369" y="1835"/>
                        <a:pt x="1735" y="167"/>
                        <a:pt x="1668" y="100"/>
                      </a:cubicBezTo>
                      <a:lnTo>
                        <a:pt x="17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4"/>
                <p:cNvSpPr/>
                <p:nvPr/>
              </p:nvSpPr>
              <p:spPr>
                <a:xfrm>
                  <a:off x="3482650" y="1689150"/>
                  <a:ext cx="91775" cy="40775"/>
                </a:xfrm>
                <a:custGeom>
                  <a:avLst/>
                  <a:gdLst/>
                  <a:ahLst/>
                  <a:cxnLst/>
                  <a:rect l="l" t="t" r="r" b="b"/>
                  <a:pathLst>
                    <a:path w="3671" h="1631" extrusionOk="0">
                      <a:moveTo>
                        <a:pt x="2970" y="1"/>
                      </a:moveTo>
                      <a:cubicBezTo>
                        <a:pt x="2002" y="534"/>
                        <a:pt x="1002" y="1001"/>
                        <a:pt x="1" y="1402"/>
                      </a:cubicBezTo>
                      <a:cubicBezTo>
                        <a:pt x="148" y="1559"/>
                        <a:pt x="391" y="1631"/>
                        <a:pt x="711" y="1631"/>
                      </a:cubicBezTo>
                      <a:cubicBezTo>
                        <a:pt x="1405" y="1631"/>
                        <a:pt x="2459" y="1293"/>
                        <a:pt x="3670" y="768"/>
                      </a:cubicBez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4"/>
                <p:cNvSpPr/>
                <p:nvPr/>
              </p:nvSpPr>
              <p:spPr>
                <a:xfrm>
                  <a:off x="3658625" y="1600750"/>
                  <a:ext cx="66725" cy="51725"/>
                </a:xfrm>
                <a:custGeom>
                  <a:avLst/>
                  <a:gdLst/>
                  <a:ahLst/>
                  <a:cxnLst/>
                  <a:rect l="l" t="t" r="r" b="b"/>
                  <a:pathLst>
                    <a:path w="2669" h="2069" extrusionOk="0">
                      <a:moveTo>
                        <a:pt x="1601" y="1"/>
                      </a:moveTo>
                      <a:lnTo>
                        <a:pt x="0" y="1001"/>
                      </a:lnTo>
                      <a:lnTo>
                        <a:pt x="1034" y="2069"/>
                      </a:lnTo>
                      <a:cubicBezTo>
                        <a:pt x="1601" y="1735"/>
                        <a:pt x="2135" y="1435"/>
                        <a:pt x="2669" y="1135"/>
                      </a:cubicBezTo>
                      <a:lnTo>
                        <a:pt x="16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4"/>
                <p:cNvSpPr/>
                <p:nvPr/>
              </p:nvSpPr>
              <p:spPr>
                <a:xfrm>
                  <a:off x="3706150" y="1570725"/>
                  <a:ext cx="67575" cy="53400"/>
                </a:xfrm>
                <a:custGeom>
                  <a:avLst/>
                  <a:gdLst/>
                  <a:ahLst/>
                  <a:cxnLst/>
                  <a:rect l="l" t="t" r="r" b="b"/>
                  <a:pathLst>
                    <a:path w="2703" h="2136" extrusionOk="0">
                      <a:moveTo>
                        <a:pt x="1602" y="1"/>
                      </a:moveTo>
                      <a:cubicBezTo>
                        <a:pt x="1068" y="334"/>
                        <a:pt x="534" y="668"/>
                        <a:pt x="1" y="1002"/>
                      </a:cubicBezTo>
                      <a:lnTo>
                        <a:pt x="1068" y="2136"/>
                      </a:lnTo>
                      <a:cubicBezTo>
                        <a:pt x="1668" y="1802"/>
                        <a:pt x="2202" y="1469"/>
                        <a:pt x="2702" y="1168"/>
                      </a:cubicBezTo>
                      <a:lnTo>
                        <a:pt x="16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4"/>
                <p:cNvSpPr/>
                <p:nvPr/>
              </p:nvSpPr>
              <p:spPr>
                <a:xfrm>
                  <a:off x="3225800" y="1841750"/>
                  <a:ext cx="1165875" cy="183550"/>
                </a:xfrm>
                <a:custGeom>
                  <a:avLst/>
                  <a:gdLst/>
                  <a:ahLst/>
                  <a:cxnLst/>
                  <a:rect l="l" t="t" r="r" b="b"/>
                  <a:pathLst>
                    <a:path w="46635" h="7342" extrusionOk="0">
                      <a:moveTo>
                        <a:pt x="45066" y="1"/>
                      </a:moveTo>
                      <a:cubicBezTo>
                        <a:pt x="43896" y="1273"/>
                        <a:pt x="41078" y="2544"/>
                        <a:pt x="37942" y="2544"/>
                      </a:cubicBezTo>
                      <a:cubicBezTo>
                        <a:pt x="36965" y="2544"/>
                        <a:pt x="35957" y="2421"/>
                        <a:pt x="34959" y="2136"/>
                      </a:cubicBezTo>
                      <a:cubicBezTo>
                        <a:pt x="34154" y="1917"/>
                        <a:pt x="33094" y="1824"/>
                        <a:pt x="31867" y="1824"/>
                      </a:cubicBezTo>
                      <a:cubicBezTo>
                        <a:pt x="27859" y="1824"/>
                        <a:pt x="22067" y="2812"/>
                        <a:pt x="17547" y="3603"/>
                      </a:cubicBezTo>
                      <a:cubicBezTo>
                        <a:pt x="16212" y="3837"/>
                        <a:pt x="14945" y="4071"/>
                        <a:pt x="13877" y="4204"/>
                      </a:cubicBezTo>
                      <a:cubicBezTo>
                        <a:pt x="13210" y="4304"/>
                        <a:pt x="12543" y="4371"/>
                        <a:pt x="11909" y="4371"/>
                      </a:cubicBezTo>
                      <a:cubicBezTo>
                        <a:pt x="7106" y="4371"/>
                        <a:pt x="1335" y="2269"/>
                        <a:pt x="1" y="1769"/>
                      </a:cubicBezTo>
                      <a:lnTo>
                        <a:pt x="1" y="1769"/>
                      </a:lnTo>
                      <a:cubicBezTo>
                        <a:pt x="301" y="3403"/>
                        <a:pt x="668" y="3503"/>
                        <a:pt x="668" y="3503"/>
                      </a:cubicBezTo>
                      <a:lnTo>
                        <a:pt x="668" y="3670"/>
                      </a:lnTo>
                      <a:cubicBezTo>
                        <a:pt x="3737" y="5071"/>
                        <a:pt x="8107" y="6472"/>
                        <a:pt x="10475" y="6839"/>
                      </a:cubicBezTo>
                      <a:cubicBezTo>
                        <a:pt x="13661" y="7298"/>
                        <a:pt x="18356" y="7342"/>
                        <a:pt x="20029" y="7342"/>
                      </a:cubicBezTo>
                      <a:cubicBezTo>
                        <a:pt x="20423" y="7342"/>
                        <a:pt x="20649" y="7340"/>
                        <a:pt x="20649" y="7340"/>
                      </a:cubicBezTo>
                      <a:cubicBezTo>
                        <a:pt x="22595" y="6394"/>
                        <a:pt x="24263" y="6079"/>
                        <a:pt x="25622" y="6079"/>
                      </a:cubicBezTo>
                      <a:cubicBezTo>
                        <a:pt x="28340" y="6079"/>
                        <a:pt x="29822" y="7340"/>
                        <a:pt x="29822" y="7340"/>
                      </a:cubicBezTo>
                      <a:lnTo>
                        <a:pt x="38261" y="7340"/>
                      </a:lnTo>
                      <a:cubicBezTo>
                        <a:pt x="38261" y="7340"/>
                        <a:pt x="43632" y="7340"/>
                        <a:pt x="45133" y="6539"/>
                      </a:cubicBezTo>
                      <a:cubicBezTo>
                        <a:pt x="46634" y="5738"/>
                        <a:pt x="46367" y="4004"/>
                        <a:pt x="45767" y="2436"/>
                      </a:cubicBezTo>
                      <a:cubicBezTo>
                        <a:pt x="45467" y="1635"/>
                        <a:pt x="45233" y="835"/>
                        <a:pt x="450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4"/>
                <p:cNvSpPr/>
                <p:nvPr/>
              </p:nvSpPr>
              <p:spPr>
                <a:xfrm>
                  <a:off x="3224150" y="1555175"/>
                  <a:ext cx="1126650" cy="386900"/>
                </a:xfrm>
                <a:custGeom>
                  <a:avLst/>
                  <a:gdLst/>
                  <a:ahLst/>
                  <a:cxnLst/>
                  <a:rect l="l" t="t" r="r" b="b"/>
                  <a:pathLst>
                    <a:path w="45066" h="15476" extrusionOk="0">
                      <a:moveTo>
                        <a:pt x="40733" y="1"/>
                      </a:moveTo>
                      <a:cubicBezTo>
                        <a:pt x="38409" y="1"/>
                        <a:pt x="37875" y="3725"/>
                        <a:pt x="36393" y="4526"/>
                      </a:cubicBezTo>
                      <a:cubicBezTo>
                        <a:pt x="36212" y="4624"/>
                        <a:pt x="35993" y="4668"/>
                        <a:pt x="35746" y="4668"/>
                      </a:cubicBezTo>
                      <a:cubicBezTo>
                        <a:pt x="33986" y="4668"/>
                        <a:pt x="30799" y="2434"/>
                        <a:pt x="29921" y="1790"/>
                      </a:cubicBezTo>
                      <a:lnTo>
                        <a:pt x="29788" y="1890"/>
                      </a:lnTo>
                      <a:cubicBezTo>
                        <a:pt x="29788" y="1863"/>
                        <a:pt x="27978" y="49"/>
                        <a:pt x="26188" y="49"/>
                      </a:cubicBezTo>
                      <a:cubicBezTo>
                        <a:pt x="25790" y="49"/>
                        <a:pt x="25394" y="138"/>
                        <a:pt x="25018" y="356"/>
                      </a:cubicBezTo>
                      <a:cubicBezTo>
                        <a:pt x="24751" y="523"/>
                        <a:pt x="24284" y="790"/>
                        <a:pt x="23717" y="1123"/>
                      </a:cubicBezTo>
                      <a:lnTo>
                        <a:pt x="22516" y="1857"/>
                      </a:lnTo>
                      <a:lnTo>
                        <a:pt x="23584" y="2991"/>
                      </a:lnTo>
                      <a:lnTo>
                        <a:pt x="23317" y="3225"/>
                      </a:lnTo>
                      <a:lnTo>
                        <a:pt x="22216" y="2057"/>
                      </a:lnTo>
                      <a:cubicBezTo>
                        <a:pt x="21649" y="2357"/>
                        <a:pt x="21115" y="2691"/>
                        <a:pt x="20581" y="3025"/>
                      </a:cubicBezTo>
                      <a:lnTo>
                        <a:pt x="21349" y="3858"/>
                      </a:lnTo>
                      <a:lnTo>
                        <a:pt x="21115" y="4092"/>
                      </a:lnTo>
                      <a:lnTo>
                        <a:pt x="20281" y="3225"/>
                      </a:lnTo>
                      <a:cubicBezTo>
                        <a:pt x="19714" y="3525"/>
                        <a:pt x="19180" y="3858"/>
                        <a:pt x="18613" y="4159"/>
                      </a:cubicBezTo>
                      <a:lnTo>
                        <a:pt x="19114" y="4692"/>
                      </a:lnTo>
                      <a:lnTo>
                        <a:pt x="18880" y="4926"/>
                      </a:lnTo>
                      <a:lnTo>
                        <a:pt x="18313" y="4325"/>
                      </a:lnTo>
                      <a:cubicBezTo>
                        <a:pt x="17746" y="4659"/>
                        <a:pt x="17179" y="4959"/>
                        <a:pt x="16612" y="5226"/>
                      </a:cubicBezTo>
                      <a:lnTo>
                        <a:pt x="16912" y="5526"/>
                      </a:lnTo>
                      <a:lnTo>
                        <a:pt x="16679" y="5760"/>
                      </a:lnTo>
                      <a:lnTo>
                        <a:pt x="16312" y="5393"/>
                      </a:lnTo>
                      <a:cubicBezTo>
                        <a:pt x="15711" y="5693"/>
                        <a:pt x="15111" y="5993"/>
                        <a:pt x="14544" y="6227"/>
                      </a:cubicBezTo>
                      <a:lnTo>
                        <a:pt x="14711" y="6360"/>
                      </a:lnTo>
                      <a:lnTo>
                        <a:pt x="14444" y="6594"/>
                      </a:lnTo>
                      <a:lnTo>
                        <a:pt x="14244" y="6360"/>
                      </a:lnTo>
                      <a:cubicBezTo>
                        <a:pt x="12876" y="6961"/>
                        <a:pt x="11742" y="7294"/>
                        <a:pt x="10975" y="7294"/>
                      </a:cubicBezTo>
                      <a:cubicBezTo>
                        <a:pt x="10929" y="7298"/>
                        <a:pt x="10885" y="7300"/>
                        <a:pt x="10841" y="7300"/>
                      </a:cubicBezTo>
                      <a:cubicBezTo>
                        <a:pt x="10527" y="7300"/>
                        <a:pt x="10241" y="7195"/>
                        <a:pt x="10007" y="6961"/>
                      </a:cubicBezTo>
                      <a:lnTo>
                        <a:pt x="10141" y="6861"/>
                      </a:lnTo>
                      <a:lnTo>
                        <a:pt x="10141" y="6861"/>
                      </a:lnTo>
                      <a:cubicBezTo>
                        <a:pt x="8161" y="7638"/>
                        <a:pt x="6048" y="8033"/>
                        <a:pt x="3931" y="8033"/>
                      </a:cubicBezTo>
                      <a:cubicBezTo>
                        <a:pt x="3052" y="8033"/>
                        <a:pt x="2172" y="7965"/>
                        <a:pt x="1301" y="7828"/>
                      </a:cubicBezTo>
                      <a:cubicBezTo>
                        <a:pt x="1164" y="7807"/>
                        <a:pt x="1023" y="7796"/>
                        <a:pt x="882" y="7796"/>
                      </a:cubicBezTo>
                      <a:cubicBezTo>
                        <a:pt x="578" y="7796"/>
                        <a:pt x="274" y="7847"/>
                        <a:pt x="0" y="7961"/>
                      </a:cubicBezTo>
                      <a:cubicBezTo>
                        <a:pt x="1334" y="9096"/>
                        <a:pt x="2936" y="9796"/>
                        <a:pt x="4670" y="10063"/>
                      </a:cubicBezTo>
                      <a:cubicBezTo>
                        <a:pt x="8073" y="10597"/>
                        <a:pt x="10508" y="12531"/>
                        <a:pt x="11508" y="15467"/>
                      </a:cubicBezTo>
                      <a:lnTo>
                        <a:pt x="11475" y="15467"/>
                      </a:lnTo>
                      <a:cubicBezTo>
                        <a:pt x="11617" y="15473"/>
                        <a:pt x="11759" y="15475"/>
                        <a:pt x="11900" y="15475"/>
                      </a:cubicBezTo>
                      <a:cubicBezTo>
                        <a:pt x="12559" y="15475"/>
                        <a:pt x="13218" y="15416"/>
                        <a:pt x="13877" y="15333"/>
                      </a:cubicBezTo>
                      <a:cubicBezTo>
                        <a:pt x="14944" y="15167"/>
                        <a:pt x="16212" y="14966"/>
                        <a:pt x="17546" y="14733"/>
                      </a:cubicBezTo>
                      <a:cubicBezTo>
                        <a:pt x="22079" y="13943"/>
                        <a:pt x="27876" y="12940"/>
                        <a:pt x="31923" y="12940"/>
                      </a:cubicBezTo>
                      <a:cubicBezTo>
                        <a:pt x="33177" y="12940"/>
                        <a:pt x="34263" y="13036"/>
                        <a:pt x="35092" y="13265"/>
                      </a:cubicBezTo>
                      <a:cubicBezTo>
                        <a:pt x="36067" y="13538"/>
                        <a:pt x="37048" y="13656"/>
                        <a:pt x="37996" y="13656"/>
                      </a:cubicBezTo>
                      <a:cubicBezTo>
                        <a:pt x="41102" y="13656"/>
                        <a:pt x="43859" y="12390"/>
                        <a:pt x="44932" y="11164"/>
                      </a:cubicBezTo>
                      <a:lnTo>
                        <a:pt x="45066" y="11264"/>
                      </a:lnTo>
                      <a:cubicBezTo>
                        <a:pt x="44465" y="8829"/>
                        <a:pt x="43831" y="5426"/>
                        <a:pt x="43565" y="3358"/>
                      </a:cubicBezTo>
                      <a:cubicBezTo>
                        <a:pt x="43131" y="256"/>
                        <a:pt x="41697" y="189"/>
                        <a:pt x="41697" y="189"/>
                      </a:cubicBezTo>
                      <a:cubicBezTo>
                        <a:pt x="41344" y="59"/>
                        <a:pt x="41024" y="1"/>
                        <a:pt x="407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7" name="Google Shape;947;p44"/>
              <p:cNvSpPr/>
              <p:nvPr/>
            </p:nvSpPr>
            <p:spPr>
              <a:xfrm>
                <a:off x="3157425" y="1796725"/>
                <a:ext cx="72575" cy="130950"/>
              </a:xfrm>
              <a:custGeom>
                <a:avLst/>
                <a:gdLst/>
                <a:ahLst/>
                <a:cxnLst/>
                <a:rect l="l" t="t" r="r" b="b"/>
                <a:pathLst>
                  <a:path w="2903" h="5238" extrusionOk="0">
                    <a:moveTo>
                      <a:pt x="668" y="1"/>
                    </a:moveTo>
                    <a:cubicBezTo>
                      <a:pt x="234" y="935"/>
                      <a:pt x="1" y="1935"/>
                      <a:pt x="1" y="2969"/>
                    </a:cubicBezTo>
                    <a:cubicBezTo>
                      <a:pt x="1" y="3570"/>
                      <a:pt x="1201" y="4404"/>
                      <a:pt x="2903" y="5238"/>
                    </a:cubicBezTo>
                    <a:cubicBezTo>
                      <a:pt x="2636" y="4637"/>
                      <a:pt x="2436" y="4003"/>
                      <a:pt x="2369" y="3336"/>
                    </a:cubicBezTo>
                    <a:cubicBezTo>
                      <a:pt x="2169" y="2069"/>
                      <a:pt x="1568" y="90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48" name="Google Shape;948;p44"/>
          <p:cNvGrpSpPr/>
          <p:nvPr/>
        </p:nvGrpSpPr>
        <p:grpSpPr>
          <a:xfrm>
            <a:off x="0" y="119842"/>
            <a:ext cx="1064071" cy="794639"/>
            <a:chOff x="508692" y="536283"/>
            <a:chExt cx="1108683" cy="916030"/>
          </a:xfrm>
        </p:grpSpPr>
        <p:grpSp>
          <p:nvGrpSpPr>
            <p:cNvPr id="949" name="Google Shape;949;p44"/>
            <p:cNvGrpSpPr/>
            <p:nvPr/>
          </p:nvGrpSpPr>
          <p:grpSpPr>
            <a:xfrm>
              <a:off x="508692" y="536283"/>
              <a:ext cx="1108683" cy="916030"/>
              <a:chOff x="3371750" y="3533800"/>
              <a:chExt cx="713025" cy="589125"/>
            </a:xfrm>
          </p:grpSpPr>
          <p:sp>
            <p:nvSpPr>
              <p:cNvPr id="950" name="Google Shape;950;p44"/>
              <p:cNvSpPr/>
              <p:nvPr/>
            </p:nvSpPr>
            <p:spPr>
              <a:xfrm>
                <a:off x="3617750" y="3533800"/>
                <a:ext cx="467025" cy="487875"/>
              </a:xfrm>
              <a:custGeom>
                <a:avLst/>
                <a:gdLst/>
                <a:ahLst/>
                <a:cxnLst/>
                <a:rect l="l" t="t" r="r" b="b"/>
                <a:pathLst>
                  <a:path w="18681" h="19515" extrusionOk="0">
                    <a:moveTo>
                      <a:pt x="2636" y="735"/>
                    </a:moveTo>
                    <a:cubicBezTo>
                      <a:pt x="2869" y="868"/>
                      <a:pt x="3103" y="1001"/>
                      <a:pt x="3336" y="1135"/>
                    </a:cubicBezTo>
                    <a:lnTo>
                      <a:pt x="3203" y="1335"/>
                    </a:lnTo>
                    <a:lnTo>
                      <a:pt x="2536" y="901"/>
                    </a:lnTo>
                    <a:lnTo>
                      <a:pt x="2636" y="735"/>
                    </a:lnTo>
                    <a:close/>
                    <a:moveTo>
                      <a:pt x="4004" y="1602"/>
                    </a:moveTo>
                    <a:cubicBezTo>
                      <a:pt x="4237" y="1735"/>
                      <a:pt x="4437" y="1902"/>
                      <a:pt x="4671" y="2069"/>
                    </a:cubicBezTo>
                    <a:lnTo>
                      <a:pt x="4537" y="2236"/>
                    </a:lnTo>
                    <a:cubicBezTo>
                      <a:pt x="4304" y="2069"/>
                      <a:pt x="4104" y="1935"/>
                      <a:pt x="3870" y="1769"/>
                    </a:cubicBezTo>
                    <a:lnTo>
                      <a:pt x="4004" y="1602"/>
                    </a:lnTo>
                    <a:close/>
                    <a:moveTo>
                      <a:pt x="5304" y="2569"/>
                    </a:moveTo>
                    <a:cubicBezTo>
                      <a:pt x="5505" y="2736"/>
                      <a:pt x="5705" y="2903"/>
                      <a:pt x="5905" y="3103"/>
                    </a:cubicBezTo>
                    <a:lnTo>
                      <a:pt x="5771" y="3236"/>
                    </a:lnTo>
                    <a:cubicBezTo>
                      <a:pt x="5571" y="3070"/>
                      <a:pt x="5371" y="2903"/>
                      <a:pt x="5171" y="2736"/>
                    </a:cubicBezTo>
                    <a:lnTo>
                      <a:pt x="5304" y="2569"/>
                    </a:lnTo>
                    <a:close/>
                    <a:moveTo>
                      <a:pt x="6505" y="3637"/>
                    </a:moveTo>
                    <a:cubicBezTo>
                      <a:pt x="6705" y="3837"/>
                      <a:pt x="6906" y="4004"/>
                      <a:pt x="7106" y="4204"/>
                    </a:cubicBezTo>
                    <a:lnTo>
                      <a:pt x="6939" y="4337"/>
                    </a:lnTo>
                    <a:cubicBezTo>
                      <a:pt x="6772" y="4170"/>
                      <a:pt x="6572" y="3970"/>
                      <a:pt x="6372" y="3803"/>
                    </a:cubicBezTo>
                    <a:lnTo>
                      <a:pt x="6505" y="3637"/>
                    </a:lnTo>
                    <a:close/>
                    <a:moveTo>
                      <a:pt x="7639" y="4804"/>
                    </a:moveTo>
                    <a:cubicBezTo>
                      <a:pt x="7840" y="5004"/>
                      <a:pt x="8006" y="5204"/>
                      <a:pt x="8173" y="5405"/>
                    </a:cubicBezTo>
                    <a:lnTo>
                      <a:pt x="8040" y="5538"/>
                    </a:lnTo>
                    <a:cubicBezTo>
                      <a:pt x="7840" y="5338"/>
                      <a:pt x="7673" y="5104"/>
                      <a:pt x="7506" y="4938"/>
                    </a:cubicBezTo>
                    <a:lnTo>
                      <a:pt x="7639" y="4804"/>
                    </a:lnTo>
                    <a:close/>
                    <a:moveTo>
                      <a:pt x="8707" y="6005"/>
                    </a:moveTo>
                    <a:cubicBezTo>
                      <a:pt x="8874" y="6239"/>
                      <a:pt x="9040" y="6439"/>
                      <a:pt x="9174" y="6672"/>
                    </a:cubicBezTo>
                    <a:lnTo>
                      <a:pt x="9007" y="6772"/>
                    </a:lnTo>
                    <a:cubicBezTo>
                      <a:pt x="8874" y="6572"/>
                      <a:pt x="8707" y="6372"/>
                      <a:pt x="8540" y="6138"/>
                    </a:cubicBezTo>
                    <a:lnTo>
                      <a:pt x="8707" y="6005"/>
                    </a:lnTo>
                    <a:close/>
                    <a:moveTo>
                      <a:pt x="9674" y="7339"/>
                    </a:moveTo>
                    <a:cubicBezTo>
                      <a:pt x="9808" y="7573"/>
                      <a:pt x="9974" y="7773"/>
                      <a:pt x="10108" y="8006"/>
                    </a:cubicBezTo>
                    <a:lnTo>
                      <a:pt x="9908" y="8107"/>
                    </a:lnTo>
                    <a:cubicBezTo>
                      <a:pt x="9774" y="7906"/>
                      <a:pt x="9608" y="7673"/>
                      <a:pt x="9507" y="7439"/>
                    </a:cubicBezTo>
                    <a:lnTo>
                      <a:pt x="9674" y="7339"/>
                    </a:lnTo>
                    <a:close/>
                    <a:moveTo>
                      <a:pt x="10508" y="8707"/>
                    </a:moveTo>
                    <a:cubicBezTo>
                      <a:pt x="10642" y="8940"/>
                      <a:pt x="10775" y="9174"/>
                      <a:pt x="10875" y="9407"/>
                    </a:cubicBezTo>
                    <a:lnTo>
                      <a:pt x="10708" y="9508"/>
                    </a:lnTo>
                    <a:cubicBezTo>
                      <a:pt x="10575" y="9274"/>
                      <a:pt x="10441" y="9041"/>
                      <a:pt x="10308" y="8807"/>
                    </a:cubicBezTo>
                    <a:lnTo>
                      <a:pt x="10508" y="8707"/>
                    </a:lnTo>
                    <a:close/>
                    <a:moveTo>
                      <a:pt x="11242" y="10141"/>
                    </a:moveTo>
                    <a:cubicBezTo>
                      <a:pt x="11375" y="10375"/>
                      <a:pt x="11476" y="10642"/>
                      <a:pt x="11609" y="10875"/>
                    </a:cubicBezTo>
                    <a:lnTo>
                      <a:pt x="11409" y="10942"/>
                    </a:lnTo>
                    <a:cubicBezTo>
                      <a:pt x="11309" y="10708"/>
                      <a:pt x="11175" y="10475"/>
                      <a:pt x="11075" y="10241"/>
                    </a:cubicBezTo>
                    <a:lnTo>
                      <a:pt x="11242" y="10141"/>
                    </a:lnTo>
                    <a:close/>
                    <a:moveTo>
                      <a:pt x="11909" y="11609"/>
                    </a:moveTo>
                    <a:cubicBezTo>
                      <a:pt x="12009" y="11876"/>
                      <a:pt x="12109" y="12109"/>
                      <a:pt x="12209" y="12376"/>
                    </a:cubicBezTo>
                    <a:lnTo>
                      <a:pt x="12009" y="12443"/>
                    </a:lnTo>
                    <a:cubicBezTo>
                      <a:pt x="11909" y="12209"/>
                      <a:pt x="11809" y="11943"/>
                      <a:pt x="11709" y="11709"/>
                    </a:cubicBezTo>
                    <a:lnTo>
                      <a:pt x="11909" y="11609"/>
                    </a:lnTo>
                    <a:close/>
                    <a:moveTo>
                      <a:pt x="12476" y="13143"/>
                    </a:moveTo>
                    <a:cubicBezTo>
                      <a:pt x="12543" y="13410"/>
                      <a:pt x="12643" y="13677"/>
                      <a:pt x="12710" y="13911"/>
                    </a:cubicBezTo>
                    <a:lnTo>
                      <a:pt x="12510" y="13977"/>
                    </a:lnTo>
                    <a:cubicBezTo>
                      <a:pt x="12443" y="13711"/>
                      <a:pt x="12343" y="13477"/>
                      <a:pt x="12276" y="13210"/>
                    </a:cubicBezTo>
                    <a:lnTo>
                      <a:pt x="12476" y="13143"/>
                    </a:lnTo>
                    <a:close/>
                    <a:moveTo>
                      <a:pt x="12943" y="14711"/>
                    </a:moveTo>
                    <a:cubicBezTo>
                      <a:pt x="13010" y="14978"/>
                      <a:pt x="13077" y="15212"/>
                      <a:pt x="13110" y="15478"/>
                    </a:cubicBezTo>
                    <a:lnTo>
                      <a:pt x="12910" y="15545"/>
                    </a:lnTo>
                    <a:cubicBezTo>
                      <a:pt x="12843" y="15278"/>
                      <a:pt x="12810" y="15011"/>
                      <a:pt x="12710" y="14778"/>
                    </a:cubicBezTo>
                    <a:lnTo>
                      <a:pt x="12710" y="14745"/>
                    </a:lnTo>
                    <a:lnTo>
                      <a:pt x="12943" y="14711"/>
                    </a:lnTo>
                    <a:close/>
                    <a:moveTo>
                      <a:pt x="13310" y="16279"/>
                    </a:moveTo>
                    <a:cubicBezTo>
                      <a:pt x="13344" y="16546"/>
                      <a:pt x="13410" y="16813"/>
                      <a:pt x="13444" y="17080"/>
                    </a:cubicBezTo>
                    <a:lnTo>
                      <a:pt x="13243" y="17113"/>
                    </a:lnTo>
                    <a:cubicBezTo>
                      <a:pt x="13210" y="16846"/>
                      <a:pt x="13143" y="16579"/>
                      <a:pt x="13077" y="16312"/>
                    </a:cubicBezTo>
                    <a:lnTo>
                      <a:pt x="13310" y="16279"/>
                    </a:lnTo>
                    <a:close/>
                    <a:moveTo>
                      <a:pt x="3703" y="1"/>
                    </a:moveTo>
                    <a:cubicBezTo>
                      <a:pt x="3036" y="1"/>
                      <a:pt x="2369" y="67"/>
                      <a:pt x="1702" y="167"/>
                    </a:cubicBezTo>
                    <a:lnTo>
                      <a:pt x="1935" y="301"/>
                    </a:lnTo>
                    <a:lnTo>
                      <a:pt x="1835" y="501"/>
                    </a:lnTo>
                    <a:lnTo>
                      <a:pt x="1468" y="301"/>
                    </a:lnTo>
                    <a:lnTo>
                      <a:pt x="1535" y="201"/>
                    </a:lnTo>
                    <a:lnTo>
                      <a:pt x="1535" y="201"/>
                    </a:lnTo>
                    <a:cubicBezTo>
                      <a:pt x="1001" y="301"/>
                      <a:pt x="501" y="434"/>
                      <a:pt x="1" y="601"/>
                    </a:cubicBezTo>
                    <a:cubicBezTo>
                      <a:pt x="10375" y="5538"/>
                      <a:pt x="12276" y="15345"/>
                      <a:pt x="12610" y="19515"/>
                    </a:cubicBezTo>
                    <a:cubicBezTo>
                      <a:pt x="12910" y="19148"/>
                      <a:pt x="13243" y="18747"/>
                      <a:pt x="13510" y="18314"/>
                    </a:cubicBezTo>
                    <a:lnTo>
                      <a:pt x="13410" y="18314"/>
                    </a:lnTo>
                    <a:cubicBezTo>
                      <a:pt x="13410" y="18180"/>
                      <a:pt x="13377" y="18047"/>
                      <a:pt x="13344" y="17914"/>
                    </a:cubicBezTo>
                    <a:lnTo>
                      <a:pt x="13577" y="17880"/>
                    </a:lnTo>
                    <a:lnTo>
                      <a:pt x="13610" y="18180"/>
                    </a:lnTo>
                    <a:cubicBezTo>
                      <a:pt x="18681" y="10341"/>
                      <a:pt x="13043" y="1"/>
                      <a:pt x="3703"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4"/>
              <p:cNvSpPr/>
              <p:nvPr/>
            </p:nvSpPr>
            <p:spPr>
              <a:xfrm>
                <a:off x="3371750" y="3559650"/>
                <a:ext cx="541250" cy="563275"/>
              </a:xfrm>
              <a:custGeom>
                <a:avLst/>
                <a:gdLst/>
                <a:ahLst/>
                <a:cxnLst/>
                <a:rect l="l" t="t" r="r" b="b"/>
                <a:pathLst>
                  <a:path w="21650" h="22531" extrusionOk="0">
                    <a:moveTo>
                      <a:pt x="8740" y="1001"/>
                    </a:moveTo>
                    <a:cubicBezTo>
                      <a:pt x="8973" y="1135"/>
                      <a:pt x="9240" y="1268"/>
                      <a:pt x="9474" y="1368"/>
                    </a:cubicBezTo>
                    <a:lnTo>
                      <a:pt x="9407" y="1569"/>
                    </a:lnTo>
                    <a:cubicBezTo>
                      <a:pt x="9140" y="1435"/>
                      <a:pt x="8907" y="1335"/>
                      <a:pt x="8640" y="1202"/>
                    </a:cubicBezTo>
                    <a:lnTo>
                      <a:pt x="8740" y="1001"/>
                    </a:lnTo>
                    <a:close/>
                    <a:moveTo>
                      <a:pt x="10241" y="1769"/>
                    </a:moveTo>
                    <a:cubicBezTo>
                      <a:pt x="10474" y="1902"/>
                      <a:pt x="10741" y="2036"/>
                      <a:pt x="10975" y="2169"/>
                    </a:cubicBezTo>
                    <a:lnTo>
                      <a:pt x="10841" y="2369"/>
                    </a:lnTo>
                    <a:cubicBezTo>
                      <a:pt x="10608" y="2202"/>
                      <a:pt x="10374" y="2069"/>
                      <a:pt x="10141" y="1935"/>
                    </a:cubicBezTo>
                    <a:lnTo>
                      <a:pt x="10241" y="1769"/>
                    </a:lnTo>
                    <a:close/>
                    <a:moveTo>
                      <a:pt x="11675" y="2636"/>
                    </a:moveTo>
                    <a:cubicBezTo>
                      <a:pt x="11909" y="2769"/>
                      <a:pt x="12142" y="2936"/>
                      <a:pt x="12376" y="3103"/>
                    </a:cubicBezTo>
                    <a:lnTo>
                      <a:pt x="12242" y="3270"/>
                    </a:lnTo>
                    <a:cubicBezTo>
                      <a:pt x="12009" y="3103"/>
                      <a:pt x="11809" y="2970"/>
                      <a:pt x="11575" y="2803"/>
                    </a:cubicBezTo>
                    <a:lnTo>
                      <a:pt x="11675" y="2636"/>
                    </a:lnTo>
                    <a:close/>
                    <a:moveTo>
                      <a:pt x="13043" y="3603"/>
                    </a:moveTo>
                    <a:cubicBezTo>
                      <a:pt x="13243" y="3770"/>
                      <a:pt x="13477" y="3970"/>
                      <a:pt x="13677" y="4137"/>
                    </a:cubicBezTo>
                    <a:lnTo>
                      <a:pt x="13543" y="4304"/>
                    </a:lnTo>
                    <a:cubicBezTo>
                      <a:pt x="13343" y="4104"/>
                      <a:pt x="13143" y="3937"/>
                      <a:pt x="12910" y="3770"/>
                    </a:cubicBezTo>
                    <a:lnTo>
                      <a:pt x="13043" y="3603"/>
                    </a:lnTo>
                    <a:close/>
                    <a:moveTo>
                      <a:pt x="14311" y="4704"/>
                    </a:moveTo>
                    <a:cubicBezTo>
                      <a:pt x="14511" y="4904"/>
                      <a:pt x="14711" y="5104"/>
                      <a:pt x="14911" y="5271"/>
                    </a:cubicBezTo>
                    <a:lnTo>
                      <a:pt x="14744" y="5438"/>
                    </a:lnTo>
                    <a:cubicBezTo>
                      <a:pt x="14577" y="5238"/>
                      <a:pt x="14377" y="5038"/>
                      <a:pt x="14177" y="4838"/>
                    </a:cubicBezTo>
                    <a:lnTo>
                      <a:pt x="14311" y="4704"/>
                    </a:lnTo>
                    <a:close/>
                    <a:moveTo>
                      <a:pt x="15511" y="5905"/>
                    </a:moveTo>
                    <a:cubicBezTo>
                      <a:pt x="15678" y="6105"/>
                      <a:pt x="15878" y="6305"/>
                      <a:pt x="16045" y="6539"/>
                    </a:cubicBezTo>
                    <a:lnTo>
                      <a:pt x="15878" y="6672"/>
                    </a:lnTo>
                    <a:cubicBezTo>
                      <a:pt x="15712" y="6472"/>
                      <a:pt x="15545" y="6239"/>
                      <a:pt x="15345" y="6038"/>
                    </a:cubicBezTo>
                    <a:lnTo>
                      <a:pt x="15511" y="5905"/>
                    </a:lnTo>
                    <a:close/>
                    <a:moveTo>
                      <a:pt x="16579" y="7206"/>
                    </a:moveTo>
                    <a:cubicBezTo>
                      <a:pt x="16746" y="7439"/>
                      <a:pt x="16912" y="7640"/>
                      <a:pt x="17046" y="7873"/>
                    </a:cubicBezTo>
                    <a:lnTo>
                      <a:pt x="16879" y="8007"/>
                    </a:lnTo>
                    <a:cubicBezTo>
                      <a:pt x="16712" y="7773"/>
                      <a:pt x="16579" y="7540"/>
                      <a:pt x="16412" y="7339"/>
                    </a:cubicBezTo>
                    <a:lnTo>
                      <a:pt x="16579" y="7206"/>
                    </a:lnTo>
                    <a:close/>
                    <a:moveTo>
                      <a:pt x="17479" y="8607"/>
                    </a:moveTo>
                    <a:cubicBezTo>
                      <a:pt x="17613" y="8840"/>
                      <a:pt x="17746" y="9074"/>
                      <a:pt x="17880" y="9307"/>
                    </a:cubicBezTo>
                    <a:lnTo>
                      <a:pt x="17713" y="9408"/>
                    </a:lnTo>
                    <a:cubicBezTo>
                      <a:pt x="17580" y="9174"/>
                      <a:pt x="17446" y="8941"/>
                      <a:pt x="17313" y="8707"/>
                    </a:cubicBezTo>
                    <a:lnTo>
                      <a:pt x="17479" y="8607"/>
                    </a:lnTo>
                    <a:close/>
                    <a:moveTo>
                      <a:pt x="18313" y="10075"/>
                    </a:moveTo>
                    <a:cubicBezTo>
                      <a:pt x="18447" y="10308"/>
                      <a:pt x="18580" y="10575"/>
                      <a:pt x="18680" y="10809"/>
                    </a:cubicBezTo>
                    <a:lnTo>
                      <a:pt x="18480" y="10909"/>
                    </a:lnTo>
                    <a:cubicBezTo>
                      <a:pt x="18380" y="10642"/>
                      <a:pt x="18247" y="10408"/>
                      <a:pt x="18113" y="10141"/>
                    </a:cubicBezTo>
                    <a:lnTo>
                      <a:pt x="18313" y="10075"/>
                    </a:lnTo>
                    <a:close/>
                    <a:moveTo>
                      <a:pt x="19014" y="11576"/>
                    </a:moveTo>
                    <a:cubicBezTo>
                      <a:pt x="19114" y="11843"/>
                      <a:pt x="19214" y="12109"/>
                      <a:pt x="19314" y="12376"/>
                    </a:cubicBezTo>
                    <a:lnTo>
                      <a:pt x="19114" y="12443"/>
                    </a:lnTo>
                    <a:cubicBezTo>
                      <a:pt x="19047" y="12176"/>
                      <a:pt x="18914" y="11909"/>
                      <a:pt x="18814" y="11676"/>
                    </a:cubicBezTo>
                    <a:lnTo>
                      <a:pt x="19014" y="11576"/>
                    </a:lnTo>
                    <a:close/>
                    <a:moveTo>
                      <a:pt x="19581" y="13177"/>
                    </a:moveTo>
                    <a:cubicBezTo>
                      <a:pt x="19681" y="13444"/>
                      <a:pt x="19781" y="13711"/>
                      <a:pt x="19848" y="13977"/>
                    </a:cubicBezTo>
                    <a:lnTo>
                      <a:pt x="19648" y="14011"/>
                    </a:lnTo>
                    <a:cubicBezTo>
                      <a:pt x="19581" y="13744"/>
                      <a:pt x="19481" y="13510"/>
                      <a:pt x="19414" y="13210"/>
                    </a:cubicBezTo>
                    <a:lnTo>
                      <a:pt x="19581" y="13177"/>
                    </a:lnTo>
                    <a:close/>
                    <a:moveTo>
                      <a:pt x="20048" y="14778"/>
                    </a:moveTo>
                    <a:cubicBezTo>
                      <a:pt x="20115" y="15045"/>
                      <a:pt x="20181" y="15312"/>
                      <a:pt x="20248" y="15612"/>
                    </a:cubicBezTo>
                    <a:lnTo>
                      <a:pt x="20048" y="15645"/>
                    </a:lnTo>
                    <a:cubicBezTo>
                      <a:pt x="19981" y="15378"/>
                      <a:pt x="19915" y="15112"/>
                      <a:pt x="19848" y="14845"/>
                    </a:cubicBezTo>
                    <a:lnTo>
                      <a:pt x="20048" y="14778"/>
                    </a:lnTo>
                    <a:close/>
                    <a:moveTo>
                      <a:pt x="20415" y="16413"/>
                    </a:moveTo>
                    <a:cubicBezTo>
                      <a:pt x="20448" y="16713"/>
                      <a:pt x="20482" y="16980"/>
                      <a:pt x="20548" y="17246"/>
                    </a:cubicBezTo>
                    <a:lnTo>
                      <a:pt x="20315" y="17280"/>
                    </a:lnTo>
                    <a:cubicBezTo>
                      <a:pt x="20281" y="17013"/>
                      <a:pt x="20248" y="16746"/>
                      <a:pt x="20215" y="16446"/>
                    </a:cubicBezTo>
                    <a:lnTo>
                      <a:pt x="20415" y="16413"/>
                    </a:lnTo>
                    <a:close/>
                    <a:moveTo>
                      <a:pt x="20615" y="18080"/>
                    </a:moveTo>
                    <a:cubicBezTo>
                      <a:pt x="20648" y="18381"/>
                      <a:pt x="20682" y="18647"/>
                      <a:pt x="20682" y="18914"/>
                    </a:cubicBezTo>
                    <a:lnTo>
                      <a:pt x="20482" y="18914"/>
                    </a:lnTo>
                    <a:cubicBezTo>
                      <a:pt x="20482" y="18681"/>
                      <a:pt x="20448" y="18381"/>
                      <a:pt x="20415" y="18080"/>
                    </a:cubicBezTo>
                    <a:close/>
                    <a:moveTo>
                      <a:pt x="8740" y="1"/>
                    </a:moveTo>
                    <a:cubicBezTo>
                      <a:pt x="8373" y="168"/>
                      <a:pt x="8006" y="334"/>
                      <a:pt x="7639" y="568"/>
                    </a:cubicBezTo>
                    <a:cubicBezTo>
                      <a:pt x="7739" y="601"/>
                      <a:pt x="7873" y="635"/>
                      <a:pt x="7973" y="668"/>
                    </a:cubicBezTo>
                    <a:lnTo>
                      <a:pt x="7873" y="868"/>
                    </a:lnTo>
                    <a:lnTo>
                      <a:pt x="7506" y="701"/>
                    </a:lnTo>
                    <a:lnTo>
                      <a:pt x="7539" y="601"/>
                    </a:lnTo>
                    <a:lnTo>
                      <a:pt x="7539" y="601"/>
                    </a:lnTo>
                    <a:cubicBezTo>
                      <a:pt x="1735" y="4070"/>
                      <a:pt x="0" y="11676"/>
                      <a:pt x="3770" y="17313"/>
                    </a:cubicBezTo>
                    <a:cubicBezTo>
                      <a:pt x="6037" y="20714"/>
                      <a:pt x="9767" y="22530"/>
                      <a:pt x="13556" y="22530"/>
                    </a:cubicBezTo>
                    <a:cubicBezTo>
                      <a:pt x="16011" y="22530"/>
                      <a:pt x="18491" y="21769"/>
                      <a:pt x="20615" y="20182"/>
                    </a:cubicBezTo>
                    <a:lnTo>
                      <a:pt x="20515" y="20182"/>
                    </a:lnTo>
                    <a:lnTo>
                      <a:pt x="20515" y="19748"/>
                    </a:lnTo>
                    <a:lnTo>
                      <a:pt x="20715" y="19748"/>
                    </a:lnTo>
                    <a:lnTo>
                      <a:pt x="20715" y="20082"/>
                    </a:lnTo>
                    <a:cubicBezTo>
                      <a:pt x="21049" y="19848"/>
                      <a:pt x="21349" y="19581"/>
                      <a:pt x="21649" y="19281"/>
                    </a:cubicBezTo>
                    <a:cubicBezTo>
                      <a:pt x="21516" y="15845"/>
                      <a:pt x="20148" y="4938"/>
                      <a:pt x="8740"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2" name="Google Shape;952;p44"/>
            <p:cNvGrpSpPr/>
            <p:nvPr/>
          </p:nvGrpSpPr>
          <p:grpSpPr>
            <a:xfrm>
              <a:off x="508692" y="536283"/>
              <a:ext cx="1108683" cy="916030"/>
              <a:chOff x="3371750" y="3533800"/>
              <a:chExt cx="713025" cy="589125"/>
            </a:xfrm>
          </p:grpSpPr>
          <p:sp>
            <p:nvSpPr>
              <p:cNvPr id="953" name="Google Shape;953;p44"/>
              <p:cNvSpPr/>
              <p:nvPr/>
            </p:nvSpPr>
            <p:spPr>
              <a:xfrm>
                <a:off x="3617750" y="3533800"/>
                <a:ext cx="467025" cy="487875"/>
              </a:xfrm>
              <a:custGeom>
                <a:avLst/>
                <a:gdLst/>
                <a:ahLst/>
                <a:cxnLst/>
                <a:rect l="l" t="t" r="r" b="b"/>
                <a:pathLst>
                  <a:path w="18681" h="19515" extrusionOk="0">
                    <a:moveTo>
                      <a:pt x="2636" y="735"/>
                    </a:moveTo>
                    <a:cubicBezTo>
                      <a:pt x="2869" y="868"/>
                      <a:pt x="3103" y="1001"/>
                      <a:pt x="3336" y="1135"/>
                    </a:cubicBezTo>
                    <a:lnTo>
                      <a:pt x="3203" y="1335"/>
                    </a:lnTo>
                    <a:lnTo>
                      <a:pt x="2536" y="901"/>
                    </a:lnTo>
                    <a:lnTo>
                      <a:pt x="2636" y="735"/>
                    </a:lnTo>
                    <a:close/>
                    <a:moveTo>
                      <a:pt x="4004" y="1602"/>
                    </a:moveTo>
                    <a:cubicBezTo>
                      <a:pt x="4237" y="1735"/>
                      <a:pt x="4437" y="1902"/>
                      <a:pt x="4671" y="2069"/>
                    </a:cubicBezTo>
                    <a:lnTo>
                      <a:pt x="4537" y="2236"/>
                    </a:lnTo>
                    <a:cubicBezTo>
                      <a:pt x="4304" y="2069"/>
                      <a:pt x="4104" y="1935"/>
                      <a:pt x="3870" y="1769"/>
                    </a:cubicBezTo>
                    <a:lnTo>
                      <a:pt x="4004" y="1602"/>
                    </a:lnTo>
                    <a:close/>
                    <a:moveTo>
                      <a:pt x="5304" y="2569"/>
                    </a:moveTo>
                    <a:cubicBezTo>
                      <a:pt x="5505" y="2736"/>
                      <a:pt x="5705" y="2903"/>
                      <a:pt x="5905" y="3103"/>
                    </a:cubicBezTo>
                    <a:lnTo>
                      <a:pt x="5771" y="3236"/>
                    </a:lnTo>
                    <a:cubicBezTo>
                      <a:pt x="5571" y="3070"/>
                      <a:pt x="5371" y="2903"/>
                      <a:pt x="5171" y="2736"/>
                    </a:cubicBezTo>
                    <a:lnTo>
                      <a:pt x="5304" y="2569"/>
                    </a:lnTo>
                    <a:close/>
                    <a:moveTo>
                      <a:pt x="6505" y="3637"/>
                    </a:moveTo>
                    <a:cubicBezTo>
                      <a:pt x="6705" y="3837"/>
                      <a:pt x="6906" y="4004"/>
                      <a:pt x="7106" y="4204"/>
                    </a:cubicBezTo>
                    <a:lnTo>
                      <a:pt x="6939" y="4337"/>
                    </a:lnTo>
                    <a:cubicBezTo>
                      <a:pt x="6772" y="4170"/>
                      <a:pt x="6572" y="3970"/>
                      <a:pt x="6372" y="3803"/>
                    </a:cubicBezTo>
                    <a:lnTo>
                      <a:pt x="6505" y="3637"/>
                    </a:lnTo>
                    <a:close/>
                    <a:moveTo>
                      <a:pt x="7639" y="4804"/>
                    </a:moveTo>
                    <a:cubicBezTo>
                      <a:pt x="7840" y="5004"/>
                      <a:pt x="8006" y="5204"/>
                      <a:pt x="8173" y="5405"/>
                    </a:cubicBezTo>
                    <a:lnTo>
                      <a:pt x="8040" y="5538"/>
                    </a:lnTo>
                    <a:cubicBezTo>
                      <a:pt x="7840" y="5338"/>
                      <a:pt x="7673" y="5104"/>
                      <a:pt x="7506" y="4938"/>
                    </a:cubicBezTo>
                    <a:lnTo>
                      <a:pt x="7639" y="4804"/>
                    </a:lnTo>
                    <a:close/>
                    <a:moveTo>
                      <a:pt x="8707" y="6005"/>
                    </a:moveTo>
                    <a:cubicBezTo>
                      <a:pt x="8874" y="6239"/>
                      <a:pt x="9040" y="6439"/>
                      <a:pt x="9174" y="6672"/>
                    </a:cubicBezTo>
                    <a:lnTo>
                      <a:pt x="9007" y="6772"/>
                    </a:lnTo>
                    <a:cubicBezTo>
                      <a:pt x="8874" y="6572"/>
                      <a:pt x="8707" y="6372"/>
                      <a:pt x="8540" y="6138"/>
                    </a:cubicBezTo>
                    <a:lnTo>
                      <a:pt x="8707" y="6005"/>
                    </a:lnTo>
                    <a:close/>
                    <a:moveTo>
                      <a:pt x="9674" y="7339"/>
                    </a:moveTo>
                    <a:cubicBezTo>
                      <a:pt x="9808" y="7573"/>
                      <a:pt x="9974" y="7773"/>
                      <a:pt x="10108" y="8006"/>
                    </a:cubicBezTo>
                    <a:lnTo>
                      <a:pt x="9908" y="8107"/>
                    </a:lnTo>
                    <a:cubicBezTo>
                      <a:pt x="9774" y="7906"/>
                      <a:pt x="9608" y="7673"/>
                      <a:pt x="9507" y="7439"/>
                    </a:cubicBezTo>
                    <a:lnTo>
                      <a:pt x="9674" y="7339"/>
                    </a:lnTo>
                    <a:close/>
                    <a:moveTo>
                      <a:pt x="10508" y="8707"/>
                    </a:moveTo>
                    <a:cubicBezTo>
                      <a:pt x="10642" y="8940"/>
                      <a:pt x="10775" y="9174"/>
                      <a:pt x="10875" y="9407"/>
                    </a:cubicBezTo>
                    <a:lnTo>
                      <a:pt x="10708" y="9508"/>
                    </a:lnTo>
                    <a:cubicBezTo>
                      <a:pt x="10575" y="9274"/>
                      <a:pt x="10441" y="9041"/>
                      <a:pt x="10308" y="8807"/>
                    </a:cubicBezTo>
                    <a:lnTo>
                      <a:pt x="10508" y="8707"/>
                    </a:lnTo>
                    <a:close/>
                    <a:moveTo>
                      <a:pt x="11242" y="10141"/>
                    </a:moveTo>
                    <a:cubicBezTo>
                      <a:pt x="11375" y="10375"/>
                      <a:pt x="11476" y="10642"/>
                      <a:pt x="11609" y="10875"/>
                    </a:cubicBezTo>
                    <a:lnTo>
                      <a:pt x="11409" y="10942"/>
                    </a:lnTo>
                    <a:cubicBezTo>
                      <a:pt x="11309" y="10708"/>
                      <a:pt x="11175" y="10475"/>
                      <a:pt x="11075" y="10241"/>
                    </a:cubicBezTo>
                    <a:lnTo>
                      <a:pt x="11242" y="10141"/>
                    </a:lnTo>
                    <a:close/>
                    <a:moveTo>
                      <a:pt x="11909" y="11609"/>
                    </a:moveTo>
                    <a:cubicBezTo>
                      <a:pt x="12009" y="11876"/>
                      <a:pt x="12109" y="12109"/>
                      <a:pt x="12209" y="12376"/>
                    </a:cubicBezTo>
                    <a:lnTo>
                      <a:pt x="12009" y="12443"/>
                    </a:lnTo>
                    <a:cubicBezTo>
                      <a:pt x="11909" y="12209"/>
                      <a:pt x="11809" y="11943"/>
                      <a:pt x="11709" y="11709"/>
                    </a:cubicBezTo>
                    <a:lnTo>
                      <a:pt x="11909" y="11609"/>
                    </a:lnTo>
                    <a:close/>
                    <a:moveTo>
                      <a:pt x="12476" y="13143"/>
                    </a:moveTo>
                    <a:cubicBezTo>
                      <a:pt x="12543" y="13410"/>
                      <a:pt x="12643" y="13677"/>
                      <a:pt x="12710" y="13911"/>
                    </a:cubicBezTo>
                    <a:lnTo>
                      <a:pt x="12510" y="13977"/>
                    </a:lnTo>
                    <a:cubicBezTo>
                      <a:pt x="12443" y="13711"/>
                      <a:pt x="12343" y="13477"/>
                      <a:pt x="12276" y="13210"/>
                    </a:cubicBezTo>
                    <a:lnTo>
                      <a:pt x="12476" y="13143"/>
                    </a:lnTo>
                    <a:close/>
                    <a:moveTo>
                      <a:pt x="12943" y="14711"/>
                    </a:moveTo>
                    <a:cubicBezTo>
                      <a:pt x="13010" y="14978"/>
                      <a:pt x="13077" y="15212"/>
                      <a:pt x="13110" y="15478"/>
                    </a:cubicBezTo>
                    <a:lnTo>
                      <a:pt x="12910" y="15545"/>
                    </a:lnTo>
                    <a:cubicBezTo>
                      <a:pt x="12843" y="15278"/>
                      <a:pt x="12810" y="15011"/>
                      <a:pt x="12710" y="14778"/>
                    </a:cubicBezTo>
                    <a:lnTo>
                      <a:pt x="12710" y="14745"/>
                    </a:lnTo>
                    <a:lnTo>
                      <a:pt x="12943" y="14711"/>
                    </a:lnTo>
                    <a:close/>
                    <a:moveTo>
                      <a:pt x="13310" y="16279"/>
                    </a:moveTo>
                    <a:cubicBezTo>
                      <a:pt x="13344" y="16546"/>
                      <a:pt x="13410" y="16813"/>
                      <a:pt x="13444" y="17080"/>
                    </a:cubicBezTo>
                    <a:lnTo>
                      <a:pt x="13243" y="17113"/>
                    </a:lnTo>
                    <a:cubicBezTo>
                      <a:pt x="13210" y="16846"/>
                      <a:pt x="13143" y="16579"/>
                      <a:pt x="13077" y="16312"/>
                    </a:cubicBezTo>
                    <a:lnTo>
                      <a:pt x="13310" y="16279"/>
                    </a:lnTo>
                    <a:close/>
                    <a:moveTo>
                      <a:pt x="3703" y="1"/>
                    </a:moveTo>
                    <a:cubicBezTo>
                      <a:pt x="3036" y="1"/>
                      <a:pt x="2369" y="67"/>
                      <a:pt x="1702" y="167"/>
                    </a:cubicBezTo>
                    <a:lnTo>
                      <a:pt x="1935" y="301"/>
                    </a:lnTo>
                    <a:lnTo>
                      <a:pt x="1835" y="501"/>
                    </a:lnTo>
                    <a:lnTo>
                      <a:pt x="1468" y="301"/>
                    </a:lnTo>
                    <a:lnTo>
                      <a:pt x="1535" y="201"/>
                    </a:lnTo>
                    <a:lnTo>
                      <a:pt x="1535" y="201"/>
                    </a:lnTo>
                    <a:cubicBezTo>
                      <a:pt x="1001" y="301"/>
                      <a:pt x="501" y="434"/>
                      <a:pt x="1" y="601"/>
                    </a:cubicBezTo>
                    <a:cubicBezTo>
                      <a:pt x="10375" y="5538"/>
                      <a:pt x="12276" y="15345"/>
                      <a:pt x="12610" y="19515"/>
                    </a:cubicBezTo>
                    <a:cubicBezTo>
                      <a:pt x="12910" y="19148"/>
                      <a:pt x="13243" y="18747"/>
                      <a:pt x="13510" y="18314"/>
                    </a:cubicBezTo>
                    <a:lnTo>
                      <a:pt x="13410" y="18314"/>
                    </a:lnTo>
                    <a:cubicBezTo>
                      <a:pt x="13410" y="18180"/>
                      <a:pt x="13377" y="18047"/>
                      <a:pt x="13344" y="17914"/>
                    </a:cubicBezTo>
                    <a:lnTo>
                      <a:pt x="13577" y="17880"/>
                    </a:lnTo>
                    <a:lnTo>
                      <a:pt x="13610" y="18180"/>
                    </a:lnTo>
                    <a:cubicBezTo>
                      <a:pt x="18681" y="10341"/>
                      <a:pt x="13043" y="1"/>
                      <a:pt x="3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4"/>
              <p:cNvSpPr/>
              <p:nvPr/>
            </p:nvSpPr>
            <p:spPr>
              <a:xfrm>
                <a:off x="3371750" y="3559650"/>
                <a:ext cx="541250" cy="563275"/>
              </a:xfrm>
              <a:custGeom>
                <a:avLst/>
                <a:gdLst/>
                <a:ahLst/>
                <a:cxnLst/>
                <a:rect l="l" t="t" r="r" b="b"/>
                <a:pathLst>
                  <a:path w="21650" h="22531" extrusionOk="0">
                    <a:moveTo>
                      <a:pt x="8740" y="1001"/>
                    </a:moveTo>
                    <a:cubicBezTo>
                      <a:pt x="8973" y="1135"/>
                      <a:pt x="9240" y="1268"/>
                      <a:pt x="9474" y="1368"/>
                    </a:cubicBezTo>
                    <a:lnTo>
                      <a:pt x="9407" y="1569"/>
                    </a:lnTo>
                    <a:cubicBezTo>
                      <a:pt x="9140" y="1435"/>
                      <a:pt x="8907" y="1335"/>
                      <a:pt x="8640" y="1202"/>
                    </a:cubicBezTo>
                    <a:lnTo>
                      <a:pt x="8740" y="1001"/>
                    </a:lnTo>
                    <a:close/>
                    <a:moveTo>
                      <a:pt x="10241" y="1769"/>
                    </a:moveTo>
                    <a:cubicBezTo>
                      <a:pt x="10474" y="1902"/>
                      <a:pt x="10741" y="2036"/>
                      <a:pt x="10975" y="2169"/>
                    </a:cubicBezTo>
                    <a:lnTo>
                      <a:pt x="10841" y="2369"/>
                    </a:lnTo>
                    <a:cubicBezTo>
                      <a:pt x="10608" y="2202"/>
                      <a:pt x="10374" y="2069"/>
                      <a:pt x="10141" y="1935"/>
                    </a:cubicBezTo>
                    <a:lnTo>
                      <a:pt x="10241" y="1769"/>
                    </a:lnTo>
                    <a:close/>
                    <a:moveTo>
                      <a:pt x="11675" y="2636"/>
                    </a:moveTo>
                    <a:cubicBezTo>
                      <a:pt x="11909" y="2769"/>
                      <a:pt x="12142" y="2936"/>
                      <a:pt x="12376" y="3103"/>
                    </a:cubicBezTo>
                    <a:lnTo>
                      <a:pt x="12242" y="3270"/>
                    </a:lnTo>
                    <a:cubicBezTo>
                      <a:pt x="12009" y="3103"/>
                      <a:pt x="11809" y="2970"/>
                      <a:pt x="11575" y="2803"/>
                    </a:cubicBezTo>
                    <a:lnTo>
                      <a:pt x="11675" y="2636"/>
                    </a:lnTo>
                    <a:close/>
                    <a:moveTo>
                      <a:pt x="13043" y="3603"/>
                    </a:moveTo>
                    <a:cubicBezTo>
                      <a:pt x="13243" y="3770"/>
                      <a:pt x="13477" y="3970"/>
                      <a:pt x="13677" y="4137"/>
                    </a:cubicBezTo>
                    <a:lnTo>
                      <a:pt x="13543" y="4304"/>
                    </a:lnTo>
                    <a:cubicBezTo>
                      <a:pt x="13343" y="4104"/>
                      <a:pt x="13143" y="3937"/>
                      <a:pt x="12910" y="3770"/>
                    </a:cubicBezTo>
                    <a:lnTo>
                      <a:pt x="13043" y="3603"/>
                    </a:lnTo>
                    <a:close/>
                    <a:moveTo>
                      <a:pt x="14311" y="4704"/>
                    </a:moveTo>
                    <a:cubicBezTo>
                      <a:pt x="14511" y="4904"/>
                      <a:pt x="14711" y="5104"/>
                      <a:pt x="14911" y="5271"/>
                    </a:cubicBezTo>
                    <a:lnTo>
                      <a:pt x="14744" y="5438"/>
                    </a:lnTo>
                    <a:cubicBezTo>
                      <a:pt x="14577" y="5238"/>
                      <a:pt x="14377" y="5038"/>
                      <a:pt x="14177" y="4838"/>
                    </a:cubicBezTo>
                    <a:lnTo>
                      <a:pt x="14311" y="4704"/>
                    </a:lnTo>
                    <a:close/>
                    <a:moveTo>
                      <a:pt x="15511" y="5905"/>
                    </a:moveTo>
                    <a:cubicBezTo>
                      <a:pt x="15678" y="6105"/>
                      <a:pt x="15878" y="6305"/>
                      <a:pt x="16045" y="6539"/>
                    </a:cubicBezTo>
                    <a:lnTo>
                      <a:pt x="15878" y="6672"/>
                    </a:lnTo>
                    <a:cubicBezTo>
                      <a:pt x="15712" y="6472"/>
                      <a:pt x="15545" y="6239"/>
                      <a:pt x="15345" y="6038"/>
                    </a:cubicBezTo>
                    <a:lnTo>
                      <a:pt x="15511" y="5905"/>
                    </a:lnTo>
                    <a:close/>
                    <a:moveTo>
                      <a:pt x="16579" y="7206"/>
                    </a:moveTo>
                    <a:cubicBezTo>
                      <a:pt x="16746" y="7439"/>
                      <a:pt x="16912" y="7640"/>
                      <a:pt x="17046" y="7873"/>
                    </a:cubicBezTo>
                    <a:lnTo>
                      <a:pt x="16879" y="8007"/>
                    </a:lnTo>
                    <a:cubicBezTo>
                      <a:pt x="16712" y="7773"/>
                      <a:pt x="16579" y="7540"/>
                      <a:pt x="16412" y="7339"/>
                    </a:cubicBezTo>
                    <a:lnTo>
                      <a:pt x="16579" y="7206"/>
                    </a:lnTo>
                    <a:close/>
                    <a:moveTo>
                      <a:pt x="17479" y="8607"/>
                    </a:moveTo>
                    <a:cubicBezTo>
                      <a:pt x="17613" y="8840"/>
                      <a:pt x="17746" y="9074"/>
                      <a:pt x="17880" y="9307"/>
                    </a:cubicBezTo>
                    <a:lnTo>
                      <a:pt x="17713" y="9408"/>
                    </a:lnTo>
                    <a:cubicBezTo>
                      <a:pt x="17580" y="9174"/>
                      <a:pt x="17446" y="8941"/>
                      <a:pt x="17313" y="8707"/>
                    </a:cubicBezTo>
                    <a:lnTo>
                      <a:pt x="17479" y="8607"/>
                    </a:lnTo>
                    <a:close/>
                    <a:moveTo>
                      <a:pt x="18313" y="10075"/>
                    </a:moveTo>
                    <a:cubicBezTo>
                      <a:pt x="18447" y="10308"/>
                      <a:pt x="18580" y="10575"/>
                      <a:pt x="18680" y="10809"/>
                    </a:cubicBezTo>
                    <a:lnTo>
                      <a:pt x="18480" y="10909"/>
                    </a:lnTo>
                    <a:cubicBezTo>
                      <a:pt x="18380" y="10642"/>
                      <a:pt x="18247" y="10408"/>
                      <a:pt x="18113" y="10141"/>
                    </a:cubicBezTo>
                    <a:lnTo>
                      <a:pt x="18313" y="10075"/>
                    </a:lnTo>
                    <a:close/>
                    <a:moveTo>
                      <a:pt x="19014" y="11576"/>
                    </a:moveTo>
                    <a:cubicBezTo>
                      <a:pt x="19114" y="11843"/>
                      <a:pt x="19214" y="12109"/>
                      <a:pt x="19314" y="12376"/>
                    </a:cubicBezTo>
                    <a:lnTo>
                      <a:pt x="19114" y="12443"/>
                    </a:lnTo>
                    <a:cubicBezTo>
                      <a:pt x="19047" y="12176"/>
                      <a:pt x="18914" y="11909"/>
                      <a:pt x="18814" y="11676"/>
                    </a:cubicBezTo>
                    <a:lnTo>
                      <a:pt x="19014" y="11576"/>
                    </a:lnTo>
                    <a:close/>
                    <a:moveTo>
                      <a:pt x="19581" y="13177"/>
                    </a:moveTo>
                    <a:cubicBezTo>
                      <a:pt x="19681" y="13444"/>
                      <a:pt x="19781" y="13711"/>
                      <a:pt x="19848" y="13977"/>
                    </a:cubicBezTo>
                    <a:lnTo>
                      <a:pt x="19648" y="14011"/>
                    </a:lnTo>
                    <a:cubicBezTo>
                      <a:pt x="19581" y="13744"/>
                      <a:pt x="19481" y="13510"/>
                      <a:pt x="19414" y="13210"/>
                    </a:cubicBezTo>
                    <a:lnTo>
                      <a:pt x="19581" y="13177"/>
                    </a:lnTo>
                    <a:close/>
                    <a:moveTo>
                      <a:pt x="20048" y="14778"/>
                    </a:moveTo>
                    <a:cubicBezTo>
                      <a:pt x="20115" y="15045"/>
                      <a:pt x="20181" y="15312"/>
                      <a:pt x="20248" y="15612"/>
                    </a:cubicBezTo>
                    <a:lnTo>
                      <a:pt x="20048" y="15645"/>
                    </a:lnTo>
                    <a:cubicBezTo>
                      <a:pt x="19981" y="15378"/>
                      <a:pt x="19915" y="15112"/>
                      <a:pt x="19848" y="14845"/>
                    </a:cubicBezTo>
                    <a:lnTo>
                      <a:pt x="20048" y="14778"/>
                    </a:lnTo>
                    <a:close/>
                    <a:moveTo>
                      <a:pt x="20415" y="16413"/>
                    </a:moveTo>
                    <a:cubicBezTo>
                      <a:pt x="20448" y="16713"/>
                      <a:pt x="20482" y="16980"/>
                      <a:pt x="20548" y="17246"/>
                    </a:cubicBezTo>
                    <a:lnTo>
                      <a:pt x="20315" y="17280"/>
                    </a:lnTo>
                    <a:cubicBezTo>
                      <a:pt x="20281" y="17013"/>
                      <a:pt x="20248" y="16746"/>
                      <a:pt x="20215" y="16446"/>
                    </a:cubicBezTo>
                    <a:lnTo>
                      <a:pt x="20415" y="16413"/>
                    </a:lnTo>
                    <a:close/>
                    <a:moveTo>
                      <a:pt x="20615" y="18080"/>
                    </a:moveTo>
                    <a:cubicBezTo>
                      <a:pt x="20648" y="18381"/>
                      <a:pt x="20682" y="18647"/>
                      <a:pt x="20682" y="18914"/>
                    </a:cubicBezTo>
                    <a:lnTo>
                      <a:pt x="20482" y="18914"/>
                    </a:lnTo>
                    <a:cubicBezTo>
                      <a:pt x="20482" y="18681"/>
                      <a:pt x="20448" y="18381"/>
                      <a:pt x="20415" y="18080"/>
                    </a:cubicBezTo>
                    <a:close/>
                    <a:moveTo>
                      <a:pt x="8740" y="1"/>
                    </a:moveTo>
                    <a:cubicBezTo>
                      <a:pt x="8373" y="168"/>
                      <a:pt x="8006" y="334"/>
                      <a:pt x="7639" y="568"/>
                    </a:cubicBezTo>
                    <a:cubicBezTo>
                      <a:pt x="7739" y="601"/>
                      <a:pt x="7873" y="635"/>
                      <a:pt x="7973" y="668"/>
                    </a:cubicBezTo>
                    <a:lnTo>
                      <a:pt x="7873" y="868"/>
                    </a:lnTo>
                    <a:lnTo>
                      <a:pt x="7506" y="701"/>
                    </a:lnTo>
                    <a:lnTo>
                      <a:pt x="7539" y="601"/>
                    </a:lnTo>
                    <a:lnTo>
                      <a:pt x="7539" y="601"/>
                    </a:lnTo>
                    <a:cubicBezTo>
                      <a:pt x="1735" y="4070"/>
                      <a:pt x="0" y="11676"/>
                      <a:pt x="3770" y="17313"/>
                    </a:cubicBezTo>
                    <a:cubicBezTo>
                      <a:pt x="6037" y="20714"/>
                      <a:pt x="9767" y="22530"/>
                      <a:pt x="13556" y="22530"/>
                    </a:cubicBezTo>
                    <a:cubicBezTo>
                      <a:pt x="16011" y="22530"/>
                      <a:pt x="18491" y="21769"/>
                      <a:pt x="20615" y="20182"/>
                    </a:cubicBezTo>
                    <a:lnTo>
                      <a:pt x="20515" y="20182"/>
                    </a:lnTo>
                    <a:lnTo>
                      <a:pt x="20515" y="19748"/>
                    </a:lnTo>
                    <a:lnTo>
                      <a:pt x="20715" y="19748"/>
                    </a:lnTo>
                    <a:lnTo>
                      <a:pt x="20715" y="20082"/>
                    </a:lnTo>
                    <a:cubicBezTo>
                      <a:pt x="21049" y="19848"/>
                      <a:pt x="21349" y="19581"/>
                      <a:pt x="21649" y="19281"/>
                    </a:cubicBezTo>
                    <a:cubicBezTo>
                      <a:pt x="21516" y="15845"/>
                      <a:pt x="20148" y="4938"/>
                      <a:pt x="8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40"/>
          <p:cNvSpPr txBox="1">
            <a:spLocks noGrp="1"/>
          </p:cNvSpPr>
          <p:nvPr>
            <p:ph type="title"/>
          </p:nvPr>
        </p:nvSpPr>
        <p:spPr>
          <a:xfrm>
            <a:off x="714375" y="348375"/>
            <a:ext cx="7715100" cy="61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2024 ICC Men’s T20 World Cup</a:t>
            </a:r>
            <a:endParaRPr dirty="0"/>
          </a:p>
        </p:txBody>
      </p:sp>
      <p:sp>
        <p:nvSpPr>
          <p:cNvPr id="849" name="Google Shape;849;p40"/>
          <p:cNvSpPr txBox="1">
            <a:spLocks noGrp="1"/>
          </p:cNvSpPr>
          <p:nvPr>
            <p:ph type="body" idx="1"/>
          </p:nvPr>
        </p:nvSpPr>
        <p:spPr>
          <a:xfrm>
            <a:off x="1668524" y="1197518"/>
            <a:ext cx="6219728" cy="2198070"/>
          </a:xfrm>
          <a:prstGeom prst="rect">
            <a:avLst/>
          </a:prstGeom>
        </p:spPr>
        <p:txBody>
          <a:bodyPr spcFirstLastPara="1" wrap="square" lIns="91425" tIns="91425" rIns="91425" bIns="91425" anchor="ctr" anchorCtr="0">
            <a:noAutofit/>
          </a:bodyPr>
          <a:lstStyle/>
          <a:p>
            <a:pPr indent="-304800">
              <a:spcBef>
                <a:spcPts val="1000"/>
              </a:spcBef>
              <a:buSzPts val="1200"/>
            </a:pPr>
            <a:r>
              <a:rPr lang="en" sz="1500" dirty="0">
                <a:latin typeface="Times New Roman" panose="02020603050405020304" pitchFamily="18" charset="0"/>
                <a:cs typeface="Times New Roman" panose="02020603050405020304" pitchFamily="18" charset="0"/>
              </a:rPr>
              <a:t>Start from – </a:t>
            </a:r>
            <a:r>
              <a:rPr lang="en" sz="1500" dirty="0">
                <a:solidFill>
                  <a:srgbClr val="FFFF00"/>
                </a:solidFill>
                <a:latin typeface="Times New Roman" panose="02020603050405020304" pitchFamily="18" charset="0"/>
                <a:cs typeface="Times New Roman" panose="02020603050405020304" pitchFamily="18" charset="0"/>
              </a:rPr>
              <a:t>1 june to 29 june 2024 </a:t>
            </a:r>
            <a:endParaRPr lang="en-US" sz="1500" dirty="0">
              <a:solidFill>
                <a:srgbClr val="FFFF00"/>
              </a:solidFill>
              <a:latin typeface="Times New Roman" panose="02020603050405020304" pitchFamily="18" charset="0"/>
              <a:cs typeface="Times New Roman" panose="02020603050405020304" pitchFamily="18" charset="0"/>
            </a:endParaRPr>
          </a:p>
          <a:p>
            <a:pPr marL="457200" lvl="0" indent="-304800" algn="l" rtl="0">
              <a:spcBef>
                <a:spcPts val="1000"/>
              </a:spcBef>
              <a:spcAft>
                <a:spcPts val="0"/>
              </a:spcAft>
              <a:buSzPts val="1200"/>
              <a:buChar char="●"/>
            </a:pPr>
            <a:r>
              <a:rPr lang="en-US" sz="1500" dirty="0">
                <a:latin typeface="Times New Roman" panose="02020603050405020304" pitchFamily="18" charset="0"/>
                <a:cs typeface="Times New Roman" panose="02020603050405020304" pitchFamily="18" charset="0"/>
              </a:rPr>
              <a:t>Administrator(s) - </a:t>
            </a:r>
            <a:r>
              <a:rPr lang="en-US" sz="1500" dirty="0">
                <a:solidFill>
                  <a:srgbClr val="FFFF0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xmlns="" val="tx"/>
                    </a:ext>
                  </a:extLst>
                </a:hlinkClick>
              </a:rPr>
              <a:t>International Cricket Council</a:t>
            </a:r>
            <a:endParaRPr lang="en-US" sz="1500" dirty="0">
              <a:solidFill>
                <a:srgbClr val="FFFF00"/>
              </a:solidFill>
              <a:latin typeface="Times New Roman" panose="02020603050405020304" pitchFamily="18" charset="0"/>
              <a:cs typeface="Times New Roman" panose="02020603050405020304" pitchFamily="18" charset="0"/>
            </a:endParaRPr>
          </a:p>
          <a:p>
            <a:pPr indent="-304800">
              <a:spcBef>
                <a:spcPts val="1000"/>
              </a:spcBef>
              <a:buSzPts val="1200"/>
            </a:pPr>
            <a:r>
              <a:rPr lang="en-US" sz="1500" dirty="0">
                <a:latin typeface="Times New Roman" panose="02020603050405020304" pitchFamily="18" charset="0"/>
                <a:cs typeface="Times New Roman" panose="02020603050405020304" pitchFamily="18" charset="0"/>
              </a:rPr>
              <a:t>Cricket format - </a:t>
            </a:r>
            <a:r>
              <a:rPr lang="en-US" sz="1500" b="0" i="0" dirty="0">
                <a:solidFill>
                  <a:srgbClr val="FFFF00"/>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xmlns="" val="tx"/>
                    </a:ext>
                  </a:extLst>
                </a:hlinkClick>
              </a:rPr>
              <a:t>Twenty20 International</a:t>
            </a:r>
            <a:endParaRPr lang="en-US" sz="1500" b="0" i="0" dirty="0">
              <a:solidFill>
                <a:srgbClr val="FFFF00"/>
              </a:solidFill>
              <a:effectLst/>
              <a:latin typeface="Times New Roman" panose="02020603050405020304" pitchFamily="18" charset="0"/>
              <a:cs typeface="Times New Roman" panose="02020603050405020304" pitchFamily="18" charset="0"/>
            </a:endParaRPr>
          </a:p>
          <a:p>
            <a:pPr marL="457200" lvl="0" indent="-304800" algn="l" rtl="0">
              <a:spcBef>
                <a:spcPts val="1000"/>
              </a:spcBef>
              <a:spcAft>
                <a:spcPts val="0"/>
              </a:spcAft>
              <a:buSzPts val="1200"/>
              <a:buChar char="●"/>
            </a:pPr>
            <a:r>
              <a:rPr lang="en-US" sz="1500" i="0" dirty="0">
                <a:solidFill>
                  <a:schemeClr val="bg1"/>
                </a:solidFill>
                <a:effectLst/>
                <a:latin typeface="Times New Roman" panose="02020603050405020304" pitchFamily="18" charset="0"/>
                <a:cs typeface="Times New Roman" panose="02020603050405020304" pitchFamily="18" charset="0"/>
              </a:rPr>
              <a:t>Tournament format(s)- </a:t>
            </a:r>
            <a:r>
              <a:rPr lang="en-US" sz="1500" i="0" dirty="0">
                <a:solidFill>
                  <a:srgbClr val="FFFF00"/>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xmlns="" val="tx"/>
                    </a:ext>
                  </a:extLst>
                </a:hlinkClick>
              </a:rPr>
              <a:t>Group stage</a:t>
            </a:r>
            <a:r>
              <a:rPr lang="en-US" sz="1500" i="0" dirty="0">
                <a:solidFill>
                  <a:schemeClr val="bg1"/>
                </a:solidFill>
                <a:effectLst/>
                <a:latin typeface="Times New Roman" panose="02020603050405020304" pitchFamily="18" charset="0"/>
                <a:cs typeface="Times New Roman" panose="02020603050405020304" pitchFamily="18" charset="0"/>
              </a:rPr>
              <a:t>, Super 8s and </a:t>
            </a:r>
            <a:r>
              <a:rPr lang="en-US" sz="1500" i="0" dirty="0">
                <a:solidFill>
                  <a:srgbClr val="FFFF00"/>
                </a:solidFill>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xmlns="" val="tx"/>
                    </a:ext>
                  </a:extLst>
                </a:hlinkClick>
              </a:rPr>
              <a:t>Knockout stage</a:t>
            </a:r>
            <a:endParaRPr lang="en-US" sz="1500" i="0" dirty="0">
              <a:solidFill>
                <a:srgbClr val="FFFF00"/>
              </a:solidFill>
              <a:effectLst/>
              <a:latin typeface="Times New Roman" panose="02020603050405020304" pitchFamily="18" charset="0"/>
              <a:cs typeface="Times New Roman" panose="02020603050405020304" pitchFamily="18" charset="0"/>
            </a:endParaRPr>
          </a:p>
          <a:p>
            <a:pPr marL="457200" lvl="0" indent="-304800" algn="l" rtl="0">
              <a:spcBef>
                <a:spcPts val="1000"/>
              </a:spcBef>
              <a:spcAft>
                <a:spcPts val="0"/>
              </a:spcAft>
              <a:buSzPts val="1200"/>
              <a:buChar char="●"/>
            </a:pPr>
            <a:r>
              <a:rPr lang="en-US" sz="1500" dirty="0">
                <a:solidFill>
                  <a:schemeClr val="bg1"/>
                </a:solidFill>
                <a:latin typeface="Times New Roman" panose="02020603050405020304" pitchFamily="18" charset="0"/>
                <a:cs typeface="Times New Roman" panose="02020603050405020304" pitchFamily="18" charset="0"/>
              </a:rPr>
              <a:t>Host(s)- </a:t>
            </a:r>
            <a:r>
              <a:rPr lang="en-US" sz="1500" dirty="0">
                <a:solidFill>
                  <a:srgbClr val="FFFF00"/>
                </a:solidFill>
                <a:latin typeface="Times New Roman" panose="02020603050405020304" pitchFamily="18" charset="0"/>
                <a:cs typeface="Times New Roman" panose="02020603050405020304" pitchFamily="18" charset="0"/>
              </a:rPr>
              <a:t>West Indies, United States.</a:t>
            </a:r>
          </a:p>
        </p:txBody>
      </p:sp>
      <p:grpSp>
        <p:nvGrpSpPr>
          <p:cNvPr id="31" name="Google Shape;824;p39">
            <a:extLst>
              <a:ext uri="{FF2B5EF4-FFF2-40B4-BE49-F238E27FC236}">
                <a16:creationId xmlns:a16="http://schemas.microsoft.com/office/drawing/2014/main" xmlns="" id="{36DFF5BF-B0C6-32F7-E987-B969A834F885}"/>
              </a:ext>
            </a:extLst>
          </p:cNvPr>
          <p:cNvGrpSpPr/>
          <p:nvPr/>
        </p:nvGrpSpPr>
        <p:grpSpPr>
          <a:xfrm>
            <a:off x="6324187" y="3349126"/>
            <a:ext cx="1564065" cy="1445999"/>
            <a:chOff x="6966292" y="2776636"/>
            <a:chExt cx="1789014" cy="1734366"/>
          </a:xfrm>
        </p:grpSpPr>
        <p:grpSp>
          <p:nvGrpSpPr>
            <p:cNvPr id="32" name="Google Shape;825;p39">
              <a:extLst>
                <a:ext uri="{FF2B5EF4-FFF2-40B4-BE49-F238E27FC236}">
                  <a16:creationId xmlns:a16="http://schemas.microsoft.com/office/drawing/2014/main" xmlns="" id="{CCE9B98A-575E-B5EA-A91C-F412CDC68C36}"/>
                </a:ext>
              </a:extLst>
            </p:cNvPr>
            <p:cNvGrpSpPr/>
            <p:nvPr/>
          </p:nvGrpSpPr>
          <p:grpSpPr>
            <a:xfrm rot="-1030105">
              <a:off x="7135921" y="2960165"/>
              <a:ext cx="1449892" cy="1367258"/>
              <a:chOff x="1597150" y="1113575"/>
              <a:chExt cx="1299275" cy="1225225"/>
            </a:xfrm>
          </p:grpSpPr>
          <p:sp>
            <p:nvSpPr>
              <p:cNvPr id="41" name="Google Shape;826;p39">
                <a:extLst>
                  <a:ext uri="{FF2B5EF4-FFF2-40B4-BE49-F238E27FC236}">
                    <a16:creationId xmlns:a16="http://schemas.microsoft.com/office/drawing/2014/main" xmlns="" id="{3672D220-7F2D-373D-BD04-ED5DD6A00C57}"/>
                  </a:ext>
                </a:extLst>
              </p:cNvPr>
              <p:cNvSpPr/>
              <p:nvPr/>
            </p:nvSpPr>
            <p:spPr>
              <a:xfrm>
                <a:off x="1901675" y="1781925"/>
                <a:ext cx="921375" cy="556875"/>
              </a:xfrm>
              <a:custGeom>
                <a:avLst/>
                <a:gdLst/>
                <a:ahLst/>
                <a:cxnLst/>
                <a:rect l="l" t="t" r="r" b="b"/>
                <a:pathLst>
                  <a:path w="36855" h="22275" extrusionOk="0">
                    <a:moveTo>
                      <a:pt x="13504" y="1760"/>
                    </a:moveTo>
                    <a:lnTo>
                      <a:pt x="21143" y="6497"/>
                    </a:lnTo>
                    <a:cubicBezTo>
                      <a:pt x="21277" y="6597"/>
                      <a:pt x="21410" y="6630"/>
                      <a:pt x="21577" y="6630"/>
                    </a:cubicBezTo>
                    <a:lnTo>
                      <a:pt x="35186" y="6630"/>
                    </a:lnTo>
                    <a:lnTo>
                      <a:pt x="35186" y="13202"/>
                    </a:lnTo>
                    <a:lnTo>
                      <a:pt x="28048" y="20307"/>
                    </a:lnTo>
                    <a:lnTo>
                      <a:pt x="8334" y="3828"/>
                    </a:lnTo>
                    <a:lnTo>
                      <a:pt x="13504" y="1760"/>
                    </a:lnTo>
                    <a:close/>
                    <a:moveTo>
                      <a:pt x="13592" y="1"/>
                    </a:moveTo>
                    <a:cubicBezTo>
                      <a:pt x="13494" y="1"/>
                      <a:pt x="13396" y="19"/>
                      <a:pt x="13304" y="59"/>
                    </a:cubicBezTo>
                    <a:lnTo>
                      <a:pt x="862" y="5029"/>
                    </a:lnTo>
                    <a:cubicBezTo>
                      <a:pt x="0" y="5415"/>
                      <a:pt x="382" y="6622"/>
                      <a:pt x="1183" y="6622"/>
                    </a:cubicBezTo>
                    <a:cubicBezTo>
                      <a:pt x="1282" y="6622"/>
                      <a:pt x="1386" y="6604"/>
                      <a:pt x="1496" y="6564"/>
                    </a:cubicBezTo>
                    <a:lnTo>
                      <a:pt x="6566" y="4562"/>
                    </a:lnTo>
                    <a:lnTo>
                      <a:pt x="27548" y="22075"/>
                    </a:lnTo>
                    <a:cubicBezTo>
                      <a:pt x="27714" y="22175"/>
                      <a:pt x="27881" y="22241"/>
                      <a:pt x="28081" y="22275"/>
                    </a:cubicBezTo>
                    <a:cubicBezTo>
                      <a:pt x="28315" y="22241"/>
                      <a:pt x="28515" y="22175"/>
                      <a:pt x="28682" y="22008"/>
                    </a:cubicBezTo>
                    <a:lnTo>
                      <a:pt x="36621" y="14169"/>
                    </a:lnTo>
                    <a:cubicBezTo>
                      <a:pt x="36754" y="14002"/>
                      <a:pt x="36854" y="13802"/>
                      <a:pt x="36854" y="13569"/>
                    </a:cubicBezTo>
                    <a:lnTo>
                      <a:pt x="36854" y="5796"/>
                    </a:lnTo>
                    <a:cubicBezTo>
                      <a:pt x="36854" y="5329"/>
                      <a:pt x="36487" y="4962"/>
                      <a:pt x="36020" y="4962"/>
                    </a:cubicBezTo>
                    <a:lnTo>
                      <a:pt x="21810" y="4962"/>
                    </a:lnTo>
                    <a:lnTo>
                      <a:pt x="14038" y="126"/>
                    </a:lnTo>
                    <a:cubicBezTo>
                      <a:pt x="13897" y="45"/>
                      <a:pt x="13743" y="1"/>
                      <a:pt x="13592"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27;p39">
                <a:extLst>
                  <a:ext uri="{FF2B5EF4-FFF2-40B4-BE49-F238E27FC236}">
                    <a16:creationId xmlns:a16="http://schemas.microsoft.com/office/drawing/2014/main" xmlns="" id="{4F5E5D82-5D75-D51E-F43E-B16E4B9EC327}"/>
                  </a:ext>
                </a:extLst>
              </p:cNvPr>
              <p:cNvSpPr/>
              <p:nvPr/>
            </p:nvSpPr>
            <p:spPr>
              <a:xfrm>
                <a:off x="1935225" y="1890525"/>
                <a:ext cx="798325" cy="349050"/>
              </a:xfrm>
              <a:custGeom>
                <a:avLst/>
                <a:gdLst/>
                <a:ahLst/>
                <a:cxnLst/>
                <a:rect l="l" t="t" r="r" b="b"/>
                <a:pathLst>
                  <a:path w="31933" h="13962" extrusionOk="0">
                    <a:moveTo>
                      <a:pt x="1237" y="1"/>
                    </a:moveTo>
                    <a:cubicBezTo>
                      <a:pt x="548" y="1"/>
                      <a:pt x="1" y="938"/>
                      <a:pt x="687" y="1519"/>
                    </a:cubicBezTo>
                    <a:lnTo>
                      <a:pt x="13697" y="12360"/>
                    </a:lnTo>
                    <a:cubicBezTo>
                      <a:pt x="13830" y="12460"/>
                      <a:pt x="13997" y="12527"/>
                      <a:pt x="14164" y="12527"/>
                    </a:cubicBezTo>
                    <a:lnTo>
                      <a:pt x="30676" y="13961"/>
                    </a:lnTo>
                    <a:lnTo>
                      <a:pt x="30742" y="13961"/>
                    </a:lnTo>
                    <a:cubicBezTo>
                      <a:pt x="30753" y="13962"/>
                      <a:pt x="30765" y="13962"/>
                      <a:pt x="30776" y="13962"/>
                    </a:cubicBezTo>
                    <a:cubicBezTo>
                      <a:pt x="31878" y="13962"/>
                      <a:pt x="31932" y="12326"/>
                      <a:pt x="30842" y="12293"/>
                    </a:cubicBezTo>
                    <a:lnTo>
                      <a:pt x="14564" y="10892"/>
                    </a:lnTo>
                    <a:lnTo>
                      <a:pt x="1788" y="218"/>
                    </a:lnTo>
                    <a:cubicBezTo>
                      <a:pt x="1608" y="66"/>
                      <a:pt x="1417" y="1"/>
                      <a:pt x="1237"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28;p39">
                <a:extLst>
                  <a:ext uri="{FF2B5EF4-FFF2-40B4-BE49-F238E27FC236}">
                    <a16:creationId xmlns:a16="http://schemas.microsoft.com/office/drawing/2014/main" xmlns="" id="{14B6651C-63F9-8891-5658-99B50CB245B2}"/>
                  </a:ext>
                </a:extLst>
              </p:cNvPr>
              <p:cNvSpPr/>
              <p:nvPr/>
            </p:nvSpPr>
            <p:spPr>
              <a:xfrm>
                <a:off x="2111050" y="1820900"/>
                <a:ext cx="717825" cy="277725"/>
              </a:xfrm>
              <a:custGeom>
                <a:avLst/>
                <a:gdLst/>
                <a:ahLst/>
                <a:cxnLst/>
                <a:rect l="l" t="t" r="r" b="b"/>
                <a:pathLst>
                  <a:path w="28713" h="11109" extrusionOk="0">
                    <a:moveTo>
                      <a:pt x="1229" y="0"/>
                    </a:moveTo>
                    <a:cubicBezTo>
                      <a:pt x="542" y="0"/>
                      <a:pt x="0" y="943"/>
                      <a:pt x="693" y="1502"/>
                    </a:cubicBezTo>
                    <a:lnTo>
                      <a:pt x="12201" y="10842"/>
                    </a:lnTo>
                    <a:cubicBezTo>
                      <a:pt x="12334" y="10942"/>
                      <a:pt x="12535" y="11009"/>
                      <a:pt x="12735" y="11009"/>
                    </a:cubicBezTo>
                    <a:lnTo>
                      <a:pt x="27595" y="11109"/>
                    </a:lnTo>
                    <a:lnTo>
                      <a:pt x="27595" y="11109"/>
                    </a:lnTo>
                    <a:cubicBezTo>
                      <a:pt x="28713" y="11093"/>
                      <a:pt x="28707" y="9441"/>
                      <a:pt x="27579" y="9441"/>
                    </a:cubicBezTo>
                    <a:lnTo>
                      <a:pt x="13002" y="9374"/>
                    </a:lnTo>
                    <a:lnTo>
                      <a:pt x="1760" y="201"/>
                    </a:lnTo>
                    <a:cubicBezTo>
                      <a:pt x="1586" y="60"/>
                      <a:pt x="1403" y="0"/>
                      <a:pt x="1229" y="0"/>
                    </a:cubicBezTo>
                    <a:close/>
                    <a:moveTo>
                      <a:pt x="27595" y="11109"/>
                    </a:moveTo>
                    <a:cubicBezTo>
                      <a:pt x="27590" y="11109"/>
                      <a:pt x="27584" y="11109"/>
                      <a:pt x="27579" y="11109"/>
                    </a:cubicBezTo>
                    <a:lnTo>
                      <a:pt x="27612" y="11109"/>
                    </a:lnTo>
                    <a:lnTo>
                      <a:pt x="27595" y="11109"/>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29;p39">
                <a:extLst>
                  <a:ext uri="{FF2B5EF4-FFF2-40B4-BE49-F238E27FC236}">
                    <a16:creationId xmlns:a16="http://schemas.microsoft.com/office/drawing/2014/main" xmlns="" id="{77FAE57C-0072-5E94-C9D4-DDE9ECFEADE3}"/>
                  </a:ext>
                </a:extLst>
              </p:cNvPr>
              <p:cNvSpPr/>
              <p:nvPr/>
            </p:nvSpPr>
            <p:spPr>
              <a:xfrm>
                <a:off x="2540325" y="1906175"/>
                <a:ext cx="173475" cy="320875"/>
              </a:xfrm>
              <a:custGeom>
                <a:avLst/>
                <a:gdLst/>
                <a:ahLst/>
                <a:cxnLst/>
                <a:rect l="l" t="t" r="r" b="b"/>
                <a:pathLst>
                  <a:path w="6939" h="12835" extrusionOk="0">
                    <a:moveTo>
                      <a:pt x="6105" y="1"/>
                    </a:moveTo>
                    <a:cubicBezTo>
                      <a:pt x="5688" y="1"/>
                      <a:pt x="5271" y="276"/>
                      <a:pt x="5271" y="826"/>
                    </a:cubicBezTo>
                    <a:lnTo>
                      <a:pt x="5271" y="6497"/>
                    </a:lnTo>
                    <a:lnTo>
                      <a:pt x="300" y="11434"/>
                    </a:lnTo>
                    <a:cubicBezTo>
                      <a:pt x="0" y="11734"/>
                      <a:pt x="0" y="12268"/>
                      <a:pt x="300" y="12601"/>
                    </a:cubicBezTo>
                    <a:cubicBezTo>
                      <a:pt x="467" y="12768"/>
                      <a:pt x="667" y="12835"/>
                      <a:pt x="901" y="12835"/>
                    </a:cubicBezTo>
                    <a:cubicBezTo>
                      <a:pt x="1134" y="12835"/>
                      <a:pt x="1335" y="12768"/>
                      <a:pt x="1501" y="12601"/>
                    </a:cubicBezTo>
                    <a:lnTo>
                      <a:pt x="6672" y="7431"/>
                    </a:lnTo>
                    <a:cubicBezTo>
                      <a:pt x="6838" y="7264"/>
                      <a:pt x="6905" y="7064"/>
                      <a:pt x="6939" y="6831"/>
                    </a:cubicBezTo>
                    <a:lnTo>
                      <a:pt x="6939" y="826"/>
                    </a:lnTo>
                    <a:cubicBezTo>
                      <a:pt x="6939" y="276"/>
                      <a:pt x="6522" y="1"/>
                      <a:pt x="6105"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30;p39">
                <a:extLst>
                  <a:ext uri="{FF2B5EF4-FFF2-40B4-BE49-F238E27FC236}">
                    <a16:creationId xmlns:a16="http://schemas.microsoft.com/office/drawing/2014/main" xmlns="" id="{4E3C35B7-E3A8-3246-A8E1-F543992A7721}"/>
                  </a:ext>
                </a:extLst>
              </p:cNvPr>
              <p:cNvSpPr/>
              <p:nvPr/>
            </p:nvSpPr>
            <p:spPr>
              <a:xfrm>
                <a:off x="1869000" y="1568225"/>
                <a:ext cx="434500" cy="358625"/>
              </a:xfrm>
              <a:custGeom>
                <a:avLst/>
                <a:gdLst/>
                <a:ahLst/>
                <a:cxnLst/>
                <a:rect l="l" t="t" r="r" b="b"/>
                <a:pathLst>
                  <a:path w="17380" h="14345" extrusionOk="0">
                    <a:moveTo>
                      <a:pt x="11207" y="958"/>
                    </a:moveTo>
                    <a:cubicBezTo>
                      <a:pt x="11655" y="958"/>
                      <a:pt x="12076" y="1311"/>
                      <a:pt x="12076" y="1835"/>
                    </a:cubicBezTo>
                    <a:cubicBezTo>
                      <a:pt x="12076" y="2302"/>
                      <a:pt x="11676" y="2703"/>
                      <a:pt x="11209" y="2703"/>
                    </a:cubicBezTo>
                    <a:cubicBezTo>
                      <a:pt x="10442" y="2669"/>
                      <a:pt x="10075" y="1735"/>
                      <a:pt x="10608" y="1202"/>
                    </a:cubicBezTo>
                    <a:cubicBezTo>
                      <a:pt x="10788" y="1033"/>
                      <a:pt x="11000" y="958"/>
                      <a:pt x="11207" y="958"/>
                    </a:cubicBezTo>
                    <a:close/>
                    <a:moveTo>
                      <a:pt x="4240" y="3603"/>
                    </a:moveTo>
                    <a:cubicBezTo>
                      <a:pt x="4680" y="3603"/>
                      <a:pt x="5104" y="3954"/>
                      <a:pt x="5104" y="4471"/>
                    </a:cubicBezTo>
                    <a:cubicBezTo>
                      <a:pt x="5104" y="4938"/>
                      <a:pt x="4704" y="5338"/>
                      <a:pt x="4237" y="5338"/>
                    </a:cubicBezTo>
                    <a:cubicBezTo>
                      <a:pt x="3470" y="5338"/>
                      <a:pt x="3103" y="4404"/>
                      <a:pt x="3637" y="3870"/>
                    </a:cubicBezTo>
                    <a:cubicBezTo>
                      <a:pt x="3811" y="3685"/>
                      <a:pt x="4027" y="3603"/>
                      <a:pt x="4240" y="3603"/>
                    </a:cubicBezTo>
                    <a:close/>
                    <a:moveTo>
                      <a:pt x="17380" y="1"/>
                    </a:moveTo>
                    <a:lnTo>
                      <a:pt x="5571" y="168"/>
                    </a:lnTo>
                    <a:lnTo>
                      <a:pt x="1" y="4804"/>
                    </a:lnTo>
                    <a:lnTo>
                      <a:pt x="4070" y="7973"/>
                    </a:lnTo>
                    <a:lnTo>
                      <a:pt x="2503" y="14344"/>
                    </a:lnTo>
                    <a:lnTo>
                      <a:pt x="12076" y="10508"/>
                    </a:lnTo>
                    <a:lnTo>
                      <a:pt x="13711" y="4371"/>
                    </a:lnTo>
                    <a:lnTo>
                      <a:pt x="17380"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31;p39">
                <a:extLst>
                  <a:ext uri="{FF2B5EF4-FFF2-40B4-BE49-F238E27FC236}">
                    <a16:creationId xmlns:a16="http://schemas.microsoft.com/office/drawing/2014/main" xmlns="" id="{8DC7192E-BAAA-E318-50E3-E2A37E20851D}"/>
                  </a:ext>
                </a:extLst>
              </p:cNvPr>
              <p:cNvSpPr/>
              <p:nvPr/>
            </p:nvSpPr>
            <p:spPr>
              <a:xfrm>
                <a:off x="1597150" y="1113575"/>
                <a:ext cx="1088300" cy="768250"/>
              </a:xfrm>
              <a:custGeom>
                <a:avLst/>
                <a:gdLst/>
                <a:ahLst/>
                <a:cxnLst/>
                <a:rect l="l" t="t" r="r" b="b"/>
                <a:pathLst>
                  <a:path w="43532" h="30730" extrusionOk="0">
                    <a:moveTo>
                      <a:pt x="23751" y="708"/>
                    </a:moveTo>
                    <a:cubicBezTo>
                      <a:pt x="29888" y="708"/>
                      <a:pt x="35125" y="5978"/>
                      <a:pt x="37294" y="13483"/>
                    </a:cubicBezTo>
                    <a:lnTo>
                      <a:pt x="36860" y="13650"/>
                    </a:lnTo>
                    <a:cubicBezTo>
                      <a:pt x="34992" y="7179"/>
                      <a:pt x="30822" y="2375"/>
                      <a:pt x="25752" y="1375"/>
                    </a:cubicBezTo>
                    <a:lnTo>
                      <a:pt x="25752" y="1375"/>
                    </a:lnTo>
                    <a:cubicBezTo>
                      <a:pt x="27120" y="2275"/>
                      <a:pt x="28321" y="4110"/>
                      <a:pt x="29321" y="6712"/>
                    </a:cubicBezTo>
                    <a:cubicBezTo>
                      <a:pt x="30322" y="9614"/>
                      <a:pt x="30989" y="12649"/>
                      <a:pt x="31256" y="15718"/>
                    </a:cubicBezTo>
                    <a:lnTo>
                      <a:pt x="30822" y="15885"/>
                    </a:lnTo>
                    <a:cubicBezTo>
                      <a:pt x="29988" y="7412"/>
                      <a:pt x="27120" y="1175"/>
                      <a:pt x="23751" y="1175"/>
                    </a:cubicBezTo>
                    <a:cubicBezTo>
                      <a:pt x="20348" y="1175"/>
                      <a:pt x="17513" y="7446"/>
                      <a:pt x="16679" y="15918"/>
                    </a:cubicBezTo>
                    <a:lnTo>
                      <a:pt x="16179" y="16119"/>
                    </a:lnTo>
                    <a:cubicBezTo>
                      <a:pt x="16445" y="12916"/>
                      <a:pt x="17113" y="9747"/>
                      <a:pt x="18180" y="6712"/>
                    </a:cubicBezTo>
                    <a:cubicBezTo>
                      <a:pt x="19181" y="4110"/>
                      <a:pt x="20382" y="2275"/>
                      <a:pt x="21716" y="1375"/>
                    </a:cubicBezTo>
                    <a:lnTo>
                      <a:pt x="21716" y="1375"/>
                    </a:lnTo>
                    <a:cubicBezTo>
                      <a:pt x="15411" y="2642"/>
                      <a:pt x="10474" y="9781"/>
                      <a:pt x="9707" y="18720"/>
                    </a:cubicBezTo>
                    <a:lnTo>
                      <a:pt x="9240" y="18954"/>
                    </a:lnTo>
                    <a:cubicBezTo>
                      <a:pt x="9974" y="8713"/>
                      <a:pt x="16212" y="708"/>
                      <a:pt x="23751" y="708"/>
                    </a:cubicBezTo>
                    <a:close/>
                    <a:moveTo>
                      <a:pt x="14744" y="26226"/>
                    </a:moveTo>
                    <a:lnTo>
                      <a:pt x="14744" y="26226"/>
                    </a:lnTo>
                    <a:cubicBezTo>
                      <a:pt x="14633" y="26275"/>
                      <a:pt x="14522" y="26324"/>
                      <a:pt x="14411" y="26374"/>
                    </a:cubicBezTo>
                    <a:lnTo>
                      <a:pt x="14411" y="26374"/>
                    </a:lnTo>
                    <a:lnTo>
                      <a:pt x="14411" y="26393"/>
                    </a:lnTo>
                    <a:lnTo>
                      <a:pt x="14744" y="26226"/>
                    </a:lnTo>
                    <a:close/>
                    <a:moveTo>
                      <a:pt x="23726" y="0"/>
                    </a:moveTo>
                    <a:cubicBezTo>
                      <a:pt x="21373" y="0"/>
                      <a:pt x="18970" y="418"/>
                      <a:pt x="16612" y="1308"/>
                    </a:cubicBezTo>
                    <a:cubicBezTo>
                      <a:pt x="4770" y="5811"/>
                      <a:pt x="0" y="19988"/>
                      <a:pt x="6705" y="30729"/>
                    </a:cubicBezTo>
                    <a:cubicBezTo>
                      <a:pt x="9139" y="29031"/>
                      <a:pt x="11728" y="27580"/>
                      <a:pt x="14411" y="26374"/>
                    </a:cubicBezTo>
                    <a:lnTo>
                      <a:pt x="14411" y="26374"/>
                    </a:lnTo>
                    <a:lnTo>
                      <a:pt x="14411" y="26326"/>
                    </a:lnTo>
                    <a:lnTo>
                      <a:pt x="10108" y="22990"/>
                    </a:lnTo>
                    <a:lnTo>
                      <a:pt x="16279" y="17887"/>
                    </a:lnTo>
                    <a:lnTo>
                      <a:pt x="29288" y="17720"/>
                    </a:lnTo>
                    <a:lnTo>
                      <a:pt x="25185" y="22590"/>
                    </a:lnTo>
                    <a:lnTo>
                      <a:pt x="24851" y="22690"/>
                    </a:lnTo>
                    <a:cubicBezTo>
                      <a:pt x="26953" y="22123"/>
                      <a:pt x="29088" y="21689"/>
                      <a:pt x="31256" y="21356"/>
                    </a:cubicBezTo>
                    <a:lnTo>
                      <a:pt x="31256" y="21322"/>
                    </a:lnTo>
                    <a:lnTo>
                      <a:pt x="43531" y="16752"/>
                    </a:lnTo>
                    <a:cubicBezTo>
                      <a:pt x="41848" y="6761"/>
                      <a:pt x="33190" y="0"/>
                      <a:pt x="23726"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32;p39">
                <a:extLst>
                  <a:ext uri="{FF2B5EF4-FFF2-40B4-BE49-F238E27FC236}">
                    <a16:creationId xmlns:a16="http://schemas.microsoft.com/office/drawing/2014/main" xmlns="" id="{76471C7F-8D27-1E4A-47F1-D9A8E553558B}"/>
                  </a:ext>
                </a:extLst>
              </p:cNvPr>
              <p:cNvSpPr/>
              <p:nvPr/>
            </p:nvSpPr>
            <p:spPr>
              <a:xfrm>
                <a:off x="2448575" y="1547375"/>
                <a:ext cx="447850" cy="97100"/>
              </a:xfrm>
              <a:custGeom>
                <a:avLst/>
                <a:gdLst/>
                <a:ahLst/>
                <a:cxnLst/>
                <a:rect l="l" t="t" r="r" b="b"/>
                <a:pathLst>
                  <a:path w="17914" h="3884" extrusionOk="0">
                    <a:moveTo>
                      <a:pt x="10242" y="1"/>
                    </a:moveTo>
                    <a:lnTo>
                      <a:pt x="1" y="3837"/>
                    </a:lnTo>
                    <a:cubicBezTo>
                      <a:pt x="1041" y="3855"/>
                      <a:pt x="2729" y="3883"/>
                      <a:pt x="4662" y="3883"/>
                    </a:cubicBezTo>
                    <a:cubicBezTo>
                      <a:pt x="6264" y="3883"/>
                      <a:pt x="8033" y="3864"/>
                      <a:pt x="9741" y="3804"/>
                    </a:cubicBezTo>
                    <a:cubicBezTo>
                      <a:pt x="14011" y="3637"/>
                      <a:pt x="17914" y="3170"/>
                      <a:pt x="17914" y="2069"/>
                    </a:cubicBezTo>
                    <a:lnTo>
                      <a:pt x="10242"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833;p39">
              <a:extLst>
                <a:ext uri="{FF2B5EF4-FFF2-40B4-BE49-F238E27FC236}">
                  <a16:creationId xmlns:a16="http://schemas.microsoft.com/office/drawing/2014/main" xmlns="" id="{4E2685C6-F58C-0C41-9A60-E15281F8FB8F}"/>
                </a:ext>
              </a:extLst>
            </p:cNvPr>
            <p:cNvGrpSpPr/>
            <p:nvPr/>
          </p:nvGrpSpPr>
          <p:grpSpPr>
            <a:xfrm rot="-1030105">
              <a:off x="7135784" y="2960215"/>
              <a:ext cx="1449892" cy="1367258"/>
              <a:chOff x="1597150" y="1113575"/>
              <a:chExt cx="1299275" cy="1225225"/>
            </a:xfrm>
          </p:grpSpPr>
          <p:sp>
            <p:nvSpPr>
              <p:cNvPr id="34" name="Google Shape;834;p39">
                <a:extLst>
                  <a:ext uri="{FF2B5EF4-FFF2-40B4-BE49-F238E27FC236}">
                    <a16:creationId xmlns:a16="http://schemas.microsoft.com/office/drawing/2014/main" xmlns="" id="{6C733B33-683A-DA8D-237D-7D67985542BE}"/>
                  </a:ext>
                </a:extLst>
              </p:cNvPr>
              <p:cNvSpPr/>
              <p:nvPr/>
            </p:nvSpPr>
            <p:spPr>
              <a:xfrm>
                <a:off x="1901675" y="1781925"/>
                <a:ext cx="921375" cy="556875"/>
              </a:xfrm>
              <a:custGeom>
                <a:avLst/>
                <a:gdLst/>
                <a:ahLst/>
                <a:cxnLst/>
                <a:rect l="l" t="t" r="r" b="b"/>
                <a:pathLst>
                  <a:path w="36855" h="22275" extrusionOk="0">
                    <a:moveTo>
                      <a:pt x="13504" y="1760"/>
                    </a:moveTo>
                    <a:lnTo>
                      <a:pt x="21143" y="6497"/>
                    </a:lnTo>
                    <a:cubicBezTo>
                      <a:pt x="21277" y="6597"/>
                      <a:pt x="21410" y="6630"/>
                      <a:pt x="21577" y="6630"/>
                    </a:cubicBezTo>
                    <a:lnTo>
                      <a:pt x="35186" y="6630"/>
                    </a:lnTo>
                    <a:lnTo>
                      <a:pt x="35186" y="13202"/>
                    </a:lnTo>
                    <a:lnTo>
                      <a:pt x="28048" y="20307"/>
                    </a:lnTo>
                    <a:lnTo>
                      <a:pt x="8334" y="3828"/>
                    </a:lnTo>
                    <a:lnTo>
                      <a:pt x="13504" y="1760"/>
                    </a:lnTo>
                    <a:close/>
                    <a:moveTo>
                      <a:pt x="13592" y="1"/>
                    </a:moveTo>
                    <a:cubicBezTo>
                      <a:pt x="13494" y="1"/>
                      <a:pt x="13396" y="19"/>
                      <a:pt x="13304" y="59"/>
                    </a:cubicBezTo>
                    <a:lnTo>
                      <a:pt x="862" y="5029"/>
                    </a:lnTo>
                    <a:cubicBezTo>
                      <a:pt x="0" y="5415"/>
                      <a:pt x="382" y="6622"/>
                      <a:pt x="1183" y="6622"/>
                    </a:cubicBezTo>
                    <a:cubicBezTo>
                      <a:pt x="1282" y="6622"/>
                      <a:pt x="1386" y="6604"/>
                      <a:pt x="1496" y="6564"/>
                    </a:cubicBezTo>
                    <a:lnTo>
                      <a:pt x="6566" y="4562"/>
                    </a:lnTo>
                    <a:lnTo>
                      <a:pt x="27548" y="22075"/>
                    </a:lnTo>
                    <a:cubicBezTo>
                      <a:pt x="27714" y="22175"/>
                      <a:pt x="27881" y="22241"/>
                      <a:pt x="28081" y="22275"/>
                    </a:cubicBezTo>
                    <a:cubicBezTo>
                      <a:pt x="28315" y="22241"/>
                      <a:pt x="28515" y="22175"/>
                      <a:pt x="28682" y="22008"/>
                    </a:cubicBezTo>
                    <a:lnTo>
                      <a:pt x="36621" y="14169"/>
                    </a:lnTo>
                    <a:cubicBezTo>
                      <a:pt x="36754" y="14002"/>
                      <a:pt x="36854" y="13802"/>
                      <a:pt x="36854" y="13569"/>
                    </a:cubicBezTo>
                    <a:lnTo>
                      <a:pt x="36854" y="5796"/>
                    </a:lnTo>
                    <a:cubicBezTo>
                      <a:pt x="36854" y="5329"/>
                      <a:pt x="36487" y="4962"/>
                      <a:pt x="36020" y="4962"/>
                    </a:cubicBezTo>
                    <a:lnTo>
                      <a:pt x="21810" y="4962"/>
                    </a:lnTo>
                    <a:lnTo>
                      <a:pt x="14038" y="126"/>
                    </a:lnTo>
                    <a:cubicBezTo>
                      <a:pt x="13897" y="45"/>
                      <a:pt x="13743" y="1"/>
                      <a:pt x="135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35;p39">
                <a:extLst>
                  <a:ext uri="{FF2B5EF4-FFF2-40B4-BE49-F238E27FC236}">
                    <a16:creationId xmlns:a16="http://schemas.microsoft.com/office/drawing/2014/main" xmlns="" id="{2263FE75-60C1-0B38-2D21-6749AC59321E}"/>
                  </a:ext>
                </a:extLst>
              </p:cNvPr>
              <p:cNvSpPr/>
              <p:nvPr/>
            </p:nvSpPr>
            <p:spPr>
              <a:xfrm>
                <a:off x="1935225" y="1890525"/>
                <a:ext cx="798325" cy="349050"/>
              </a:xfrm>
              <a:custGeom>
                <a:avLst/>
                <a:gdLst/>
                <a:ahLst/>
                <a:cxnLst/>
                <a:rect l="l" t="t" r="r" b="b"/>
                <a:pathLst>
                  <a:path w="31933" h="13962" extrusionOk="0">
                    <a:moveTo>
                      <a:pt x="1237" y="1"/>
                    </a:moveTo>
                    <a:cubicBezTo>
                      <a:pt x="548" y="1"/>
                      <a:pt x="1" y="938"/>
                      <a:pt x="687" y="1519"/>
                    </a:cubicBezTo>
                    <a:lnTo>
                      <a:pt x="13697" y="12360"/>
                    </a:lnTo>
                    <a:cubicBezTo>
                      <a:pt x="13830" y="12460"/>
                      <a:pt x="13997" y="12527"/>
                      <a:pt x="14164" y="12527"/>
                    </a:cubicBezTo>
                    <a:lnTo>
                      <a:pt x="30676" y="13961"/>
                    </a:lnTo>
                    <a:lnTo>
                      <a:pt x="30742" y="13961"/>
                    </a:lnTo>
                    <a:cubicBezTo>
                      <a:pt x="30753" y="13962"/>
                      <a:pt x="30765" y="13962"/>
                      <a:pt x="30776" y="13962"/>
                    </a:cubicBezTo>
                    <a:cubicBezTo>
                      <a:pt x="31878" y="13962"/>
                      <a:pt x="31932" y="12326"/>
                      <a:pt x="30842" y="12293"/>
                    </a:cubicBezTo>
                    <a:lnTo>
                      <a:pt x="14564" y="10892"/>
                    </a:lnTo>
                    <a:lnTo>
                      <a:pt x="1788" y="218"/>
                    </a:lnTo>
                    <a:cubicBezTo>
                      <a:pt x="1608" y="66"/>
                      <a:pt x="1417" y="1"/>
                      <a:pt x="1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36;p39">
                <a:extLst>
                  <a:ext uri="{FF2B5EF4-FFF2-40B4-BE49-F238E27FC236}">
                    <a16:creationId xmlns:a16="http://schemas.microsoft.com/office/drawing/2014/main" xmlns="" id="{16C2F240-8842-CE5F-6152-E515474667F3}"/>
                  </a:ext>
                </a:extLst>
              </p:cNvPr>
              <p:cNvSpPr/>
              <p:nvPr/>
            </p:nvSpPr>
            <p:spPr>
              <a:xfrm>
                <a:off x="2111050" y="1820900"/>
                <a:ext cx="717825" cy="277725"/>
              </a:xfrm>
              <a:custGeom>
                <a:avLst/>
                <a:gdLst/>
                <a:ahLst/>
                <a:cxnLst/>
                <a:rect l="l" t="t" r="r" b="b"/>
                <a:pathLst>
                  <a:path w="28713" h="11109" extrusionOk="0">
                    <a:moveTo>
                      <a:pt x="1229" y="0"/>
                    </a:moveTo>
                    <a:cubicBezTo>
                      <a:pt x="542" y="0"/>
                      <a:pt x="0" y="943"/>
                      <a:pt x="693" y="1502"/>
                    </a:cubicBezTo>
                    <a:lnTo>
                      <a:pt x="12201" y="10842"/>
                    </a:lnTo>
                    <a:cubicBezTo>
                      <a:pt x="12334" y="10942"/>
                      <a:pt x="12535" y="11009"/>
                      <a:pt x="12735" y="11009"/>
                    </a:cubicBezTo>
                    <a:lnTo>
                      <a:pt x="27595" y="11109"/>
                    </a:lnTo>
                    <a:lnTo>
                      <a:pt x="27595" y="11109"/>
                    </a:lnTo>
                    <a:cubicBezTo>
                      <a:pt x="28713" y="11093"/>
                      <a:pt x="28707" y="9441"/>
                      <a:pt x="27579" y="9441"/>
                    </a:cubicBezTo>
                    <a:lnTo>
                      <a:pt x="13002" y="9374"/>
                    </a:lnTo>
                    <a:lnTo>
                      <a:pt x="1760" y="201"/>
                    </a:lnTo>
                    <a:cubicBezTo>
                      <a:pt x="1586" y="60"/>
                      <a:pt x="1403" y="0"/>
                      <a:pt x="1229" y="0"/>
                    </a:cubicBezTo>
                    <a:close/>
                    <a:moveTo>
                      <a:pt x="27595" y="11109"/>
                    </a:moveTo>
                    <a:cubicBezTo>
                      <a:pt x="27590" y="11109"/>
                      <a:pt x="27584" y="11109"/>
                      <a:pt x="27579" y="11109"/>
                    </a:cubicBezTo>
                    <a:lnTo>
                      <a:pt x="27612" y="11109"/>
                    </a:lnTo>
                    <a:lnTo>
                      <a:pt x="27595" y="1110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37;p39">
                <a:extLst>
                  <a:ext uri="{FF2B5EF4-FFF2-40B4-BE49-F238E27FC236}">
                    <a16:creationId xmlns:a16="http://schemas.microsoft.com/office/drawing/2014/main" xmlns="" id="{49B69F2D-D29E-AEAF-4959-10D34C082052}"/>
                  </a:ext>
                </a:extLst>
              </p:cNvPr>
              <p:cNvSpPr/>
              <p:nvPr/>
            </p:nvSpPr>
            <p:spPr>
              <a:xfrm>
                <a:off x="2540325" y="1906175"/>
                <a:ext cx="173475" cy="320875"/>
              </a:xfrm>
              <a:custGeom>
                <a:avLst/>
                <a:gdLst/>
                <a:ahLst/>
                <a:cxnLst/>
                <a:rect l="l" t="t" r="r" b="b"/>
                <a:pathLst>
                  <a:path w="6939" h="12835" extrusionOk="0">
                    <a:moveTo>
                      <a:pt x="6105" y="1"/>
                    </a:moveTo>
                    <a:cubicBezTo>
                      <a:pt x="5688" y="1"/>
                      <a:pt x="5271" y="276"/>
                      <a:pt x="5271" y="826"/>
                    </a:cubicBezTo>
                    <a:lnTo>
                      <a:pt x="5271" y="6497"/>
                    </a:lnTo>
                    <a:lnTo>
                      <a:pt x="300" y="11434"/>
                    </a:lnTo>
                    <a:cubicBezTo>
                      <a:pt x="0" y="11734"/>
                      <a:pt x="0" y="12268"/>
                      <a:pt x="300" y="12601"/>
                    </a:cubicBezTo>
                    <a:cubicBezTo>
                      <a:pt x="467" y="12768"/>
                      <a:pt x="667" y="12835"/>
                      <a:pt x="901" y="12835"/>
                    </a:cubicBezTo>
                    <a:cubicBezTo>
                      <a:pt x="1134" y="12835"/>
                      <a:pt x="1335" y="12768"/>
                      <a:pt x="1501" y="12601"/>
                    </a:cubicBezTo>
                    <a:lnTo>
                      <a:pt x="6672" y="7431"/>
                    </a:lnTo>
                    <a:cubicBezTo>
                      <a:pt x="6838" y="7264"/>
                      <a:pt x="6905" y="7064"/>
                      <a:pt x="6939" y="6831"/>
                    </a:cubicBezTo>
                    <a:lnTo>
                      <a:pt x="6939" y="826"/>
                    </a:lnTo>
                    <a:cubicBezTo>
                      <a:pt x="6939" y="276"/>
                      <a:pt x="6522" y="1"/>
                      <a:pt x="6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38;p39">
                <a:extLst>
                  <a:ext uri="{FF2B5EF4-FFF2-40B4-BE49-F238E27FC236}">
                    <a16:creationId xmlns:a16="http://schemas.microsoft.com/office/drawing/2014/main" xmlns="" id="{8A1F0E4C-A31F-AEA1-E046-DE83D783E9B0}"/>
                  </a:ext>
                </a:extLst>
              </p:cNvPr>
              <p:cNvSpPr/>
              <p:nvPr/>
            </p:nvSpPr>
            <p:spPr>
              <a:xfrm>
                <a:off x="1869000" y="1568225"/>
                <a:ext cx="434500" cy="358625"/>
              </a:xfrm>
              <a:custGeom>
                <a:avLst/>
                <a:gdLst/>
                <a:ahLst/>
                <a:cxnLst/>
                <a:rect l="l" t="t" r="r" b="b"/>
                <a:pathLst>
                  <a:path w="17380" h="14345" extrusionOk="0">
                    <a:moveTo>
                      <a:pt x="11207" y="958"/>
                    </a:moveTo>
                    <a:cubicBezTo>
                      <a:pt x="11655" y="958"/>
                      <a:pt x="12076" y="1311"/>
                      <a:pt x="12076" y="1835"/>
                    </a:cubicBezTo>
                    <a:cubicBezTo>
                      <a:pt x="12076" y="2302"/>
                      <a:pt x="11676" y="2703"/>
                      <a:pt x="11209" y="2703"/>
                    </a:cubicBezTo>
                    <a:cubicBezTo>
                      <a:pt x="10442" y="2669"/>
                      <a:pt x="10075" y="1735"/>
                      <a:pt x="10608" y="1202"/>
                    </a:cubicBezTo>
                    <a:cubicBezTo>
                      <a:pt x="10788" y="1033"/>
                      <a:pt x="11000" y="958"/>
                      <a:pt x="11207" y="958"/>
                    </a:cubicBezTo>
                    <a:close/>
                    <a:moveTo>
                      <a:pt x="4240" y="3603"/>
                    </a:moveTo>
                    <a:cubicBezTo>
                      <a:pt x="4680" y="3603"/>
                      <a:pt x="5104" y="3954"/>
                      <a:pt x="5104" y="4471"/>
                    </a:cubicBezTo>
                    <a:cubicBezTo>
                      <a:pt x="5104" y="4938"/>
                      <a:pt x="4704" y="5338"/>
                      <a:pt x="4237" y="5338"/>
                    </a:cubicBezTo>
                    <a:cubicBezTo>
                      <a:pt x="3470" y="5338"/>
                      <a:pt x="3103" y="4404"/>
                      <a:pt x="3637" y="3870"/>
                    </a:cubicBezTo>
                    <a:cubicBezTo>
                      <a:pt x="3811" y="3685"/>
                      <a:pt x="4027" y="3603"/>
                      <a:pt x="4240" y="3603"/>
                    </a:cubicBezTo>
                    <a:close/>
                    <a:moveTo>
                      <a:pt x="17380" y="1"/>
                    </a:moveTo>
                    <a:lnTo>
                      <a:pt x="5571" y="168"/>
                    </a:lnTo>
                    <a:lnTo>
                      <a:pt x="1" y="4804"/>
                    </a:lnTo>
                    <a:lnTo>
                      <a:pt x="4070" y="7973"/>
                    </a:lnTo>
                    <a:lnTo>
                      <a:pt x="2503" y="14344"/>
                    </a:lnTo>
                    <a:lnTo>
                      <a:pt x="12076" y="10508"/>
                    </a:lnTo>
                    <a:lnTo>
                      <a:pt x="13711" y="4371"/>
                    </a:lnTo>
                    <a:lnTo>
                      <a:pt x="173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39;p39">
                <a:extLst>
                  <a:ext uri="{FF2B5EF4-FFF2-40B4-BE49-F238E27FC236}">
                    <a16:creationId xmlns:a16="http://schemas.microsoft.com/office/drawing/2014/main" xmlns="" id="{0E60DA91-B94E-8FBF-1992-4F9EC78496B8}"/>
                  </a:ext>
                </a:extLst>
              </p:cNvPr>
              <p:cNvSpPr/>
              <p:nvPr/>
            </p:nvSpPr>
            <p:spPr>
              <a:xfrm>
                <a:off x="1597150" y="1113575"/>
                <a:ext cx="1088300" cy="768250"/>
              </a:xfrm>
              <a:custGeom>
                <a:avLst/>
                <a:gdLst/>
                <a:ahLst/>
                <a:cxnLst/>
                <a:rect l="l" t="t" r="r" b="b"/>
                <a:pathLst>
                  <a:path w="43532" h="30730" extrusionOk="0">
                    <a:moveTo>
                      <a:pt x="23751" y="708"/>
                    </a:moveTo>
                    <a:cubicBezTo>
                      <a:pt x="29888" y="708"/>
                      <a:pt x="35125" y="5978"/>
                      <a:pt x="37294" y="13483"/>
                    </a:cubicBezTo>
                    <a:lnTo>
                      <a:pt x="36860" y="13650"/>
                    </a:lnTo>
                    <a:cubicBezTo>
                      <a:pt x="34992" y="7179"/>
                      <a:pt x="30822" y="2375"/>
                      <a:pt x="25752" y="1375"/>
                    </a:cubicBezTo>
                    <a:lnTo>
                      <a:pt x="25752" y="1375"/>
                    </a:lnTo>
                    <a:cubicBezTo>
                      <a:pt x="27120" y="2275"/>
                      <a:pt x="28321" y="4110"/>
                      <a:pt x="29321" y="6712"/>
                    </a:cubicBezTo>
                    <a:cubicBezTo>
                      <a:pt x="30322" y="9614"/>
                      <a:pt x="30989" y="12649"/>
                      <a:pt x="31256" y="15718"/>
                    </a:cubicBezTo>
                    <a:lnTo>
                      <a:pt x="30822" y="15885"/>
                    </a:lnTo>
                    <a:cubicBezTo>
                      <a:pt x="29988" y="7412"/>
                      <a:pt x="27120" y="1175"/>
                      <a:pt x="23751" y="1175"/>
                    </a:cubicBezTo>
                    <a:cubicBezTo>
                      <a:pt x="20348" y="1175"/>
                      <a:pt x="17513" y="7446"/>
                      <a:pt x="16679" y="15918"/>
                    </a:cubicBezTo>
                    <a:lnTo>
                      <a:pt x="16179" y="16119"/>
                    </a:lnTo>
                    <a:cubicBezTo>
                      <a:pt x="16445" y="12916"/>
                      <a:pt x="17113" y="9747"/>
                      <a:pt x="18180" y="6712"/>
                    </a:cubicBezTo>
                    <a:cubicBezTo>
                      <a:pt x="19181" y="4110"/>
                      <a:pt x="20382" y="2275"/>
                      <a:pt x="21716" y="1375"/>
                    </a:cubicBezTo>
                    <a:lnTo>
                      <a:pt x="21716" y="1375"/>
                    </a:lnTo>
                    <a:cubicBezTo>
                      <a:pt x="15411" y="2642"/>
                      <a:pt x="10474" y="9781"/>
                      <a:pt x="9707" y="18720"/>
                    </a:cubicBezTo>
                    <a:lnTo>
                      <a:pt x="9240" y="18954"/>
                    </a:lnTo>
                    <a:cubicBezTo>
                      <a:pt x="9974" y="8713"/>
                      <a:pt x="16212" y="708"/>
                      <a:pt x="23751" y="708"/>
                    </a:cubicBezTo>
                    <a:close/>
                    <a:moveTo>
                      <a:pt x="14744" y="26226"/>
                    </a:moveTo>
                    <a:lnTo>
                      <a:pt x="14744" y="26226"/>
                    </a:lnTo>
                    <a:cubicBezTo>
                      <a:pt x="14633" y="26275"/>
                      <a:pt x="14522" y="26324"/>
                      <a:pt x="14411" y="26374"/>
                    </a:cubicBezTo>
                    <a:lnTo>
                      <a:pt x="14411" y="26374"/>
                    </a:lnTo>
                    <a:lnTo>
                      <a:pt x="14411" y="26393"/>
                    </a:lnTo>
                    <a:lnTo>
                      <a:pt x="14744" y="26226"/>
                    </a:lnTo>
                    <a:close/>
                    <a:moveTo>
                      <a:pt x="23726" y="0"/>
                    </a:moveTo>
                    <a:cubicBezTo>
                      <a:pt x="21373" y="0"/>
                      <a:pt x="18970" y="418"/>
                      <a:pt x="16612" y="1308"/>
                    </a:cubicBezTo>
                    <a:cubicBezTo>
                      <a:pt x="4770" y="5811"/>
                      <a:pt x="0" y="19988"/>
                      <a:pt x="6705" y="30729"/>
                    </a:cubicBezTo>
                    <a:cubicBezTo>
                      <a:pt x="9139" y="29031"/>
                      <a:pt x="11728" y="27580"/>
                      <a:pt x="14411" y="26374"/>
                    </a:cubicBezTo>
                    <a:lnTo>
                      <a:pt x="14411" y="26374"/>
                    </a:lnTo>
                    <a:lnTo>
                      <a:pt x="14411" y="26326"/>
                    </a:lnTo>
                    <a:lnTo>
                      <a:pt x="10108" y="22990"/>
                    </a:lnTo>
                    <a:lnTo>
                      <a:pt x="16279" y="17887"/>
                    </a:lnTo>
                    <a:lnTo>
                      <a:pt x="29288" y="17720"/>
                    </a:lnTo>
                    <a:lnTo>
                      <a:pt x="25185" y="22590"/>
                    </a:lnTo>
                    <a:lnTo>
                      <a:pt x="24851" y="22690"/>
                    </a:lnTo>
                    <a:cubicBezTo>
                      <a:pt x="26953" y="22123"/>
                      <a:pt x="29088" y="21689"/>
                      <a:pt x="31256" y="21356"/>
                    </a:cubicBezTo>
                    <a:lnTo>
                      <a:pt x="31256" y="21322"/>
                    </a:lnTo>
                    <a:lnTo>
                      <a:pt x="43531" y="16752"/>
                    </a:lnTo>
                    <a:cubicBezTo>
                      <a:pt x="41848" y="6761"/>
                      <a:pt x="33190" y="0"/>
                      <a:pt x="23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40;p39">
                <a:extLst>
                  <a:ext uri="{FF2B5EF4-FFF2-40B4-BE49-F238E27FC236}">
                    <a16:creationId xmlns:a16="http://schemas.microsoft.com/office/drawing/2014/main" xmlns="" id="{427718D2-ABF3-CCC6-A74D-D98CD7B78F91}"/>
                  </a:ext>
                </a:extLst>
              </p:cNvPr>
              <p:cNvSpPr/>
              <p:nvPr/>
            </p:nvSpPr>
            <p:spPr>
              <a:xfrm>
                <a:off x="2448575" y="1547375"/>
                <a:ext cx="447850" cy="97100"/>
              </a:xfrm>
              <a:custGeom>
                <a:avLst/>
                <a:gdLst/>
                <a:ahLst/>
                <a:cxnLst/>
                <a:rect l="l" t="t" r="r" b="b"/>
                <a:pathLst>
                  <a:path w="17914" h="3884" extrusionOk="0">
                    <a:moveTo>
                      <a:pt x="10242" y="1"/>
                    </a:moveTo>
                    <a:lnTo>
                      <a:pt x="1" y="3837"/>
                    </a:lnTo>
                    <a:cubicBezTo>
                      <a:pt x="1041" y="3855"/>
                      <a:pt x="2729" y="3883"/>
                      <a:pt x="4662" y="3883"/>
                    </a:cubicBezTo>
                    <a:cubicBezTo>
                      <a:pt x="6264" y="3883"/>
                      <a:pt x="8033" y="3864"/>
                      <a:pt x="9741" y="3804"/>
                    </a:cubicBezTo>
                    <a:cubicBezTo>
                      <a:pt x="14011" y="3637"/>
                      <a:pt x="17914" y="3170"/>
                      <a:pt x="17914" y="2069"/>
                    </a:cubicBezTo>
                    <a:lnTo>
                      <a:pt x="102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p42"/>
          <p:cNvSpPr txBox="1">
            <a:spLocks noGrp="1"/>
          </p:cNvSpPr>
          <p:nvPr>
            <p:ph type="body" idx="1"/>
          </p:nvPr>
        </p:nvSpPr>
        <p:spPr>
          <a:xfrm>
            <a:off x="1494663" y="1256076"/>
            <a:ext cx="5857113" cy="176754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1500" dirty="0">
                <a:latin typeface="Times New Roman" panose="02020603050405020304" pitchFamily="18" charset="0"/>
                <a:cs typeface="Times New Roman" panose="02020603050405020304" pitchFamily="18" charset="0"/>
              </a:rPr>
              <a:t>The ICC Men's T20 World Cup is a professional T20I tournament held between men's national cricket teams, organized by the International Cricket Council (ICC). The tournament, now being held every two years, was first played in 2007 in South Africa. The last tournament, held in 2022 in Australia, was contested by 16 teams. The defending champions were England, who defeated Pakistan in the final of the previous edition.</a:t>
            </a:r>
            <a:endParaRPr sz="1500" dirty="0">
              <a:latin typeface="Times New Roman" panose="02020603050405020304" pitchFamily="18" charset="0"/>
              <a:cs typeface="Times New Roman" panose="02020603050405020304" pitchFamily="18" charset="0"/>
            </a:endParaRPr>
          </a:p>
        </p:txBody>
      </p:sp>
      <p:sp>
        <p:nvSpPr>
          <p:cNvPr id="862" name="Google Shape;862;p42"/>
          <p:cNvSpPr txBox="1">
            <a:spLocks noGrp="1"/>
          </p:cNvSpPr>
          <p:nvPr>
            <p:ph type="title"/>
          </p:nvPr>
        </p:nvSpPr>
        <p:spPr>
          <a:xfrm>
            <a:off x="714375" y="348375"/>
            <a:ext cx="7715100" cy="61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Background</a:t>
            </a:r>
            <a:endParaRPr dirty="0"/>
          </a:p>
        </p:txBody>
      </p:sp>
      <p:grpSp>
        <p:nvGrpSpPr>
          <p:cNvPr id="2" name="Google Shape;797;p39">
            <a:extLst>
              <a:ext uri="{FF2B5EF4-FFF2-40B4-BE49-F238E27FC236}">
                <a16:creationId xmlns:a16="http://schemas.microsoft.com/office/drawing/2014/main" xmlns="" id="{32DA3A37-9099-D591-5737-7235ED917B6E}"/>
              </a:ext>
            </a:extLst>
          </p:cNvPr>
          <p:cNvGrpSpPr/>
          <p:nvPr/>
        </p:nvGrpSpPr>
        <p:grpSpPr>
          <a:xfrm rot="-2700000">
            <a:off x="6247136" y="3051487"/>
            <a:ext cx="1864257" cy="1671874"/>
            <a:chOff x="530856" y="2204331"/>
            <a:chExt cx="1839269" cy="1825434"/>
          </a:xfrm>
        </p:grpSpPr>
        <p:grpSp>
          <p:nvGrpSpPr>
            <p:cNvPr id="3" name="Google Shape;798;p39">
              <a:extLst>
                <a:ext uri="{FF2B5EF4-FFF2-40B4-BE49-F238E27FC236}">
                  <a16:creationId xmlns:a16="http://schemas.microsoft.com/office/drawing/2014/main" xmlns="" id="{63D18937-7EE3-CD09-B209-01E6C1844251}"/>
                </a:ext>
              </a:extLst>
            </p:cNvPr>
            <p:cNvGrpSpPr/>
            <p:nvPr/>
          </p:nvGrpSpPr>
          <p:grpSpPr>
            <a:xfrm rot="1378338">
              <a:off x="745220" y="2424902"/>
              <a:ext cx="1410671" cy="1384480"/>
              <a:chOff x="4674700" y="1118275"/>
              <a:chExt cx="1281875" cy="1258075"/>
            </a:xfrm>
          </p:grpSpPr>
          <p:sp>
            <p:nvSpPr>
              <p:cNvPr id="17" name="Google Shape;799;p39">
                <a:extLst>
                  <a:ext uri="{FF2B5EF4-FFF2-40B4-BE49-F238E27FC236}">
                    <a16:creationId xmlns:a16="http://schemas.microsoft.com/office/drawing/2014/main" xmlns="" id="{2272F48C-C063-7C3D-F3F0-F2C0FF4844F3}"/>
                  </a:ext>
                </a:extLst>
              </p:cNvPr>
              <p:cNvSpPr/>
              <p:nvPr/>
            </p:nvSpPr>
            <p:spPr>
              <a:xfrm>
                <a:off x="5811750" y="1120325"/>
                <a:ext cx="144825" cy="123150"/>
              </a:xfrm>
              <a:custGeom>
                <a:avLst/>
                <a:gdLst/>
                <a:ahLst/>
                <a:cxnLst/>
                <a:rect l="l" t="t" r="r" b="b"/>
                <a:pathLst>
                  <a:path w="5793" h="4926" extrusionOk="0">
                    <a:moveTo>
                      <a:pt x="1551" y="0"/>
                    </a:moveTo>
                    <a:cubicBezTo>
                      <a:pt x="702" y="0"/>
                      <a:pt x="0" y="1038"/>
                      <a:pt x="704" y="1872"/>
                    </a:cubicBezTo>
                    <a:lnTo>
                      <a:pt x="1004" y="2172"/>
                    </a:lnTo>
                    <a:lnTo>
                      <a:pt x="1805" y="1372"/>
                    </a:lnTo>
                    <a:lnTo>
                      <a:pt x="3873" y="3473"/>
                    </a:lnTo>
                    <a:lnTo>
                      <a:pt x="3072" y="4274"/>
                    </a:lnTo>
                    <a:lnTo>
                      <a:pt x="3372" y="4574"/>
                    </a:lnTo>
                    <a:cubicBezTo>
                      <a:pt x="3621" y="4822"/>
                      <a:pt x="3897" y="4926"/>
                      <a:pt x="4163" y="4926"/>
                    </a:cubicBezTo>
                    <a:cubicBezTo>
                      <a:pt x="5040" y="4926"/>
                      <a:pt x="5793" y="3792"/>
                      <a:pt x="4974" y="2973"/>
                    </a:cubicBezTo>
                    <a:lnTo>
                      <a:pt x="2272" y="271"/>
                    </a:lnTo>
                    <a:cubicBezTo>
                      <a:pt x="2038" y="81"/>
                      <a:pt x="1789" y="0"/>
                      <a:pt x="1551"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00;p39">
                <a:extLst>
                  <a:ext uri="{FF2B5EF4-FFF2-40B4-BE49-F238E27FC236}">
                    <a16:creationId xmlns:a16="http://schemas.microsoft.com/office/drawing/2014/main" xmlns="" id="{F17B4718-7C61-2A0E-379A-CBD633D3BF20}"/>
                  </a:ext>
                </a:extLst>
              </p:cNvPr>
              <p:cNvSpPr/>
              <p:nvPr/>
            </p:nvSpPr>
            <p:spPr>
              <a:xfrm>
                <a:off x="5384025" y="1464825"/>
                <a:ext cx="214325" cy="214350"/>
              </a:xfrm>
              <a:custGeom>
                <a:avLst/>
                <a:gdLst/>
                <a:ahLst/>
                <a:cxnLst/>
                <a:rect l="l" t="t" r="r" b="b"/>
                <a:pathLst>
                  <a:path w="8573" h="8574" extrusionOk="0">
                    <a:moveTo>
                      <a:pt x="4370" y="0"/>
                    </a:moveTo>
                    <a:lnTo>
                      <a:pt x="0" y="4370"/>
                    </a:lnTo>
                    <a:lnTo>
                      <a:pt x="4203" y="8573"/>
                    </a:lnTo>
                    <a:lnTo>
                      <a:pt x="8573" y="4203"/>
                    </a:lnTo>
                    <a:cubicBezTo>
                      <a:pt x="7939" y="3103"/>
                      <a:pt x="5504" y="634"/>
                      <a:pt x="4370"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01;p39">
                <a:extLst>
                  <a:ext uri="{FF2B5EF4-FFF2-40B4-BE49-F238E27FC236}">
                    <a16:creationId xmlns:a16="http://schemas.microsoft.com/office/drawing/2014/main" xmlns="" id="{F0665B70-0C6F-5922-F18D-B8FFF950888B}"/>
                  </a:ext>
                </a:extLst>
              </p:cNvPr>
              <p:cNvSpPr/>
              <p:nvPr/>
            </p:nvSpPr>
            <p:spPr>
              <a:xfrm>
                <a:off x="4792750" y="1815900"/>
                <a:ext cx="454525" cy="454525"/>
              </a:xfrm>
              <a:custGeom>
                <a:avLst/>
                <a:gdLst/>
                <a:ahLst/>
                <a:cxnLst/>
                <a:rect l="l" t="t" r="r" b="b"/>
                <a:pathLst>
                  <a:path w="18181" h="18181" extrusionOk="0">
                    <a:moveTo>
                      <a:pt x="13978" y="1"/>
                    </a:moveTo>
                    <a:lnTo>
                      <a:pt x="1" y="13978"/>
                    </a:lnTo>
                    <a:cubicBezTo>
                      <a:pt x="435" y="14878"/>
                      <a:pt x="1035" y="15712"/>
                      <a:pt x="1769" y="16413"/>
                    </a:cubicBezTo>
                    <a:cubicBezTo>
                      <a:pt x="2469" y="17146"/>
                      <a:pt x="3303" y="17747"/>
                      <a:pt x="4237" y="18181"/>
                    </a:cubicBezTo>
                    <a:lnTo>
                      <a:pt x="18181" y="4204"/>
                    </a:lnTo>
                    <a:lnTo>
                      <a:pt x="13978"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02;p39">
                <a:extLst>
                  <a:ext uri="{FF2B5EF4-FFF2-40B4-BE49-F238E27FC236}">
                    <a16:creationId xmlns:a16="http://schemas.microsoft.com/office/drawing/2014/main" xmlns="" id="{6FD0B3B9-D75F-94CF-7447-532834F3DC13}"/>
                  </a:ext>
                </a:extLst>
              </p:cNvPr>
              <p:cNvSpPr/>
              <p:nvPr/>
            </p:nvSpPr>
            <p:spPr>
              <a:xfrm>
                <a:off x="5802650" y="1154600"/>
                <a:ext cx="105925" cy="105925"/>
              </a:xfrm>
              <a:custGeom>
                <a:avLst/>
                <a:gdLst/>
                <a:ahLst/>
                <a:cxnLst/>
                <a:rect l="l" t="t" r="r" b="b"/>
                <a:pathLst>
                  <a:path w="4237" h="4237" extrusionOk="0">
                    <a:moveTo>
                      <a:pt x="2135" y="1"/>
                    </a:moveTo>
                    <a:lnTo>
                      <a:pt x="1335" y="801"/>
                    </a:lnTo>
                    <a:lnTo>
                      <a:pt x="0" y="2135"/>
                    </a:lnTo>
                    <a:lnTo>
                      <a:pt x="2102" y="4237"/>
                    </a:lnTo>
                    <a:lnTo>
                      <a:pt x="3436" y="2903"/>
                    </a:lnTo>
                    <a:lnTo>
                      <a:pt x="4237" y="2102"/>
                    </a:lnTo>
                    <a:lnTo>
                      <a:pt x="2135"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03;p39">
                <a:extLst>
                  <a:ext uri="{FF2B5EF4-FFF2-40B4-BE49-F238E27FC236}">
                    <a16:creationId xmlns:a16="http://schemas.microsoft.com/office/drawing/2014/main" xmlns="" id="{3D80AE0A-C0F4-C576-C697-6BBF4DF5D4A3}"/>
                  </a:ext>
                </a:extLst>
              </p:cNvPr>
              <p:cNvSpPr/>
              <p:nvPr/>
            </p:nvSpPr>
            <p:spPr>
              <a:xfrm>
                <a:off x="4685175" y="1747525"/>
                <a:ext cx="630475" cy="628825"/>
              </a:xfrm>
              <a:custGeom>
                <a:avLst/>
                <a:gdLst/>
                <a:ahLst/>
                <a:cxnLst/>
                <a:rect l="l" t="t" r="r" b="b"/>
                <a:pathLst>
                  <a:path w="25219" h="25153" extrusionOk="0">
                    <a:moveTo>
                      <a:pt x="15545" y="1"/>
                    </a:moveTo>
                    <a:lnTo>
                      <a:pt x="101" y="15478"/>
                    </a:lnTo>
                    <a:cubicBezTo>
                      <a:pt x="101" y="15478"/>
                      <a:pt x="1" y="18514"/>
                      <a:pt x="3370" y="21883"/>
                    </a:cubicBezTo>
                    <a:cubicBezTo>
                      <a:pt x="6550" y="25063"/>
                      <a:pt x="9433" y="25152"/>
                      <a:pt x="9746" y="25152"/>
                    </a:cubicBezTo>
                    <a:cubicBezTo>
                      <a:pt x="9765" y="25152"/>
                      <a:pt x="9774" y="25152"/>
                      <a:pt x="9774" y="25152"/>
                    </a:cubicBezTo>
                    <a:lnTo>
                      <a:pt x="25219" y="9674"/>
                    </a:lnTo>
                    <a:lnTo>
                      <a:pt x="22784" y="7239"/>
                    </a:lnTo>
                    <a:lnTo>
                      <a:pt x="8640" y="21416"/>
                    </a:lnTo>
                    <a:lnTo>
                      <a:pt x="8507" y="21349"/>
                    </a:lnTo>
                    <a:cubicBezTo>
                      <a:pt x="6472" y="20382"/>
                      <a:pt x="4838" y="18747"/>
                      <a:pt x="3870" y="16746"/>
                    </a:cubicBezTo>
                    <a:lnTo>
                      <a:pt x="3837" y="16612"/>
                    </a:lnTo>
                    <a:lnTo>
                      <a:pt x="3937" y="16512"/>
                    </a:lnTo>
                    <a:lnTo>
                      <a:pt x="17980" y="2436"/>
                    </a:lnTo>
                    <a:lnTo>
                      <a:pt x="15545"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04;p39">
                <a:extLst>
                  <a:ext uri="{FF2B5EF4-FFF2-40B4-BE49-F238E27FC236}">
                    <a16:creationId xmlns:a16="http://schemas.microsoft.com/office/drawing/2014/main" xmlns="" id="{0A54C7CA-E010-F4C1-B9F5-7FCDE0D8115A}"/>
                  </a:ext>
                </a:extLst>
              </p:cNvPr>
              <p:cNvSpPr/>
              <p:nvPr/>
            </p:nvSpPr>
            <p:spPr>
              <a:xfrm>
                <a:off x="5315625" y="1298050"/>
                <a:ext cx="449525" cy="449500"/>
              </a:xfrm>
              <a:custGeom>
                <a:avLst/>
                <a:gdLst/>
                <a:ahLst/>
                <a:cxnLst/>
                <a:rect l="l" t="t" r="r" b="b"/>
                <a:pathLst>
                  <a:path w="17981" h="17980" extrusionOk="0">
                    <a:moveTo>
                      <a:pt x="15879" y="0"/>
                    </a:moveTo>
                    <a:lnTo>
                      <a:pt x="15078" y="801"/>
                    </a:lnTo>
                    <a:lnTo>
                      <a:pt x="17180" y="2902"/>
                    </a:lnTo>
                    <a:lnTo>
                      <a:pt x="17980" y="2102"/>
                    </a:lnTo>
                    <a:lnTo>
                      <a:pt x="15879" y="0"/>
                    </a:lnTo>
                    <a:close/>
                    <a:moveTo>
                      <a:pt x="14778" y="1101"/>
                    </a:moveTo>
                    <a:lnTo>
                      <a:pt x="13110" y="2769"/>
                    </a:lnTo>
                    <a:cubicBezTo>
                      <a:pt x="12448" y="3439"/>
                      <a:pt x="11687" y="3687"/>
                      <a:pt x="10922" y="3687"/>
                    </a:cubicBezTo>
                    <a:cubicBezTo>
                      <a:pt x="8758" y="3687"/>
                      <a:pt x="6572" y="1701"/>
                      <a:pt x="6572" y="1701"/>
                    </a:cubicBezTo>
                    <a:lnTo>
                      <a:pt x="1" y="8273"/>
                    </a:lnTo>
                    <a:lnTo>
                      <a:pt x="2436" y="10708"/>
                    </a:lnTo>
                    <a:lnTo>
                      <a:pt x="7006" y="6138"/>
                    </a:lnTo>
                    <a:lnTo>
                      <a:pt x="7139" y="6204"/>
                    </a:lnTo>
                    <a:cubicBezTo>
                      <a:pt x="8340" y="6772"/>
                      <a:pt x="11209" y="9640"/>
                      <a:pt x="11776" y="10841"/>
                    </a:cubicBezTo>
                    <a:lnTo>
                      <a:pt x="11843" y="10975"/>
                    </a:lnTo>
                    <a:lnTo>
                      <a:pt x="11709" y="11075"/>
                    </a:lnTo>
                    <a:lnTo>
                      <a:pt x="7239" y="15578"/>
                    </a:lnTo>
                    <a:lnTo>
                      <a:pt x="9708" y="17980"/>
                    </a:lnTo>
                    <a:lnTo>
                      <a:pt x="16246" y="11408"/>
                    </a:lnTo>
                    <a:cubicBezTo>
                      <a:pt x="16246" y="11408"/>
                      <a:pt x="12643" y="7405"/>
                      <a:pt x="15212" y="4870"/>
                    </a:cubicBezTo>
                    <a:lnTo>
                      <a:pt x="16880" y="3202"/>
                    </a:lnTo>
                    <a:lnTo>
                      <a:pt x="14778" y="110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05;p39">
                <a:extLst>
                  <a:ext uri="{FF2B5EF4-FFF2-40B4-BE49-F238E27FC236}">
                    <a16:creationId xmlns:a16="http://schemas.microsoft.com/office/drawing/2014/main" xmlns="" id="{5998C9B7-C732-2923-34F3-FFAB4EEA8117}"/>
                  </a:ext>
                </a:extLst>
              </p:cNvPr>
              <p:cNvSpPr/>
              <p:nvPr/>
            </p:nvSpPr>
            <p:spPr>
              <a:xfrm>
                <a:off x="5720100" y="1215475"/>
                <a:ext cx="127600" cy="128450"/>
              </a:xfrm>
              <a:custGeom>
                <a:avLst/>
                <a:gdLst/>
                <a:ahLst/>
                <a:cxnLst/>
                <a:rect l="l" t="t" r="r" b="b"/>
                <a:pathLst>
                  <a:path w="5104" h="5138" extrusionOk="0">
                    <a:moveTo>
                      <a:pt x="1101" y="1902"/>
                    </a:moveTo>
                    <a:lnTo>
                      <a:pt x="801" y="2202"/>
                    </a:lnTo>
                    <a:lnTo>
                      <a:pt x="824" y="2226"/>
                    </a:lnTo>
                    <a:lnTo>
                      <a:pt x="1127" y="1928"/>
                    </a:lnTo>
                    <a:lnTo>
                      <a:pt x="1101" y="1902"/>
                    </a:lnTo>
                    <a:close/>
                    <a:moveTo>
                      <a:pt x="3036" y="1"/>
                    </a:moveTo>
                    <a:lnTo>
                      <a:pt x="2202" y="835"/>
                    </a:lnTo>
                    <a:lnTo>
                      <a:pt x="4295" y="2895"/>
                    </a:lnTo>
                    <a:lnTo>
                      <a:pt x="4295" y="2895"/>
                    </a:lnTo>
                    <a:lnTo>
                      <a:pt x="5104" y="2069"/>
                    </a:lnTo>
                    <a:lnTo>
                      <a:pt x="3036" y="1"/>
                    </a:lnTo>
                    <a:close/>
                    <a:moveTo>
                      <a:pt x="4295" y="2895"/>
                    </a:moveTo>
                    <a:lnTo>
                      <a:pt x="3999" y="3199"/>
                    </a:lnTo>
                    <a:lnTo>
                      <a:pt x="4003" y="3203"/>
                    </a:lnTo>
                    <a:lnTo>
                      <a:pt x="4303" y="2903"/>
                    </a:lnTo>
                    <a:lnTo>
                      <a:pt x="4295" y="2895"/>
                    </a:lnTo>
                    <a:close/>
                    <a:moveTo>
                      <a:pt x="1935" y="1135"/>
                    </a:moveTo>
                    <a:lnTo>
                      <a:pt x="1127" y="1928"/>
                    </a:lnTo>
                    <a:lnTo>
                      <a:pt x="3202" y="4004"/>
                    </a:lnTo>
                    <a:lnTo>
                      <a:pt x="2902" y="4304"/>
                    </a:lnTo>
                    <a:lnTo>
                      <a:pt x="824" y="2226"/>
                    </a:lnTo>
                    <a:lnTo>
                      <a:pt x="0" y="3036"/>
                    </a:lnTo>
                    <a:lnTo>
                      <a:pt x="2102" y="5138"/>
                    </a:lnTo>
                    <a:lnTo>
                      <a:pt x="3999" y="3199"/>
                    </a:lnTo>
                    <a:lnTo>
                      <a:pt x="1935" y="1135"/>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06;p39">
                <a:extLst>
                  <a:ext uri="{FF2B5EF4-FFF2-40B4-BE49-F238E27FC236}">
                    <a16:creationId xmlns:a16="http://schemas.microsoft.com/office/drawing/2014/main" xmlns="" id="{543F15C7-1416-2DAE-5321-59E7255834F4}"/>
                  </a:ext>
                </a:extLst>
              </p:cNvPr>
              <p:cNvSpPr/>
              <p:nvPr/>
            </p:nvSpPr>
            <p:spPr>
              <a:xfrm>
                <a:off x="4674700" y="1118275"/>
                <a:ext cx="148575" cy="125200"/>
              </a:xfrm>
              <a:custGeom>
                <a:avLst/>
                <a:gdLst/>
                <a:ahLst/>
                <a:cxnLst/>
                <a:rect l="l" t="t" r="r" b="b"/>
                <a:pathLst>
                  <a:path w="5943" h="5008" extrusionOk="0">
                    <a:moveTo>
                      <a:pt x="4313" y="1"/>
                    </a:moveTo>
                    <a:cubicBezTo>
                      <a:pt x="4047" y="1"/>
                      <a:pt x="3770" y="105"/>
                      <a:pt x="3522" y="353"/>
                    </a:cubicBezTo>
                    <a:lnTo>
                      <a:pt x="820" y="3055"/>
                    </a:lnTo>
                    <a:cubicBezTo>
                      <a:pt x="1" y="3874"/>
                      <a:pt x="754" y="5008"/>
                      <a:pt x="1631" y="5008"/>
                    </a:cubicBezTo>
                    <a:cubicBezTo>
                      <a:pt x="1896" y="5008"/>
                      <a:pt x="2173" y="4904"/>
                      <a:pt x="2421" y="4656"/>
                    </a:cubicBezTo>
                    <a:lnTo>
                      <a:pt x="2721" y="4356"/>
                    </a:lnTo>
                    <a:lnTo>
                      <a:pt x="1921" y="3555"/>
                    </a:lnTo>
                    <a:lnTo>
                      <a:pt x="4022" y="1454"/>
                    </a:lnTo>
                    <a:lnTo>
                      <a:pt x="4823" y="2254"/>
                    </a:lnTo>
                    <a:lnTo>
                      <a:pt x="5123" y="1954"/>
                    </a:lnTo>
                    <a:cubicBezTo>
                      <a:pt x="5943" y="1135"/>
                      <a:pt x="5190" y="1"/>
                      <a:pt x="4313"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07;p39">
                <a:extLst>
                  <a:ext uri="{FF2B5EF4-FFF2-40B4-BE49-F238E27FC236}">
                    <a16:creationId xmlns:a16="http://schemas.microsoft.com/office/drawing/2014/main" xmlns="" id="{C309C61C-018A-F4DB-3C92-E6F21720C14D}"/>
                  </a:ext>
                </a:extLst>
              </p:cNvPr>
              <p:cNvSpPr/>
              <p:nvPr/>
            </p:nvSpPr>
            <p:spPr>
              <a:xfrm>
                <a:off x="4894500" y="1325550"/>
                <a:ext cx="1052450" cy="1050800"/>
              </a:xfrm>
              <a:custGeom>
                <a:avLst/>
                <a:gdLst/>
                <a:ahLst/>
                <a:cxnLst/>
                <a:rect l="l" t="t" r="r" b="b"/>
                <a:pathLst>
                  <a:path w="42098" h="42032" extrusionOk="0">
                    <a:moveTo>
                      <a:pt x="9807" y="5071"/>
                    </a:moveTo>
                    <a:lnTo>
                      <a:pt x="9941" y="5171"/>
                    </a:lnTo>
                    <a:lnTo>
                      <a:pt x="14411" y="9641"/>
                    </a:lnTo>
                    <a:lnTo>
                      <a:pt x="16846" y="12076"/>
                    </a:lnTo>
                    <a:lnTo>
                      <a:pt x="17146" y="12376"/>
                    </a:lnTo>
                    <a:lnTo>
                      <a:pt x="21349" y="16613"/>
                    </a:lnTo>
                    <a:lnTo>
                      <a:pt x="21649" y="16880"/>
                    </a:lnTo>
                    <a:lnTo>
                      <a:pt x="24084" y="19315"/>
                    </a:lnTo>
                    <a:lnTo>
                      <a:pt x="38261" y="33491"/>
                    </a:lnTo>
                    <a:lnTo>
                      <a:pt x="38228" y="33625"/>
                    </a:lnTo>
                    <a:cubicBezTo>
                      <a:pt x="37761" y="34626"/>
                      <a:pt x="37094" y="35560"/>
                      <a:pt x="36293" y="36327"/>
                    </a:cubicBezTo>
                    <a:cubicBezTo>
                      <a:pt x="35526" y="37127"/>
                      <a:pt x="34592" y="37761"/>
                      <a:pt x="33591" y="38228"/>
                    </a:cubicBezTo>
                    <a:lnTo>
                      <a:pt x="33458" y="38295"/>
                    </a:lnTo>
                    <a:lnTo>
                      <a:pt x="33358" y="38195"/>
                    </a:lnTo>
                    <a:lnTo>
                      <a:pt x="19281" y="24118"/>
                    </a:lnTo>
                    <a:lnTo>
                      <a:pt x="16846" y="21683"/>
                    </a:lnTo>
                    <a:lnTo>
                      <a:pt x="16546" y="21383"/>
                    </a:lnTo>
                    <a:lnTo>
                      <a:pt x="12343" y="17180"/>
                    </a:lnTo>
                    <a:lnTo>
                      <a:pt x="12042" y="16880"/>
                    </a:lnTo>
                    <a:lnTo>
                      <a:pt x="9607" y="14478"/>
                    </a:lnTo>
                    <a:lnTo>
                      <a:pt x="5004" y="9875"/>
                    </a:lnTo>
                    <a:lnTo>
                      <a:pt x="5071" y="9741"/>
                    </a:lnTo>
                    <a:cubicBezTo>
                      <a:pt x="5638" y="8540"/>
                      <a:pt x="8507" y="5705"/>
                      <a:pt x="9707" y="5138"/>
                    </a:cubicBezTo>
                    <a:lnTo>
                      <a:pt x="9807" y="5071"/>
                    </a:lnTo>
                    <a:close/>
                    <a:moveTo>
                      <a:pt x="2069" y="1"/>
                    </a:moveTo>
                    <a:lnTo>
                      <a:pt x="0" y="2102"/>
                    </a:lnTo>
                    <a:lnTo>
                      <a:pt x="1668" y="3770"/>
                    </a:lnTo>
                    <a:cubicBezTo>
                      <a:pt x="4203" y="6305"/>
                      <a:pt x="601" y="10308"/>
                      <a:pt x="601" y="10308"/>
                    </a:cubicBezTo>
                    <a:lnTo>
                      <a:pt x="7172" y="16880"/>
                    </a:lnTo>
                    <a:lnTo>
                      <a:pt x="9607" y="19315"/>
                    </a:lnTo>
                    <a:lnTo>
                      <a:pt x="9908" y="19615"/>
                    </a:lnTo>
                    <a:lnTo>
                      <a:pt x="14111" y="23818"/>
                    </a:lnTo>
                    <a:lnTo>
                      <a:pt x="14411" y="24118"/>
                    </a:lnTo>
                    <a:lnTo>
                      <a:pt x="16846" y="26553"/>
                    </a:lnTo>
                    <a:lnTo>
                      <a:pt x="32324" y="42031"/>
                    </a:lnTo>
                    <a:cubicBezTo>
                      <a:pt x="32324" y="42031"/>
                      <a:pt x="32333" y="42031"/>
                      <a:pt x="32352" y="42031"/>
                    </a:cubicBezTo>
                    <a:cubicBezTo>
                      <a:pt x="32665" y="42031"/>
                      <a:pt x="35548" y="41942"/>
                      <a:pt x="38728" y="38762"/>
                    </a:cubicBezTo>
                    <a:cubicBezTo>
                      <a:pt x="42097" y="35393"/>
                      <a:pt x="41997" y="32357"/>
                      <a:pt x="41997" y="32357"/>
                    </a:cubicBezTo>
                    <a:lnTo>
                      <a:pt x="26553" y="16880"/>
                    </a:lnTo>
                    <a:lnTo>
                      <a:pt x="24084" y="14478"/>
                    </a:lnTo>
                    <a:lnTo>
                      <a:pt x="23784" y="14178"/>
                    </a:lnTo>
                    <a:lnTo>
                      <a:pt x="19581" y="9941"/>
                    </a:lnTo>
                    <a:lnTo>
                      <a:pt x="19281" y="9641"/>
                    </a:lnTo>
                    <a:lnTo>
                      <a:pt x="16846" y="7206"/>
                    </a:lnTo>
                    <a:lnTo>
                      <a:pt x="10274" y="635"/>
                    </a:lnTo>
                    <a:cubicBezTo>
                      <a:pt x="10274" y="635"/>
                      <a:pt x="8117" y="2592"/>
                      <a:pt x="5954" y="2592"/>
                    </a:cubicBezTo>
                    <a:cubicBezTo>
                      <a:pt x="5183" y="2592"/>
                      <a:pt x="4411" y="2344"/>
                      <a:pt x="3736" y="1669"/>
                    </a:cubicBezTo>
                    <a:lnTo>
                      <a:pt x="2069"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08;p39">
                <a:extLst>
                  <a:ext uri="{FF2B5EF4-FFF2-40B4-BE49-F238E27FC236}">
                    <a16:creationId xmlns:a16="http://schemas.microsoft.com/office/drawing/2014/main" xmlns="" id="{48354D21-4044-0F15-0F83-FAE69EAE4B23}"/>
                  </a:ext>
                </a:extLst>
              </p:cNvPr>
              <p:cNvSpPr/>
              <p:nvPr/>
            </p:nvSpPr>
            <p:spPr>
              <a:xfrm>
                <a:off x="4722700" y="1154600"/>
                <a:ext cx="133475" cy="133450"/>
              </a:xfrm>
              <a:custGeom>
                <a:avLst/>
                <a:gdLst/>
                <a:ahLst/>
                <a:cxnLst/>
                <a:rect l="l" t="t" r="r" b="b"/>
                <a:pathLst>
                  <a:path w="5339" h="5338" extrusionOk="0">
                    <a:moveTo>
                      <a:pt x="2102" y="1"/>
                    </a:moveTo>
                    <a:lnTo>
                      <a:pt x="1" y="2102"/>
                    </a:lnTo>
                    <a:lnTo>
                      <a:pt x="801" y="2903"/>
                    </a:lnTo>
                    <a:lnTo>
                      <a:pt x="2136" y="4237"/>
                    </a:lnTo>
                    <a:lnTo>
                      <a:pt x="4204" y="2135"/>
                    </a:lnTo>
                    <a:lnTo>
                      <a:pt x="4504" y="2436"/>
                    </a:lnTo>
                    <a:lnTo>
                      <a:pt x="2436" y="4504"/>
                    </a:lnTo>
                    <a:lnTo>
                      <a:pt x="3237" y="5338"/>
                    </a:lnTo>
                    <a:lnTo>
                      <a:pt x="5338" y="3236"/>
                    </a:lnTo>
                    <a:lnTo>
                      <a:pt x="2903" y="801"/>
                    </a:lnTo>
                    <a:lnTo>
                      <a:pt x="2102"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09;p39">
                <a:extLst>
                  <a:ext uri="{FF2B5EF4-FFF2-40B4-BE49-F238E27FC236}">
                    <a16:creationId xmlns:a16="http://schemas.microsoft.com/office/drawing/2014/main" xmlns="" id="{82531F95-A399-D2F9-9615-F1C273FA98BA}"/>
                  </a:ext>
                </a:extLst>
              </p:cNvPr>
              <p:cNvSpPr/>
              <p:nvPr/>
            </p:nvSpPr>
            <p:spPr>
              <a:xfrm>
                <a:off x="5032925" y="1464825"/>
                <a:ext cx="805600" cy="806425"/>
              </a:xfrm>
              <a:custGeom>
                <a:avLst/>
                <a:gdLst/>
                <a:ahLst/>
                <a:cxnLst/>
                <a:rect l="l" t="t" r="r" b="b"/>
                <a:pathLst>
                  <a:path w="32224" h="32257" extrusionOk="0">
                    <a:moveTo>
                      <a:pt x="4204" y="0"/>
                    </a:moveTo>
                    <a:cubicBezTo>
                      <a:pt x="3070" y="634"/>
                      <a:pt x="635" y="3103"/>
                      <a:pt x="1" y="4203"/>
                    </a:cubicBezTo>
                    <a:lnTo>
                      <a:pt x="4337" y="8573"/>
                    </a:lnTo>
                    <a:lnTo>
                      <a:pt x="6772" y="11008"/>
                    </a:lnTo>
                    <a:lnTo>
                      <a:pt x="7072" y="11309"/>
                    </a:lnTo>
                    <a:lnTo>
                      <a:pt x="11309" y="15545"/>
                    </a:lnTo>
                    <a:lnTo>
                      <a:pt x="11609" y="15845"/>
                    </a:lnTo>
                    <a:lnTo>
                      <a:pt x="14044" y="18280"/>
                    </a:lnTo>
                    <a:lnTo>
                      <a:pt x="27987" y="32257"/>
                    </a:lnTo>
                    <a:cubicBezTo>
                      <a:pt x="29822" y="31323"/>
                      <a:pt x="31323" y="29855"/>
                      <a:pt x="32224" y="28021"/>
                    </a:cubicBezTo>
                    <a:lnTo>
                      <a:pt x="18247" y="14044"/>
                    </a:lnTo>
                    <a:lnTo>
                      <a:pt x="15812" y="11609"/>
                    </a:lnTo>
                    <a:lnTo>
                      <a:pt x="15545" y="11309"/>
                    </a:lnTo>
                    <a:lnTo>
                      <a:pt x="11309" y="7072"/>
                    </a:lnTo>
                    <a:lnTo>
                      <a:pt x="11009" y="6805"/>
                    </a:lnTo>
                    <a:lnTo>
                      <a:pt x="8574" y="4370"/>
                    </a:lnTo>
                    <a:lnTo>
                      <a:pt x="4204" y="0"/>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10;p39">
                <a:extLst>
                  <a:ext uri="{FF2B5EF4-FFF2-40B4-BE49-F238E27FC236}">
                    <a16:creationId xmlns:a16="http://schemas.microsoft.com/office/drawing/2014/main" xmlns="" id="{EBB5D6D4-2922-C1C6-C6EC-8B575089527C}"/>
                  </a:ext>
                </a:extLst>
              </p:cNvPr>
              <p:cNvSpPr/>
              <p:nvPr/>
            </p:nvSpPr>
            <p:spPr>
              <a:xfrm>
                <a:off x="4811950" y="1243825"/>
                <a:ext cx="127600" cy="127625"/>
              </a:xfrm>
              <a:custGeom>
                <a:avLst/>
                <a:gdLst/>
                <a:ahLst/>
                <a:cxnLst/>
                <a:rect l="l" t="t" r="r" b="b"/>
                <a:pathLst>
                  <a:path w="5104" h="5105" extrusionOk="0">
                    <a:moveTo>
                      <a:pt x="2869" y="768"/>
                    </a:moveTo>
                    <a:lnTo>
                      <a:pt x="2856" y="780"/>
                    </a:lnTo>
                    <a:lnTo>
                      <a:pt x="3158" y="1079"/>
                    </a:lnTo>
                    <a:lnTo>
                      <a:pt x="3169" y="1068"/>
                    </a:lnTo>
                    <a:lnTo>
                      <a:pt x="2869" y="768"/>
                    </a:lnTo>
                    <a:close/>
                    <a:moveTo>
                      <a:pt x="4178" y="2088"/>
                    </a:moveTo>
                    <a:lnTo>
                      <a:pt x="4265" y="2174"/>
                    </a:lnTo>
                    <a:lnTo>
                      <a:pt x="4270" y="2169"/>
                    </a:lnTo>
                    <a:lnTo>
                      <a:pt x="4178" y="2088"/>
                    </a:lnTo>
                    <a:close/>
                    <a:moveTo>
                      <a:pt x="2068" y="1"/>
                    </a:moveTo>
                    <a:lnTo>
                      <a:pt x="0" y="2069"/>
                    </a:lnTo>
                    <a:lnTo>
                      <a:pt x="777" y="2860"/>
                    </a:lnTo>
                    <a:lnTo>
                      <a:pt x="777" y="2860"/>
                    </a:lnTo>
                    <a:lnTo>
                      <a:pt x="2856" y="780"/>
                    </a:lnTo>
                    <a:lnTo>
                      <a:pt x="2068" y="1"/>
                    </a:lnTo>
                    <a:close/>
                    <a:moveTo>
                      <a:pt x="777" y="2860"/>
                    </a:moveTo>
                    <a:lnTo>
                      <a:pt x="767" y="2870"/>
                    </a:lnTo>
                    <a:lnTo>
                      <a:pt x="1068" y="3170"/>
                    </a:lnTo>
                    <a:lnTo>
                      <a:pt x="1075" y="3163"/>
                    </a:lnTo>
                    <a:lnTo>
                      <a:pt x="1075" y="3163"/>
                    </a:lnTo>
                    <a:lnTo>
                      <a:pt x="777" y="2860"/>
                    </a:lnTo>
                    <a:close/>
                    <a:moveTo>
                      <a:pt x="3158" y="1079"/>
                    </a:moveTo>
                    <a:lnTo>
                      <a:pt x="1075" y="3163"/>
                    </a:lnTo>
                    <a:lnTo>
                      <a:pt x="1075" y="3163"/>
                    </a:lnTo>
                    <a:lnTo>
                      <a:pt x="1868" y="3970"/>
                    </a:lnTo>
                    <a:lnTo>
                      <a:pt x="3970" y="1902"/>
                    </a:lnTo>
                    <a:lnTo>
                      <a:pt x="4178" y="2088"/>
                    </a:lnTo>
                    <a:lnTo>
                      <a:pt x="3158" y="1079"/>
                    </a:lnTo>
                    <a:close/>
                    <a:moveTo>
                      <a:pt x="4265" y="2174"/>
                    </a:moveTo>
                    <a:lnTo>
                      <a:pt x="2168" y="4271"/>
                    </a:lnTo>
                    <a:lnTo>
                      <a:pt x="3002" y="5104"/>
                    </a:lnTo>
                    <a:lnTo>
                      <a:pt x="5104" y="3003"/>
                    </a:lnTo>
                    <a:lnTo>
                      <a:pt x="4265" y="2174"/>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811;p39">
              <a:extLst>
                <a:ext uri="{FF2B5EF4-FFF2-40B4-BE49-F238E27FC236}">
                  <a16:creationId xmlns:a16="http://schemas.microsoft.com/office/drawing/2014/main" xmlns="" id="{DE776056-CEC3-A90B-BDB3-DDECB085C7D5}"/>
                </a:ext>
              </a:extLst>
            </p:cNvPr>
            <p:cNvGrpSpPr/>
            <p:nvPr/>
          </p:nvGrpSpPr>
          <p:grpSpPr>
            <a:xfrm rot="1378338">
              <a:off x="745090" y="2424715"/>
              <a:ext cx="1410671" cy="1384480"/>
              <a:chOff x="4674700" y="1118275"/>
              <a:chExt cx="1281875" cy="1258075"/>
            </a:xfrm>
          </p:grpSpPr>
          <p:sp>
            <p:nvSpPr>
              <p:cNvPr id="5" name="Google Shape;812;p39">
                <a:extLst>
                  <a:ext uri="{FF2B5EF4-FFF2-40B4-BE49-F238E27FC236}">
                    <a16:creationId xmlns:a16="http://schemas.microsoft.com/office/drawing/2014/main" xmlns="" id="{12BBAFFD-0789-FC79-0374-1AD46EBCCA53}"/>
                  </a:ext>
                </a:extLst>
              </p:cNvPr>
              <p:cNvSpPr/>
              <p:nvPr/>
            </p:nvSpPr>
            <p:spPr>
              <a:xfrm>
                <a:off x="5811750" y="1120325"/>
                <a:ext cx="144825" cy="123150"/>
              </a:xfrm>
              <a:custGeom>
                <a:avLst/>
                <a:gdLst/>
                <a:ahLst/>
                <a:cxnLst/>
                <a:rect l="l" t="t" r="r" b="b"/>
                <a:pathLst>
                  <a:path w="5793" h="4926" extrusionOk="0">
                    <a:moveTo>
                      <a:pt x="1551" y="0"/>
                    </a:moveTo>
                    <a:cubicBezTo>
                      <a:pt x="702" y="0"/>
                      <a:pt x="0" y="1038"/>
                      <a:pt x="704" y="1872"/>
                    </a:cubicBezTo>
                    <a:lnTo>
                      <a:pt x="1004" y="2172"/>
                    </a:lnTo>
                    <a:lnTo>
                      <a:pt x="1805" y="1372"/>
                    </a:lnTo>
                    <a:lnTo>
                      <a:pt x="3873" y="3473"/>
                    </a:lnTo>
                    <a:lnTo>
                      <a:pt x="3072" y="4274"/>
                    </a:lnTo>
                    <a:lnTo>
                      <a:pt x="3372" y="4574"/>
                    </a:lnTo>
                    <a:cubicBezTo>
                      <a:pt x="3621" y="4822"/>
                      <a:pt x="3897" y="4926"/>
                      <a:pt x="4163" y="4926"/>
                    </a:cubicBezTo>
                    <a:cubicBezTo>
                      <a:pt x="5040" y="4926"/>
                      <a:pt x="5793" y="3792"/>
                      <a:pt x="4974" y="2973"/>
                    </a:cubicBezTo>
                    <a:lnTo>
                      <a:pt x="2272" y="271"/>
                    </a:lnTo>
                    <a:cubicBezTo>
                      <a:pt x="2038" y="81"/>
                      <a:pt x="1789" y="0"/>
                      <a:pt x="1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13;p39">
                <a:extLst>
                  <a:ext uri="{FF2B5EF4-FFF2-40B4-BE49-F238E27FC236}">
                    <a16:creationId xmlns:a16="http://schemas.microsoft.com/office/drawing/2014/main" xmlns="" id="{FE898D2C-E37D-E655-5477-3A62074504D7}"/>
                  </a:ext>
                </a:extLst>
              </p:cNvPr>
              <p:cNvSpPr/>
              <p:nvPr/>
            </p:nvSpPr>
            <p:spPr>
              <a:xfrm>
                <a:off x="5384025" y="1464825"/>
                <a:ext cx="214325" cy="214350"/>
              </a:xfrm>
              <a:custGeom>
                <a:avLst/>
                <a:gdLst/>
                <a:ahLst/>
                <a:cxnLst/>
                <a:rect l="l" t="t" r="r" b="b"/>
                <a:pathLst>
                  <a:path w="8573" h="8574" extrusionOk="0">
                    <a:moveTo>
                      <a:pt x="4370" y="0"/>
                    </a:moveTo>
                    <a:lnTo>
                      <a:pt x="0" y="4370"/>
                    </a:lnTo>
                    <a:lnTo>
                      <a:pt x="4203" y="8573"/>
                    </a:lnTo>
                    <a:lnTo>
                      <a:pt x="8573" y="4203"/>
                    </a:lnTo>
                    <a:cubicBezTo>
                      <a:pt x="7939" y="3103"/>
                      <a:pt x="5504" y="634"/>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14;p39">
                <a:extLst>
                  <a:ext uri="{FF2B5EF4-FFF2-40B4-BE49-F238E27FC236}">
                    <a16:creationId xmlns:a16="http://schemas.microsoft.com/office/drawing/2014/main" xmlns="" id="{4EEB3965-2778-4E24-C75F-61ADF86D5E4C}"/>
                  </a:ext>
                </a:extLst>
              </p:cNvPr>
              <p:cNvSpPr/>
              <p:nvPr/>
            </p:nvSpPr>
            <p:spPr>
              <a:xfrm>
                <a:off x="4792750" y="1815900"/>
                <a:ext cx="454525" cy="454525"/>
              </a:xfrm>
              <a:custGeom>
                <a:avLst/>
                <a:gdLst/>
                <a:ahLst/>
                <a:cxnLst/>
                <a:rect l="l" t="t" r="r" b="b"/>
                <a:pathLst>
                  <a:path w="18181" h="18181" extrusionOk="0">
                    <a:moveTo>
                      <a:pt x="13978" y="1"/>
                    </a:moveTo>
                    <a:lnTo>
                      <a:pt x="1" y="13978"/>
                    </a:lnTo>
                    <a:cubicBezTo>
                      <a:pt x="435" y="14878"/>
                      <a:pt x="1035" y="15712"/>
                      <a:pt x="1769" y="16413"/>
                    </a:cubicBezTo>
                    <a:cubicBezTo>
                      <a:pt x="2469" y="17146"/>
                      <a:pt x="3303" y="17747"/>
                      <a:pt x="4237" y="18181"/>
                    </a:cubicBezTo>
                    <a:lnTo>
                      <a:pt x="18181" y="4204"/>
                    </a:lnTo>
                    <a:lnTo>
                      <a:pt x="139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5;p39">
                <a:extLst>
                  <a:ext uri="{FF2B5EF4-FFF2-40B4-BE49-F238E27FC236}">
                    <a16:creationId xmlns:a16="http://schemas.microsoft.com/office/drawing/2014/main" xmlns="" id="{DD9DC9F4-0EA5-1BF5-E7E2-1911D2631FEC}"/>
                  </a:ext>
                </a:extLst>
              </p:cNvPr>
              <p:cNvSpPr/>
              <p:nvPr/>
            </p:nvSpPr>
            <p:spPr>
              <a:xfrm>
                <a:off x="5802650" y="1154600"/>
                <a:ext cx="105925" cy="105925"/>
              </a:xfrm>
              <a:custGeom>
                <a:avLst/>
                <a:gdLst/>
                <a:ahLst/>
                <a:cxnLst/>
                <a:rect l="l" t="t" r="r" b="b"/>
                <a:pathLst>
                  <a:path w="4237" h="4237" extrusionOk="0">
                    <a:moveTo>
                      <a:pt x="2135" y="1"/>
                    </a:moveTo>
                    <a:lnTo>
                      <a:pt x="1335" y="801"/>
                    </a:lnTo>
                    <a:lnTo>
                      <a:pt x="0" y="2135"/>
                    </a:lnTo>
                    <a:lnTo>
                      <a:pt x="2102" y="4237"/>
                    </a:lnTo>
                    <a:lnTo>
                      <a:pt x="3436" y="2903"/>
                    </a:lnTo>
                    <a:lnTo>
                      <a:pt x="4237" y="2102"/>
                    </a:lnTo>
                    <a:lnTo>
                      <a:pt x="21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16;p39">
                <a:extLst>
                  <a:ext uri="{FF2B5EF4-FFF2-40B4-BE49-F238E27FC236}">
                    <a16:creationId xmlns:a16="http://schemas.microsoft.com/office/drawing/2014/main" xmlns="" id="{638C9037-2DED-C980-CF3A-B2A2E1798600}"/>
                  </a:ext>
                </a:extLst>
              </p:cNvPr>
              <p:cNvSpPr/>
              <p:nvPr/>
            </p:nvSpPr>
            <p:spPr>
              <a:xfrm>
                <a:off x="4685175" y="1747525"/>
                <a:ext cx="630475" cy="628825"/>
              </a:xfrm>
              <a:custGeom>
                <a:avLst/>
                <a:gdLst/>
                <a:ahLst/>
                <a:cxnLst/>
                <a:rect l="l" t="t" r="r" b="b"/>
                <a:pathLst>
                  <a:path w="25219" h="25153" extrusionOk="0">
                    <a:moveTo>
                      <a:pt x="15545" y="1"/>
                    </a:moveTo>
                    <a:lnTo>
                      <a:pt x="101" y="15478"/>
                    </a:lnTo>
                    <a:cubicBezTo>
                      <a:pt x="101" y="15478"/>
                      <a:pt x="1" y="18514"/>
                      <a:pt x="3370" y="21883"/>
                    </a:cubicBezTo>
                    <a:cubicBezTo>
                      <a:pt x="6550" y="25063"/>
                      <a:pt x="9433" y="25152"/>
                      <a:pt x="9746" y="25152"/>
                    </a:cubicBezTo>
                    <a:cubicBezTo>
                      <a:pt x="9765" y="25152"/>
                      <a:pt x="9774" y="25152"/>
                      <a:pt x="9774" y="25152"/>
                    </a:cubicBezTo>
                    <a:lnTo>
                      <a:pt x="25219" y="9674"/>
                    </a:lnTo>
                    <a:lnTo>
                      <a:pt x="22784" y="7239"/>
                    </a:lnTo>
                    <a:lnTo>
                      <a:pt x="8640" y="21416"/>
                    </a:lnTo>
                    <a:lnTo>
                      <a:pt x="8507" y="21349"/>
                    </a:lnTo>
                    <a:cubicBezTo>
                      <a:pt x="6472" y="20382"/>
                      <a:pt x="4838" y="18747"/>
                      <a:pt x="3870" y="16746"/>
                    </a:cubicBezTo>
                    <a:lnTo>
                      <a:pt x="3837" y="16612"/>
                    </a:lnTo>
                    <a:lnTo>
                      <a:pt x="3937" y="16512"/>
                    </a:lnTo>
                    <a:lnTo>
                      <a:pt x="17980" y="2436"/>
                    </a:lnTo>
                    <a:lnTo>
                      <a:pt x="155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17;p39">
                <a:extLst>
                  <a:ext uri="{FF2B5EF4-FFF2-40B4-BE49-F238E27FC236}">
                    <a16:creationId xmlns:a16="http://schemas.microsoft.com/office/drawing/2014/main" xmlns="" id="{275504C6-0D0E-E582-85B5-89FA58058AB7}"/>
                  </a:ext>
                </a:extLst>
              </p:cNvPr>
              <p:cNvSpPr/>
              <p:nvPr/>
            </p:nvSpPr>
            <p:spPr>
              <a:xfrm>
                <a:off x="5315625" y="1298050"/>
                <a:ext cx="449525" cy="449500"/>
              </a:xfrm>
              <a:custGeom>
                <a:avLst/>
                <a:gdLst/>
                <a:ahLst/>
                <a:cxnLst/>
                <a:rect l="l" t="t" r="r" b="b"/>
                <a:pathLst>
                  <a:path w="17981" h="17980" extrusionOk="0">
                    <a:moveTo>
                      <a:pt x="15879" y="0"/>
                    </a:moveTo>
                    <a:lnTo>
                      <a:pt x="15078" y="801"/>
                    </a:lnTo>
                    <a:lnTo>
                      <a:pt x="17180" y="2902"/>
                    </a:lnTo>
                    <a:lnTo>
                      <a:pt x="17980" y="2102"/>
                    </a:lnTo>
                    <a:lnTo>
                      <a:pt x="15879" y="0"/>
                    </a:lnTo>
                    <a:close/>
                    <a:moveTo>
                      <a:pt x="14778" y="1101"/>
                    </a:moveTo>
                    <a:lnTo>
                      <a:pt x="13110" y="2769"/>
                    </a:lnTo>
                    <a:cubicBezTo>
                      <a:pt x="12448" y="3439"/>
                      <a:pt x="11687" y="3687"/>
                      <a:pt x="10922" y="3687"/>
                    </a:cubicBezTo>
                    <a:cubicBezTo>
                      <a:pt x="8758" y="3687"/>
                      <a:pt x="6572" y="1701"/>
                      <a:pt x="6572" y="1701"/>
                    </a:cubicBezTo>
                    <a:lnTo>
                      <a:pt x="1" y="8273"/>
                    </a:lnTo>
                    <a:lnTo>
                      <a:pt x="2436" y="10708"/>
                    </a:lnTo>
                    <a:lnTo>
                      <a:pt x="7006" y="6138"/>
                    </a:lnTo>
                    <a:lnTo>
                      <a:pt x="7139" y="6204"/>
                    </a:lnTo>
                    <a:cubicBezTo>
                      <a:pt x="8340" y="6772"/>
                      <a:pt x="11209" y="9640"/>
                      <a:pt x="11776" y="10841"/>
                    </a:cubicBezTo>
                    <a:lnTo>
                      <a:pt x="11843" y="10975"/>
                    </a:lnTo>
                    <a:lnTo>
                      <a:pt x="11709" y="11075"/>
                    </a:lnTo>
                    <a:lnTo>
                      <a:pt x="7239" y="15578"/>
                    </a:lnTo>
                    <a:lnTo>
                      <a:pt x="9708" y="17980"/>
                    </a:lnTo>
                    <a:lnTo>
                      <a:pt x="16246" y="11408"/>
                    </a:lnTo>
                    <a:cubicBezTo>
                      <a:pt x="16246" y="11408"/>
                      <a:pt x="12643" y="7405"/>
                      <a:pt x="15212" y="4870"/>
                    </a:cubicBezTo>
                    <a:lnTo>
                      <a:pt x="16880" y="3202"/>
                    </a:lnTo>
                    <a:lnTo>
                      <a:pt x="14778" y="110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18;p39">
                <a:extLst>
                  <a:ext uri="{FF2B5EF4-FFF2-40B4-BE49-F238E27FC236}">
                    <a16:creationId xmlns:a16="http://schemas.microsoft.com/office/drawing/2014/main" xmlns="" id="{F288C195-001C-BAE3-1089-6F46314313CF}"/>
                  </a:ext>
                </a:extLst>
              </p:cNvPr>
              <p:cNvSpPr/>
              <p:nvPr/>
            </p:nvSpPr>
            <p:spPr>
              <a:xfrm>
                <a:off x="5720100" y="1215475"/>
                <a:ext cx="127600" cy="128450"/>
              </a:xfrm>
              <a:custGeom>
                <a:avLst/>
                <a:gdLst/>
                <a:ahLst/>
                <a:cxnLst/>
                <a:rect l="l" t="t" r="r" b="b"/>
                <a:pathLst>
                  <a:path w="5104" h="5138" extrusionOk="0">
                    <a:moveTo>
                      <a:pt x="1101" y="1902"/>
                    </a:moveTo>
                    <a:lnTo>
                      <a:pt x="801" y="2202"/>
                    </a:lnTo>
                    <a:lnTo>
                      <a:pt x="824" y="2226"/>
                    </a:lnTo>
                    <a:lnTo>
                      <a:pt x="1127" y="1928"/>
                    </a:lnTo>
                    <a:lnTo>
                      <a:pt x="1101" y="1902"/>
                    </a:lnTo>
                    <a:close/>
                    <a:moveTo>
                      <a:pt x="3036" y="1"/>
                    </a:moveTo>
                    <a:lnTo>
                      <a:pt x="2202" y="835"/>
                    </a:lnTo>
                    <a:lnTo>
                      <a:pt x="4295" y="2895"/>
                    </a:lnTo>
                    <a:lnTo>
                      <a:pt x="4295" y="2895"/>
                    </a:lnTo>
                    <a:lnTo>
                      <a:pt x="5104" y="2069"/>
                    </a:lnTo>
                    <a:lnTo>
                      <a:pt x="3036" y="1"/>
                    </a:lnTo>
                    <a:close/>
                    <a:moveTo>
                      <a:pt x="4295" y="2895"/>
                    </a:moveTo>
                    <a:lnTo>
                      <a:pt x="3999" y="3199"/>
                    </a:lnTo>
                    <a:lnTo>
                      <a:pt x="4003" y="3203"/>
                    </a:lnTo>
                    <a:lnTo>
                      <a:pt x="4303" y="2903"/>
                    </a:lnTo>
                    <a:lnTo>
                      <a:pt x="4295" y="2895"/>
                    </a:lnTo>
                    <a:close/>
                    <a:moveTo>
                      <a:pt x="1935" y="1135"/>
                    </a:moveTo>
                    <a:lnTo>
                      <a:pt x="1127" y="1928"/>
                    </a:lnTo>
                    <a:lnTo>
                      <a:pt x="3202" y="4004"/>
                    </a:lnTo>
                    <a:lnTo>
                      <a:pt x="2902" y="4304"/>
                    </a:lnTo>
                    <a:lnTo>
                      <a:pt x="824" y="2226"/>
                    </a:lnTo>
                    <a:lnTo>
                      <a:pt x="0" y="3036"/>
                    </a:lnTo>
                    <a:lnTo>
                      <a:pt x="2102" y="5138"/>
                    </a:lnTo>
                    <a:lnTo>
                      <a:pt x="3999" y="3199"/>
                    </a:lnTo>
                    <a:lnTo>
                      <a:pt x="1935" y="113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19;p39">
                <a:extLst>
                  <a:ext uri="{FF2B5EF4-FFF2-40B4-BE49-F238E27FC236}">
                    <a16:creationId xmlns:a16="http://schemas.microsoft.com/office/drawing/2014/main" xmlns="" id="{B7068D72-E482-66F4-B8F9-0E89E290D5AB}"/>
                  </a:ext>
                </a:extLst>
              </p:cNvPr>
              <p:cNvSpPr/>
              <p:nvPr/>
            </p:nvSpPr>
            <p:spPr>
              <a:xfrm>
                <a:off x="4674700" y="1118275"/>
                <a:ext cx="148575" cy="125200"/>
              </a:xfrm>
              <a:custGeom>
                <a:avLst/>
                <a:gdLst/>
                <a:ahLst/>
                <a:cxnLst/>
                <a:rect l="l" t="t" r="r" b="b"/>
                <a:pathLst>
                  <a:path w="5943" h="5008" extrusionOk="0">
                    <a:moveTo>
                      <a:pt x="4313" y="1"/>
                    </a:moveTo>
                    <a:cubicBezTo>
                      <a:pt x="4047" y="1"/>
                      <a:pt x="3770" y="105"/>
                      <a:pt x="3522" y="353"/>
                    </a:cubicBezTo>
                    <a:lnTo>
                      <a:pt x="820" y="3055"/>
                    </a:lnTo>
                    <a:cubicBezTo>
                      <a:pt x="1" y="3874"/>
                      <a:pt x="754" y="5008"/>
                      <a:pt x="1631" y="5008"/>
                    </a:cubicBezTo>
                    <a:cubicBezTo>
                      <a:pt x="1896" y="5008"/>
                      <a:pt x="2173" y="4904"/>
                      <a:pt x="2421" y="4656"/>
                    </a:cubicBezTo>
                    <a:lnTo>
                      <a:pt x="2721" y="4356"/>
                    </a:lnTo>
                    <a:lnTo>
                      <a:pt x="1921" y="3555"/>
                    </a:lnTo>
                    <a:lnTo>
                      <a:pt x="4022" y="1454"/>
                    </a:lnTo>
                    <a:lnTo>
                      <a:pt x="4823" y="2254"/>
                    </a:lnTo>
                    <a:lnTo>
                      <a:pt x="5123" y="1954"/>
                    </a:lnTo>
                    <a:cubicBezTo>
                      <a:pt x="5943" y="1135"/>
                      <a:pt x="5190" y="1"/>
                      <a:pt x="4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20;p39">
                <a:extLst>
                  <a:ext uri="{FF2B5EF4-FFF2-40B4-BE49-F238E27FC236}">
                    <a16:creationId xmlns:a16="http://schemas.microsoft.com/office/drawing/2014/main" xmlns="" id="{7F8B22E3-4E13-F089-077B-C8C9AE00E4EC}"/>
                  </a:ext>
                </a:extLst>
              </p:cNvPr>
              <p:cNvSpPr/>
              <p:nvPr/>
            </p:nvSpPr>
            <p:spPr>
              <a:xfrm>
                <a:off x="4894500" y="1325550"/>
                <a:ext cx="1052450" cy="1050800"/>
              </a:xfrm>
              <a:custGeom>
                <a:avLst/>
                <a:gdLst/>
                <a:ahLst/>
                <a:cxnLst/>
                <a:rect l="l" t="t" r="r" b="b"/>
                <a:pathLst>
                  <a:path w="42098" h="42032" extrusionOk="0">
                    <a:moveTo>
                      <a:pt x="9807" y="5071"/>
                    </a:moveTo>
                    <a:lnTo>
                      <a:pt x="9941" y="5171"/>
                    </a:lnTo>
                    <a:lnTo>
                      <a:pt x="14411" y="9641"/>
                    </a:lnTo>
                    <a:lnTo>
                      <a:pt x="16846" y="12076"/>
                    </a:lnTo>
                    <a:lnTo>
                      <a:pt x="17146" y="12376"/>
                    </a:lnTo>
                    <a:lnTo>
                      <a:pt x="21349" y="16613"/>
                    </a:lnTo>
                    <a:lnTo>
                      <a:pt x="21649" y="16880"/>
                    </a:lnTo>
                    <a:lnTo>
                      <a:pt x="24084" y="19315"/>
                    </a:lnTo>
                    <a:lnTo>
                      <a:pt x="38261" y="33491"/>
                    </a:lnTo>
                    <a:lnTo>
                      <a:pt x="38228" y="33625"/>
                    </a:lnTo>
                    <a:cubicBezTo>
                      <a:pt x="37761" y="34626"/>
                      <a:pt x="37094" y="35560"/>
                      <a:pt x="36293" y="36327"/>
                    </a:cubicBezTo>
                    <a:cubicBezTo>
                      <a:pt x="35526" y="37127"/>
                      <a:pt x="34592" y="37761"/>
                      <a:pt x="33591" y="38228"/>
                    </a:cubicBezTo>
                    <a:lnTo>
                      <a:pt x="33458" y="38295"/>
                    </a:lnTo>
                    <a:lnTo>
                      <a:pt x="33358" y="38195"/>
                    </a:lnTo>
                    <a:lnTo>
                      <a:pt x="19281" y="24118"/>
                    </a:lnTo>
                    <a:lnTo>
                      <a:pt x="16846" y="21683"/>
                    </a:lnTo>
                    <a:lnTo>
                      <a:pt x="16546" y="21383"/>
                    </a:lnTo>
                    <a:lnTo>
                      <a:pt x="12343" y="17180"/>
                    </a:lnTo>
                    <a:lnTo>
                      <a:pt x="12042" y="16880"/>
                    </a:lnTo>
                    <a:lnTo>
                      <a:pt x="9607" y="14478"/>
                    </a:lnTo>
                    <a:lnTo>
                      <a:pt x="5004" y="9875"/>
                    </a:lnTo>
                    <a:lnTo>
                      <a:pt x="5071" y="9741"/>
                    </a:lnTo>
                    <a:cubicBezTo>
                      <a:pt x="5638" y="8540"/>
                      <a:pt x="8507" y="5705"/>
                      <a:pt x="9707" y="5138"/>
                    </a:cubicBezTo>
                    <a:lnTo>
                      <a:pt x="9807" y="5071"/>
                    </a:lnTo>
                    <a:close/>
                    <a:moveTo>
                      <a:pt x="2069" y="1"/>
                    </a:moveTo>
                    <a:lnTo>
                      <a:pt x="0" y="2102"/>
                    </a:lnTo>
                    <a:lnTo>
                      <a:pt x="1668" y="3770"/>
                    </a:lnTo>
                    <a:cubicBezTo>
                      <a:pt x="4203" y="6305"/>
                      <a:pt x="601" y="10308"/>
                      <a:pt x="601" y="10308"/>
                    </a:cubicBezTo>
                    <a:lnTo>
                      <a:pt x="7172" y="16880"/>
                    </a:lnTo>
                    <a:lnTo>
                      <a:pt x="9607" y="19315"/>
                    </a:lnTo>
                    <a:lnTo>
                      <a:pt x="9908" y="19615"/>
                    </a:lnTo>
                    <a:lnTo>
                      <a:pt x="14111" y="23818"/>
                    </a:lnTo>
                    <a:lnTo>
                      <a:pt x="14411" y="24118"/>
                    </a:lnTo>
                    <a:lnTo>
                      <a:pt x="16846" y="26553"/>
                    </a:lnTo>
                    <a:lnTo>
                      <a:pt x="32324" y="42031"/>
                    </a:lnTo>
                    <a:cubicBezTo>
                      <a:pt x="32324" y="42031"/>
                      <a:pt x="32333" y="42031"/>
                      <a:pt x="32352" y="42031"/>
                    </a:cubicBezTo>
                    <a:cubicBezTo>
                      <a:pt x="32665" y="42031"/>
                      <a:pt x="35548" y="41942"/>
                      <a:pt x="38728" y="38762"/>
                    </a:cubicBezTo>
                    <a:cubicBezTo>
                      <a:pt x="42097" y="35393"/>
                      <a:pt x="41997" y="32357"/>
                      <a:pt x="41997" y="32357"/>
                    </a:cubicBezTo>
                    <a:lnTo>
                      <a:pt x="26553" y="16880"/>
                    </a:lnTo>
                    <a:lnTo>
                      <a:pt x="24084" y="14478"/>
                    </a:lnTo>
                    <a:lnTo>
                      <a:pt x="23784" y="14178"/>
                    </a:lnTo>
                    <a:lnTo>
                      <a:pt x="19581" y="9941"/>
                    </a:lnTo>
                    <a:lnTo>
                      <a:pt x="19281" y="9641"/>
                    </a:lnTo>
                    <a:lnTo>
                      <a:pt x="16846" y="7206"/>
                    </a:lnTo>
                    <a:lnTo>
                      <a:pt x="10274" y="635"/>
                    </a:lnTo>
                    <a:cubicBezTo>
                      <a:pt x="10274" y="635"/>
                      <a:pt x="8117" y="2592"/>
                      <a:pt x="5954" y="2592"/>
                    </a:cubicBezTo>
                    <a:cubicBezTo>
                      <a:pt x="5183" y="2592"/>
                      <a:pt x="4411" y="2344"/>
                      <a:pt x="3736" y="1669"/>
                    </a:cubicBezTo>
                    <a:lnTo>
                      <a:pt x="20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1;p39">
                <a:extLst>
                  <a:ext uri="{FF2B5EF4-FFF2-40B4-BE49-F238E27FC236}">
                    <a16:creationId xmlns:a16="http://schemas.microsoft.com/office/drawing/2014/main" xmlns="" id="{702BDD1F-6104-C12C-6EDC-7301E67F1288}"/>
                  </a:ext>
                </a:extLst>
              </p:cNvPr>
              <p:cNvSpPr/>
              <p:nvPr/>
            </p:nvSpPr>
            <p:spPr>
              <a:xfrm>
                <a:off x="4722700" y="1154600"/>
                <a:ext cx="133475" cy="133450"/>
              </a:xfrm>
              <a:custGeom>
                <a:avLst/>
                <a:gdLst/>
                <a:ahLst/>
                <a:cxnLst/>
                <a:rect l="l" t="t" r="r" b="b"/>
                <a:pathLst>
                  <a:path w="5339" h="5338" extrusionOk="0">
                    <a:moveTo>
                      <a:pt x="2102" y="1"/>
                    </a:moveTo>
                    <a:lnTo>
                      <a:pt x="1" y="2102"/>
                    </a:lnTo>
                    <a:lnTo>
                      <a:pt x="801" y="2903"/>
                    </a:lnTo>
                    <a:lnTo>
                      <a:pt x="2136" y="4237"/>
                    </a:lnTo>
                    <a:lnTo>
                      <a:pt x="4204" y="2135"/>
                    </a:lnTo>
                    <a:lnTo>
                      <a:pt x="4504" y="2436"/>
                    </a:lnTo>
                    <a:lnTo>
                      <a:pt x="2436" y="4504"/>
                    </a:lnTo>
                    <a:lnTo>
                      <a:pt x="3237" y="5338"/>
                    </a:lnTo>
                    <a:lnTo>
                      <a:pt x="5338" y="3236"/>
                    </a:lnTo>
                    <a:lnTo>
                      <a:pt x="2903" y="801"/>
                    </a:lnTo>
                    <a:lnTo>
                      <a:pt x="21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22;p39">
                <a:extLst>
                  <a:ext uri="{FF2B5EF4-FFF2-40B4-BE49-F238E27FC236}">
                    <a16:creationId xmlns:a16="http://schemas.microsoft.com/office/drawing/2014/main" xmlns="" id="{19B357F0-D588-1DD2-A4B9-9A684AC93493}"/>
                  </a:ext>
                </a:extLst>
              </p:cNvPr>
              <p:cNvSpPr/>
              <p:nvPr/>
            </p:nvSpPr>
            <p:spPr>
              <a:xfrm>
                <a:off x="5032925" y="1464825"/>
                <a:ext cx="805600" cy="806425"/>
              </a:xfrm>
              <a:custGeom>
                <a:avLst/>
                <a:gdLst/>
                <a:ahLst/>
                <a:cxnLst/>
                <a:rect l="l" t="t" r="r" b="b"/>
                <a:pathLst>
                  <a:path w="32224" h="32257" extrusionOk="0">
                    <a:moveTo>
                      <a:pt x="4204" y="0"/>
                    </a:moveTo>
                    <a:cubicBezTo>
                      <a:pt x="3070" y="634"/>
                      <a:pt x="635" y="3103"/>
                      <a:pt x="1" y="4203"/>
                    </a:cubicBezTo>
                    <a:lnTo>
                      <a:pt x="4337" y="8573"/>
                    </a:lnTo>
                    <a:lnTo>
                      <a:pt x="6772" y="11008"/>
                    </a:lnTo>
                    <a:lnTo>
                      <a:pt x="7072" y="11309"/>
                    </a:lnTo>
                    <a:lnTo>
                      <a:pt x="11309" y="15545"/>
                    </a:lnTo>
                    <a:lnTo>
                      <a:pt x="11609" y="15845"/>
                    </a:lnTo>
                    <a:lnTo>
                      <a:pt x="14044" y="18280"/>
                    </a:lnTo>
                    <a:lnTo>
                      <a:pt x="27987" y="32257"/>
                    </a:lnTo>
                    <a:cubicBezTo>
                      <a:pt x="29822" y="31323"/>
                      <a:pt x="31323" y="29855"/>
                      <a:pt x="32224" y="28021"/>
                    </a:cubicBezTo>
                    <a:lnTo>
                      <a:pt x="18247" y="14044"/>
                    </a:lnTo>
                    <a:lnTo>
                      <a:pt x="15812" y="11609"/>
                    </a:lnTo>
                    <a:lnTo>
                      <a:pt x="15545" y="11309"/>
                    </a:lnTo>
                    <a:lnTo>
                      <a:pt x="11309" y="7072"/>
                    </a:lnTo>
                    <a:lnTo>
                      <a:pt x="11009" y="6805"/>
                    </a:lnTo>
                    <a:lnTo>
                      <a:pt x="8574" y="4370"/>
                    </a:lnTo>
                    <a:lnTo>
                      <a:pt x="4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23;p39">
                <a:extLst>
                  <a:ext uri="{FF2B5EF4-FFF2-40B4-BE49-F238E27FC236}">
                    <a16:creationId xmlns:a16="http://schemas.microsoft.com/office/drawing/2014/main" xmlns="" id="{BFE949B2-8111-5E1C-D053-A63481482A74}"/>
                  </a:ext>
                </a:extLst>
              </p:cNvPr>
              <p:cNvSpPr/>
              <p:nvPr/>
            </p:nvSpPr>
            <p:spPr>
              <a:xfrm>
                <a:off x="4811950" y="1243825"/>
                <a:ext cx="127600" cy="127625"/>
              </a:xfrm>
              <a:custGeom>
                <a:avLst/>
                <a:gdLst/>
                <a:ahLst/>
                <a:cxnLst/>
                <a:rect l="l" t="t" r="r" b="b"/>
                <a:pathLst>
                  <a:path w="5104" h="5105" extrusionOk="0">
                    <a:moveTo>
                      <a:pt x="2869" y="768"/>
                    </a:moveTo>
                    <a:lnTo>
                      <a:pt x="2856" y="780"/>
                    </a:lnTo>
                    <a:lnTo>
                      <a:pt x="3158" y="1079"/>
                    </a:lnTo>
                    <a:lnTo>
                      <a:pt x="3169" y="1068"/>
                    </a:lnTo>
                    <a:lnTo>
                      <a:pt x="2869" y="768"/>
                    </a:lnTo>
                    <a:close/>
                    <a:moveTo>
                      <a:pt x="4178" y="2088"/>
                    </a:moveTo>
                    <a:lnTo>
                      <a:pt x="4265" y="2174"/>
                    </a:lnTo>
                    <a:lnTo>
                      <a:pt x="4270" y="2169"/>
                    </a:lnTo>
                    <a:lnTo>
                      <a:pt x="4178" y="2088"/>
                    </a:lnTo>
                    <a:close/>
                    <a:moveTo>
                      <a:pt x="2068" y="1"/>
                    </a:moveTo>
                    <a:lnTo>
                      <a:pt x="0" y="2069"/>
                    </a:lnTo>
                    <a:lnTo>
                      <a:pt x="777" y="2860"/>
                    </a:lnTo>
                    <a:lnTo>
                      <a:pt x="777" y="2860"/>
                    </a:lnTo>
                    <a:lnTo>
                      <a:pt x="2856" y="780"/>
                    </a:lnTo>
                    <a:lnTo>
                      <a:pt x="2068" y="1"/>
                    </a:lnTo>
                    <a:close/>
                    <a:moveTo>
                      <a:pt x="777" y="2860"/>
                    </a:moveTo>
                    <a:lnTo>
                      <a:pt x="767" y="2870"/>
                    </a:lnTo>
                    <a:lnTo>
                      <a:pt x="1068" y="3170"/>
                    </a:lnTo>
                    <a:lnTo>
                      <a:pt x="1075" y="3163"/>
                    </a:lnTo>
                    <a:lnTo>
                      <a:pt x="1075" y="3163"/>
                    </a:lnTo>
                    <a:lnTo>
                      <a:pt x="777" y="2860"/>
                    </a:lnTo>
                    <a:close/>
                    <a:moveTo>
                      <a:pt x="3158" y="1079"/>
                    </a:moveTo>
                    <a:lnTo>
                      <a:pt x="1075" y="3163"/>
                    </a:lnTo>
                    <a:lnTo>
                      <a:pt x="1075" y="3163"/>
                    </a:lnTo>
                    <a:lnTo>
                      <a:pt x="1868" y="3970"/>
                    </a:lnTo>
                    <a:lnTo>
                      <a:pt x="3970" y="1902"/>
                    </a:lnTo>
                    <a:lnTo>
                      <a:pt x="4178" y="2088"/>
                    </a:lnTo>
                    <a:lnTo>
                      <a:pt x="3158" y="1079"/>
                    </a:lnTo>
                    <a:close/>
                    <a:moveTo>
                      <a:pt x="4265" y="2174"/>
                    </a:moveTo>
                    <a:lnTo>
                      <a:pt x="2168" y="4271"/>
                    </a:lnTo>
                    <a:lnTo>
                      <a:pt x="3002" y="5104"/>
                    </a:lnTo>
                    <a:lnTo>
                      <a:pt x="5104" y="3003"/>
                    </a:lnTo>
                    <a:lnTo>
                      <a:pt x="4265" y="217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45"/>
          <p:cNvSpPr txBox="1">
            <a:spLocks noGrp="1"/>
          </p:cNvSpPr>
          <p:nvPr>
            <p:ph type="title"/>
          </p:nvPr>
        </p:nvSpPr>
        <p:spPr>
          <a:xfrm>
            <a:off x="4337125" y="2866100"/>
            <a:ext cx="3714600" cy="76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—SOMEONE FAMOUS</a:t>
            </a:r>
            <a:endParaRPr/>
          </a:p>
        </p:txBody>
      </p:sp>
      <p:sp>
        <p:nvSpPr>
          <p:cNvPr id="960" name="Google Shape;960;p45"/>
          <p:cNvSpPr txBox="1">
            <a:spLocks noGrp="1"/>
          </p:cNvSpPr>
          <p:nvPr>
            <p:ph type="subTitle" idx="1"/>
          </p:nvPr>
        </p:nvSpPr>
        <p:spPr>
          <a:xfrm>
            <a:off x="964762" y="1025577"/>
            <a:ext cx="7049400" cy="1734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a:t>“This is a quote, words full of wisdom that someone important said and can make the reader get inspired.”</a:t>
            </a:r>
            <a:endParaRPr/>
          </a:p>
        </p:txBody>
      </p:sp>
      <p:grpSp>
        <p:nvGrpSpPr>
          <p:cNvPr id="961" name="Google Shape;961;p45"/>
          <p:cNvGrpSpPr/>
          <p:nvPr/>
        </p:nvGrpSpPr>
        <p:grpSpPr>
          <a:xfrm>
            <a:off x="1935694" y="2741651"/>
            <a:ext cx="1884427" cy="1882365"/>
            <a:chOff x="1935694" y="2741651"/>
            <a:chExt cx="1884427" cy="1882365"/>
          </a:xfrm>
        </p:grpSpPr>
        <p:sp>
          <p:nvSpPr>
            <p:cNvPr id="962" name="Google Shape;962;p45"/>
            <p:cNvSpPr/>
            <p:nvPr/>
          </p:nvSpPr>
          <p:spPr>
            <a:xfrm rot="-410173">
              <a:off x="2831731" y="3243901"/>
              <a:ext cx="97343" cy="116611"/>
            </a:xfrm>
            <a:custGeom>
              <a:avLst/>
              <a:gdLst/>
              <a:ahLst/>
              <a:cxnLst/>
              <a:rect l="l" t="t" r="r" b="b"/>
              <a:pathLst>
                <a:path w="3203" h="3837" extrusionOk="0">
                  <a:moveTo>
                    <a:pt x="901" y="0"/>
                  </a:moveTo>
                  <a:cubicBezTo>
                    <a:pt x="401" y="0"/>
                    <a:pt x="0" y="401"/>
                    <a:pt x="0" y="901"/>
                  </a:cubicBezTo>
                  <a:lnTo>
                    <a:pt x="0" y="2936"/>
                  </a:lnTo>
                  <a:cubicBezTo>
                    <a:pt x="0" y="3436"/>
                    <a:pt x="401" y="3836"/>
                    <a:pt x="901" y="3836"/>
                  </a:cubicBezTo>
                  <a:lnTo>
                    <a:pt x="3203" y="3836"/>
                  </a:lnTo>
                  <a:cubicBezTo>
                    <a:pt x="2702" y="2636"/>
                    <a:pt x="2435" y="1335"/>
                    <a:pt x="2469"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5"/>
            <p:cNvSpPr/>
            <p:nvPr/>
          </p:nvSpPr>
          <p:spPr>
            <a:xfrm rot="-410173">
              <a:off x="3705418" y="3139160"/>
              <a:ext cx="97343" cy="116611"/>
            </a:xfrm>
            <a:custGeom>
              <a:avLst/>
              <a:gdLst/>
              <a:ahLst/>
              <a:cxnLst/>
              <a:rect l="l" t="t" r="r" b="b"/>
              <a:pathLst>
                <a:path w="3203" h="3837" extrusionOk="0">
                  <a:moveTo>
                    <a:pt x="734" y="0"/>
                  </a:moveTo>
                  <a:cubicBezTo>
                    <a:pt x="768" y="1335"/>
                    <a:pt x="501" y="2636"/>
                    <a:pt x="0" y="3836"/>
                  </a:cubicBezTo>
                  <a:lnTo>
                    <a:pt x="2302" y="3836"/>
                  </a:lnTo>
                  <a:cubicBezTo>
                    <a:pt x="2802" y="3836"/>
                    <a:pt x="3203" y="3436"/>
                    <a:pt x="3203" y="2936"/>
                  </a:cubicBezTo>
                  <a:lnTo>
                    <a:pt x="3203" y="901"/>
                  </a:lnTo>
                  <a:cubicBezTo>
                    <a:pt x="3203" y="401"/>
                    <a:pt x="2802" y="0"/>
                    <a:pt x="2302"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5"/>
            <p:cNvSpPr/>
            <p:nvPr/>
          </p:nvSpPr>
          <p:spPr>
            <a:xfrm rot="-410173">
              <a:off x="2946779" y="3599245"/>
              <a:ext cx="88225" cy="116611"/>
            </a:xfrm>
            <a:custGeom>
              <a:avLst/>
              <a:gdLst/>
              <a:ahLst/>
              <a:cxnLst/>
              <a:rect l="l" t="t" r="r" b="b"/>
              <a:pathLst>
                <a:path w="2903" h="3837" extrusionOk="0">
                  <a:moveTo>
                    <a:pt x="901" y="0"/>
                  </a:moveTo>
                  <a:cubicBezTo>
                    <a:pt x="401" y="0"/>
                    <a:pt x="1" y="401"/>
                    <a:pt x="1" y="901"/>
                  </a:cubicBezTo>
                  <a:lnTo>
                    <a:pt x="1" y="2936"/>
                  </a:lnTo>
                  <a:cubicBezTo>
                    <a:pt x="1" y="3403"/>
                    <a:pt x="401" y="3836"/>
                    <a:pt x="901" y="3836"/>
                  </a:cubicBezTo>
                  <a:lnTo>
                    <a:pt x="2869" y="3836"/>
                  </a:lnTo>
                  <a:cubicBezTo>
                    <a:pt x="2903" y="2302"/>
                    <a:pt x="2903" y="1068"/>
                    <a:pt x="2903"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5"/>
            <p:cNvSpPr/>
            <p:nvPr/>
          </p:nvSpPr>
          <p:spPr>
            <a:xfrm rot="-410173">
              <a:off x="3686610" y="3510551"/>
              <a:ext cx="88225" cy="116611"/>
            </a:xfrm>
            <a:custGeom>
              <a:avLst/>
              <a:gdLst/>
              <a:ahLst/>
              <a:cxnLst/>
              <a:rect l="l" t="t" r="r" b="b"/>
              <a:pathLst>
                <a:path w="2903" h="3837" extrusionOk="0">
                  <a:moveTo>
                    <a:pt x="34" y="0"/>
                  </a:moveTo>
                  <a:cubicBezTo>
                    <a:pt x="0" y="1068"/>
                    <a:pt x="34" y="2302"/>
                    <a:pt x="34" y="3836"/>
                  </a:cubicBezTo>
                  <a:lnTo>
                    <a:pt x="2002" y="3836"/>
                  </a:lnTo>
                  <a:cubicBezTo>
                    <a:pt x="2502" y="3836"/>
                    <a:pt x="2902" y="3403"/>
                    <a:pt x="2902" y="2936"/>
                  </a:cubicBezTo>
                  <a:lnTo>
                    <a:pt x="2902" y="901"/>
                  </a:lnTo>
                  <a:cubicBezTo>
                    <a:pt x="2902" y="401"/>
                    <a:pt x="2502" y="0"/>
                    <a:pt x="2002"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5"/>
            <p:cNvSpPr/>
            <p:nvPr/>
          </p:nvSpPr>
          <p:spPr>
            <a:xfrm rot="-410173">
              <a:off x="2897533" y="3153238"/>
              <a:ext cx="831317" cy="125819"/>
            </a:xfrm>
            <a:custGeom>
              <a:avLst/>
              <a:gdLst/>
              <a:ahLst/>
              <a:cxnLst/>
              <a:rect l="l" t="t" r="r" b="b"/>
              <a:pathLst>
                <a:path w="27354" h="4140" extrusionOk="0">
                  <a:moveTo>
                    <a:pt x="234" y="1"/>
                  </a:moveTo>
                  <a:cubicBezTo>
                    <a:pt x="34" y="968"/>
                    <a:pt x="1" y="1969"/>
                    <a:pt x="168" y="2936"/>
                  </a:cubicBezTo>
                  <a:cubicBezTo>
                    <a:pt x="4838" y="3737"/>
                    <a:pt x="9541" y="4137"/>
                    <a:pt x="14278" y="4137"/>
                  </a:cubicBezTo>
                  <a:cubicBezTo>
                    <a:pt x="14445" y="4138"/>
                    <a:pt x="14612" y="4139"/>
                    <a:pt x="14779" y="4139"/>
                  </a:cubicBezTo>
                  <a:cubicBezTo>
                    <a:pt x="18946" y="4139"/>
                    <a:pt x="23081" y="3739"/>
                    <a:pt x="27154" y="2970"/>
                  </a:cubicBezTo>
                  <a:cubicBezTo>
                    <a:pt x="27354" y="1969"/>
                    <a:pt x="27321" y="968"/>
                    <a:pt x="27154" y="1"/>
                  </a:cubicBezTo>
                  <a:cubicBezTo>
                    <a:pt x="23080" y="803"/>
                    <a:pt x="18976" y="1204"/>
                    <a:pt x="14871" y="1204"/>
                  </a:cubicBezTo>
                  <a:cubicBezTo>
                    <a:pt x="14706" y="1204"/>
                    <a:pt x="14542" y="1203"/>
                    <a:pt x="14378" y="1202"/>
                  </a:cubicBezTo>
                  <a:cubicBezTo>
                    <a:pt x="9641" y="1202"/>
                    <a:pt x="4904" y="801"/>
                    <a:pt x="234"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5"/>
            <p:cNvSpPr/>
            <p:nvPr/>
          </p:nvSpPr>
          <p:spPr>
            <a:xfrm rot="-410173">
              <a:off x="3036904" y="3410169"/>
              <a:ext cx="121686" cy="1076634"/>
            </a:xfrm>
            <a:custGeom>
              <a:avLst/>
              <a:gdLst/>
              <a:ahLst/>
              <a:cxnLst/>
              <a:rect l="l" t="t" r="r" b="b"/>
              <a:pathLst>
                <a:path w="4004" h="35426" extrusionOk="0">
                  <a:moveTo>
                    <a:pt x="1" y="1"/>
                  </a:moveTo>
                  <a:lnTo>
                    <a:pt x="1" y="1"/>
                  </a:lnTo>
                  <a:cubicBezTo>
                    <a:pt x="1369" y="3570"/>
                    <a:pt x="1068" y="5438"/>
                    <a:pt x="1068" y="10508"/>
                  </a:cubicBezTo>
                  <a:lnTo>
                    <a:pt x="1068" y="28654"/>
                  </a:lnTo>
                  <a:cubicBezTo>
                    <a:pt x="1068" y="28654"/>
                    <a:pt x="468" y="34892"/>
                    <a:pt x="4004" y="35426"/>
                  </a:cubicBezTo>
                  <a:lnTo>
                    <a:pt x="4004" y="468"/>
                  </a:lnTo>
                  <a:cubicBezTo>
                    <a:pt x="2469" y="334"/>
                    <a:pt x="1135" y="167"/>
                    <a:pt x="1"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5"/>
            <p:cNvSpPr/>
            <p:nvPr/>
          </p:nvSpPr>
          <p:spPr>
            <a:xfrm rot="-410173">
              <a:off x="2920652" y="3261961"/>
              <a:ext cx="811046" cy="124725"/>
            </a:xfrm>
            <a:custGeom>
              <a:avLst/>
              <a:gdLst/>
              <a:ahLst/>
              <a:cxnLst/>
              <a:rect l="l" t="t" r="r" b="b"/>
              <a:pathLst>
                <a:path w="26687" h="4104" extrusionOk="0">
                  <a:moveTo>
                    <a:pt x="1" y="0"/>
                  </a:moveTo>
                  <a:lnTo>
                    <a:pt x="1" y="0"/>
                  </a:lnTo>
                  <a:cubicBezTo>
                    <a:pt x="167" y="768"/>
                    <a:pt x="434" y="1468"/>
                    <a:pt x="734" y="2169"/>
                  </a:cubicBezTo>
                  <a:cubicBezTo>
                    <a:pt x="901" y="2502"/>
                    <a:pt x="1035" y="2836"/>
                    <a:pt x="1168" y="3136"/>
                  </a:cubicBezTo>
                  <a:cubicBezTo>
                    <a:pt x="5404" y="3770"/>
                    <a:pt x="9674" y="4103"/>
                    <a:pt x="13977" y="4103"/>
                  </a:cubicBezTo>
                  <a:cubicBezTo>
                    <a:pt x="17813" y="4103"/>
                    <a:pt x="21683" y="3803"/>
                    <a:pt x="25519" y="3203"/>
                  </a:cubicBezTo>
                  <a:cubicBezTo>
                    <a:pt x="25652" y="2869"/>
                    <a:pt x="25786" y="2536"/>
                    <a:pt x="25952" y="2169"/>
                  </a:cubicBezTo>
                  <a:cubicBezTo>
                    <a:pt x="26286" y="1501"/>
                    <a:pt x="26520" y="768"/>
                    <a:pt x="26686" y="34"/>
                  </a:cubicBezTo>
                  <a:lnTo>
                    <a:pt x="26686" y="34"/>
                  </a:lnTo>
                  <a:cubicBezTo>
                    <a:pt x="22645" y="771"/>
                    <a:pt x="18574" y="1170"/>
                    <a:pt x="14442" y="1170"/>
                  </a:cubicBezTo>
                  <a:cubicBezTo>
                    <a:pt x="14276" y="1170"/>
                    <a:pt x="14110" y="1169"/>
                    <a:pt x="13944" y="1168"/>
                  </a:cubicBezTo>
                  <a:cubicBezTo>
                    <a:pt x="9274" y="1168"/>
                    <a:pt x="4604" y="768"/>
                    <a:pt x="1"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5"/>
            <p:cNvSpPr/>
            <p:nvPr/>
          </p:nvSpPr>
          <p:spPr>
            <a:xfrm rot="-410173">
              <a:off x="3176944" y="3411130"/>
              <a:ext cx="97343" cy="1061438"/>
            </a:xfrm>
            <a:custGeom>
              <a:avLst/>
              <a:gdLst/>
              <a:ahLst/>
              <a:cxnLst/>
              <a:rect l="l" t="t" r="r" b="b"/>
              <a:pathLst>
                <a:path w="3203" h="34926" extrusionOk="0">
                  <a:moveTo>
                    <a:pt x="0" y="0"/>
                  </a:moveTo>
                  <a:lnTo>
                    <a:pt x="0" y="34925"/>
                  </a:lnTo>
                  <a:cubicBezTo>
                    <a:pt x="968" y="34925"/>
                    <a:pt x="1902" y="34725"/>
                    <a:pt x="2769" y="34358"/>
                  </a:cubicBezTo>
                  <a:cubicBezTo>
                    <a:pt x="1935" y="33558"/>
                    <a:pt x="1501" y="32457"/>
                    <a:pt x="1501" y="31323"/>
                  </a:cubicBezTo>
                  <a:lnTo>
                    <a:pt x="1501" y="27653"/>
                  </a:lnTo>
                  <a:cubicBezTo>
                    <a:pt x="1501" y="26319"/>
                    <a:pt x="2135" y="25051"/>
                    <a:pt x="3202" y="24251"/>
                  </a:cubicBezTo>
                  <a:lnTo>
                    <a:pt x="3202" y="234"/>
                  </a:lnTo>
                  <a:cubicBezTo>
                    <a:pt x="2068" y="167"/>
                    <a:pt x="1001" y="100"/>
                    <a:pt x="0"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5"/>
            <p:cNvSpPr/>
            <p:nvPr/>
          </p:nvSpPr>
          <p:spPr>
            <a:xfrm rot="-410173">
              <a:off x="3636942" y="3340399"/>
              <a:ext cx="119650" cy="1074598"/>
            </a:xfrm>
            <a:custGeom>
              <a:avLst/>
              <a:gdLst/>
              <a:ahLst/>
              <a:cxnLst/>
              <a:rect l="l" t="t" r="r" b="b"/>
              <a:pathLst>
                <a:path w="3937" h="35359" extrusionOk="0">
                  <a:moveTo>
                    <a:pt x="3937" y="0"/>
                  </a:moveTo>
                  <a:cubicBezTo>
                    <a:pt x="2636" y="200"/>
                    <a:pt x="1335" y="367"/>
                    <a:pt x="1" y="467"/>
                  </a:cubicBezTo>
                  <a:lnTo>
                    <a:pt x="1" y="35359"/>
                  </a:lnTo>
                  <a:cubicBezTo>
                    <a:pt x="3470" y="34792"/>
                    <a:pt x="2870" y="28587"/>
                    <a:pt x="2870" y="28587"/>
                  </a:cubicBezTo>
                  <a:lnTo>
                    <a:pt x="2870" y="10441"/>
                  </a:lnTo>
                  <a:cubicBezTo>
                    <a:pt x="2870" y="5404"/>
                    <a:pt x="2603" y="3503"/>
                    <a:pt x="3937"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5"/>
            <p:cNvSpPr/>
            <p:nvPr/>
          </p:nvSpPr>
          <p:spPr>
            <a:xfrm rot="-410173">
              <a:off x="3273149" y="3406595"/>
              <a:ext cx="96340" cy="716743"/>
            </a:xfrm>
            <a:custGeom>
              <a:avLst/>
              <a:gdLst/>
              <a:ahLst/>
              <a:cxnLst/>
              <a:rect l="l" t="t" r="r" b="b"/>
              <a:pathLst>
                <a:path w="3170" h="23584" extrusionOk="0">
                  <a:moveTo>
                    <a:pt x="0" y="0"/>
                  </a:moveTo>
                  <a:lnTo>
                    <a:pt x="0" y="23584"/>
                  </a:lnTo>
                  <a:cubicBezTo>
                    <a:pt x="601" y="23283"/>
                    <a:pt x="1268" y="23117"/>
                    <a:pt x="1935" y="23117"/>
                  </a:cubicBezTo>
                  <a:lnTo>
                    <a:pt x="3169" y="23117"/>
                  </a:lnTo>
                  <a:lnTo>
                    <a:pt x="3169" y="100"/>
                  </a:lnTo>
                  <a:cubicBezTo>
                    <a:pt x="2068" y="100"/>
                    <a:pt x="1001" y="33"/>
                    <a:pt x="0"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5"/>
            <p:cNvSpPr/>
            <p:nvPr/>
          </p:nvSpPr>
          <p:spPr>
            <a:xfrm rot="-410173">
              <a:off x="3522301" y="3371740"/>
              <a:ext cx="97343" cy="1059524"/>
            </a:xfrm>
            <a:custGeom>
              <a:avLst/>
              <a:gdLst/>
              <a:ahLst/>
              <a:cxnLst/>
              <a:rect l="l" t="t" r="r" b="b"/>
              <a:pathLst>
                <a:path w="3203" h="34863" extrusionOk="0">
                  <a:moveTo>
                    <a:pt x="3203" y="1"/>
                  </a:moveTo>
                  <a:cubicBezTo>
                    <a:pt x="2136" y="101"/>
                    <a:pt x="1101" y="168"/>
                    <a:pt x="1" y="201"/>
                  </a:cubicBezTo>
                  <a:lnTo>
                    <a:pt x="1" y="24218"/>
                  </a:lnTo>
                  <a:cubicBezTo>
                    <a:pt x="1068" y="25019"/>
                    <a:pt x="1669" y="26286"/>
                    <a:pt x="1669" y="27587"/>
                  </a:cubicBezTo>
                  <a:lnTo>
                    <a:pt x="1669" y="31257"/>
                  </a:lnTo>
                  <a:cubicBezTo>
                    <a:pt x="1669" y="32391"/>
                    <a:pt x="1235" y="33492"/>
                    <a:pt x="434" y="34292"/>
                  </a:cubicBezTo>
                  <a:cubicBezTo>
                    <a:pt x="1239" y="34664"/>
                    <a:pt x="2102" y="34863"/>
                    <a:pt x="2995" y="34863"/>
                  </a:cubicBezTo>
                  <a:cubicBezTo>
                    <a:pt x="3064" y="34863"/>
                    <a:pt x="3134" y="34862"/>
                    <a:pt x="3203" y="34859"/>
                  </a:cubicBezTo>
                  <a:lnTo>
                    <a:pt x="3203"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5"/>
            <p:cNvSpPr/>
            <p:nvPr/>
          </p:nvSpPr>
          <p:spPr>
            <a:xfrm rot="-410173">
              <a:off x="3286451" y="2753119"/>
              <a:ext cx="96340" cy="304154"/>
            </a:xfrm>
            <a:custGeom>
              <a:avLst/>
              <a:gdLst/>
              <a:ahLst/>
              <a:cxnLst/>
              <a:rect l="l" t="t" r="r" b="b"/>
              <a:pathLst>
                <a:path w="3170" h="10008" extrusionOk="0">
                  <a:moveTo>
                    <a:pt x="1" y="1"/>
                  </a:moveTo>
                  <a:lnTo>
                    <a:pt x="1" y="10008"/>
                  </a:lnTo>
                  <a:cubicBezTo>
                    <a:pt x="1035" y="10008"/>
                    <a:pt x="2102" y="10008"/>
                    <a:pt x="3170" y="9941"/>
                  </a:cubicBezTo>
                  <a:lnTo>
                    <a:pt x="3170" y="167"/>
                  </a:lnTo>
                  <a:cubicBezTo>
                    <a:pt x="2136" y="34"/>
                    <a:pt x="1068" y="1"/>
                    <a:pt x="1"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5"/>
            <p:cNvSpPr/>
            <p:nvPr/>
          </p:nvSpPr>
          <p:spPr>
            <a:xfrm rot="-410173">
              <a:off x="3387994" y="3393837"/>
              <a:ext cx="96340" cy="716743"/>
            </a:xfrm>
            <a:custGeom>
              <a:avLst/>
              <a:gdLst/>
              <a:ahLst/>
              <a:cxnLst/>
              <a:rect l="l" t="t" r="r" b="b"/>
              <a:pathLst>
                <a:path w="3170" h="23584" extrusionOk="0">
                  <a:moveTo>
                    <a:pt x="3170" y="0"/>
                  </a:moveTo>
                  <a:cubicBezTo>
                    <a:pt x="2236" y="34"/>
                    <a:pt x="1269" y="67"/>
                    <a:pt x="301" y="67"/>
                  </a:cubicBezTo>
                  <a:lnTo>
                    <a:pt x="1" y="67"/>
                  </a:lnTo>
                  <a:lnTo>
                    <a:pt x="1" y="23084"/>
                  </a:lnTo>
                  <a:lnTo>
                    <a:pt x="1235" y="23084"/>
                  </a:lnTo>
                  <a:cubicBezTo>
                    <a:pt x="1902" y="23084"/>
                    <a:pt x="2569" y="23250"/>
                    <a:pt x="3170" y="23584"/>
                  </a:cubicBezTo>
                  <a:lnTo>
                    <a:pt x="3170" y="0"/>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5"/>
            <p:cNvSpPr/>
            <p:nvPr/>
          </p:nvSpPr>
          <p:spPr>
            <a:xfrm rot="-410173">
              <a:off x="3519222" y="2774555"/>
              <a:ext cx="104454" cy="243311"/>
            </a:xfrm>
            <a:custGeom>
              <a:avLst/>
              <a:gdLst/>
              <a:ahLst/>
              <a:cxnLst/>
              <a:rect l="l" t="t" r="r" b="b"/>
              <a:pathLst>
                <a:path w="3437" h="8006" extrusionOk="0">
                  <a:moveTo>
                    <a:pt x="1" y="0"/>
                  </a:moveTo>
                  <a:lnTo>
                    <a:pt x="1" y="8006"/>
                  </a:lnTo>
                  <a:cubicBezTo>
                    <a:pt x="1135" y="7872"/>
                    <a:pt x="2302" y="7706"/>
                    <a:pt x="3437" y="7505"/>
                  </a:cubicBezTo>
                  <a:cubicBezTo>
                    <a:pt x="2669" y="6038"/>
                    <a:pt x="1869" y="3569"/>
                    <a:pt x="868" y="1101"/>
                  </a:cubicBezTo>
                  <a:cubicBezTo>
                    <a:pt x="668" y="667"/>
                    <a:pt x="368" y="300"/>
                    <a:pt x="1"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5"/>
            <p:cNvSpPr/>
            <p:nvPr/>
          </p:nvSpPr>
          <p:spPr>
            <a:xfrm rot="-410173">
              <a:off x="3401505" y="2746396"/>
              <a:ext cx="97343" cy="295006"/>
            </a:xfrm>
            <a:custGeom>
              <a:avLst/>
              <a:gdLst/>
              <a:ahLst/>
              <a:cxnLst/>
              <a:rect l="l" t="t" r="r" b="b"/>
              <a:pathLst>
                <a:path w="3203" h="9707" extrusionOk="0">
                  <a:moveTo>
                    <a:pt x="1" y="0"/>
                  </a:moveTo>
                  <a:lnTo>
                    <a:pt x="1" y="9707"/>
                  </a:lnTo>
                  <a:cubicBezTo>
                    <a:pt x="1068" y="9674"/>
                    <a:pt x="2102" y="9574"/>
                    <a:pt x="3203" y="9473"/>
                  </a:cubicBezTo>
                  <a:lnTo>
                    <a:pt x="3203" y="967"/>
                  </a:lnTo>
                  <a:cubicBezTo>
                    <a:pt x="2202" y="467"/>
                    <a:pt x="1101" y="133"/>
                    <a:pt x="1"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5"/>
            <p:cNvSpPr/>
            <p:nvPr/>
          </p:nvSpPr>
          <p:spPr>
            <a:xfrm rot="-410173">
              <a:off x="2935184" y="2843524"/>
              <a:ext cx="104454" cy="241305"/>
            </a:xfrm>
            <a:custGeom>
              <a:avLst/>
              <a:gdLst/>
              <a:ahLst/>
              <a:cxnLst/>
              <a:rect l="l" t="t" r="r" b="b"/>
              <a:pathLst>
                <a:path w="3437" h="7940" extrusionOk="0">
                  <a:moveTo>
                    <a:pt x="3436" y="1"/>
                  </a:moveTo>
                  <a:cubicBezTo>
                    <a:pt x="3069" y="301"/>
                    <a:pt x="2769" y="701"/>
                    <a:pt x="2569" y="1135"/>
                  </a:cubicBezTo>
                  <a:cubicBezTo>
                    <a:pt x="1535" y="3603"/>
                    <a:pt x="734" y="6038"/>
                    <a:pt x="1" y="7506"/>
                  </a:cubicBezTo>
                  <a:cubicBezTo>
                    <a:pt x="901" y="7639"/>
                    <a:pt x="2069" y="7806"/>
                    <a:pt x="3436" y="7940"/>
                  </a:cubicBezTo>
                  <a:lnTo>
                    <a:pt x="3436"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5"/>
            <p:cNvSpPr/>
            <p:nvPr/>
          </p:nvSpPr>
          <p:spPr>
            <a:xfrm rot="-410173">
              <a:off x="3057153" y="2787731"/>
              <a:ext cx="96340" cy="293000"/>
            </a:xfrm>
            <a:custGeom>
              <a:avLst/>
              <a:gdLst/>
              <a:ahLst/>
              <a:cxnLst/>
              <a:rect l="l" t="t" r="r" b="b"/>
              <a:pathLst>
                <a:path w="3170" h="9641" extrusionOk="0">
                  <a:moveTo>
                    <a:pt x="3169" y="0"/>
                  </a:moveTo>
                  <a:cubicBezTo>
                    <a:pt x="2069" y="133"/>
                    <a:pt x="968" y="467"/>
                    <a:pt x="1" y="967"/>
                  </a:cubicBezTo>
                  <a:lnTo>
                    <a:pt x="1" y="9373"/>
                  </a:lnTo>
                  <a:cubicBezTo>
                    <a:pt x="968" y="9473"/>
                    <a:pt x="2035" y="9574"/>
                    <a:pt x="3169" y="9640"/>
                  </a:cubicBezTo>
                  <a:lnTo>
                    <a:pt x="3169" y="0"/>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5"/>
            <p:cNvSpPr/>
            <p:nvPr/>
          </p:nvSpPr>
          <p:spPr>
            <a:xfrm rot="-410173">
              <a:off x="3171825" y="2767505"/>
              <a:ext cx="96340" cy="304549"/>
            </a:xfrm>
            <a:custGeom>
              <a:avLst/>
              <a:gdLst/>
              <a:ahLst/>
              <a:cxnLst/>
              <a:rect l="l" t="t" r="r" b="b"/>
              <a:pathLst>
                <a:path w="3170" h="10021" extrusionOk="0">
                  <a:moveTo>
                    <a:pt x="2414" y="1"/>
                  </a:moveTo>
                  <a:cubicBezTo>
                    <a:pt x="1600" y="1"/>
                    <a:pt x="790" y="44"/>
                    <a:pt x="0" y="146"/>
                  </a:cubicBezTo>
                  <a:lnTo>
                    <a:pt x="0" y="9920"/>
                  </a:lnTo>
                  <a:cubicBezTo>
                    <a:pt x="1001" y="9953"/>
                    <a:pt x="2068" y="10020"/>
                    <a:pt x="3169" y="10020"/>
                  </a:cubicBezTo>
                  <a:lnTo>
                    <a:pt x="3169" y="13"/>
                  </a:lnTo>
                  <a:cubicBezTo>
                    <a:pt x="2917" y="5"/>
                    <a:pt x="2665" y="1"/>
                    <a:pt x="2414"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5"/>
            <p:cNvSpPr/>
            <p:nvPr/>
          </p:nvSpPr>
          <p:spPr>
            <a:xfrm rot="-410173">
              <a:off x="2897248" y="3052567"/>
              <a:ext cx="807977" cy="119042"/>
            </a:xfrm>
            <a:custGeom>
              <a:avLst/>
              <a:gdLst/>
              <a:ahLst/>
              <a:cxnLst/>
              <a:rect l="l" t="t" r="r" b="b"/>
              <a:pathLst>
                <a:path w="26586" h="3917" extrusionOk="0">
                  <a:moveTo>
                    <a:pt x="1568" y="0"/>
                  </a:moveTo>
                  <a:cubicBezTo>
                    <a:pt x="1468" y="167"/>
                    <a:pt x="1368" y="300"/>
                    <a:pt x="1268" y="434"/>
                  </a:cubicBezTo>
                  <a:cubicBezTo>
                    <a:pt x="667" y="1101"/>
                    <a:pt x="234" y="1868"/>
                    <a:pt x="0" y="2735"/>
                  </a:cubicBezTo>
                  <a:cubicBezTo>
                    <a:pt x="1988" y="3070"/>
                    <a:pt x="7402" y="3917"/>
                    <a:pt x="14011" y="3917"/>
                  </a:cubicBezTo>
                  <a:cubicBezTo>
                    <a:pt x="17937" y="3917"/>
                    <a:pt x="22284" y="3618"/>
                    <a:pt x="26586" y="2735"/>
                  </a:cubicBezTo>
                  <a:cubicBezTo>
                    <a:pt x="26319" y="1868"/>
                    <a:pt x="25885" y="1068"/>
                    <a:pt x="25285" y="400"/>
                  </a:cubicBezTo>
                  <a:cubicBezTo>
                    <a:pt x="25185" y="300"/>
                    <a:pt x="25118" y="167"/>
                    <a:pt x="25018" y="67"/>
                  </a:cubicBezTo>
                  <a:cubicBezTo>
                    <a:pt x="21382" y="701"/>
                    <a:pt x="17680" y="1001"/>
                    <a:pt x="13977" y="1001"/>
                  </a:cubicBezTo>
                  <a:cubicBezTo>
                    <a:pt x="9807" y="1001"/>
                    <a:pt x="5671" y="667"/>
                    <a:pt x="1568"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5"/>
            <p:cNvSpPr/>
            <p:nvPr/>
          </p:nvSpPr>
          <p:spPr>
            <a:xfrm rot="-410173">
              <a:off x="3286313" y="4121829"/>
              <a:ext cx="310232" cy="327494"/>
            </a:xfrm>
            <a:custGeom>
              <a:avLst/>
              <a:gdLst/>
              <a:ahLst/>
              <a:cxnLst/>
              <a:rect l="l" t="t" r="r" b="b"/>
              <a:pathLst>
                <a:path w="10208" h="10776" extrusionOk="0">
                  <a:moveTo>
                    <a:pt x="3509" y="0"/>
                  </a:moveTo>
                  <a:cubicBezTo>
                    <a:pt x="1568" y="0"/>
                    <a:pt x="0" y="1589"/>
                    <a:pt x="33" y="3537"/>
                  </a:cubicBezTo>
                  <a:lnTo>
                    <a:pt x="33" y="7206"/>
                  </a:lnTo>
                  <a:cubicBezTo>
                    <a:pt x="33" y="9174"/>
                    <a:pt x="1601" y="10775"/>
                    <a:pt x="3569" y="10775"/>
                  </a:cubicBezTo>
                  <a:lnTo>
                    <a:pt x="6671" y="10775"/>
                  </a:lnTo>
                  <a:cubicBezTo>
                    <a:pt x="8606" y="10742"/>
                    <a:pt x="10207" y="9141"/>
                    <a:pt x="10207" y="7173"/>
                  </a:cubicBezTo>
                  <a:lnTo>
                    <a:pt x="10207" y="3537"/>
                  </a:lnTo>
                  <a:cubicBezTo>
                    <a:pt x="10207" y="1569"/>
                    <a:pt x="8606" y="1"/>
                    <a:pt x="6671" y="1"/>
                  </a:cubicBezTo>
                  <a:lnTo>
                    <a:pt x="3569" y="1"/>
                  </a:lnTo>
                  <a:cubicBezTo>
                    <a:pt x="3549" y="0"/>
                    <a:pt x="3529" y="0"/>
                    <a:pt x="3509"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5"/>
            <p:cNvSpPr/>
            <p:nvPr/>
          </p:nvSpPr>
          <p:spPr>
            <a:xfrm rot="-410173">
              <a:off x="3705418" y="3139160"/>
              <a:ext cx="97343" cy="116611"/>
            </a:xfrm>
            <a:custGeom>
              <a:avLst/>
              <a:gdLst/>
              <a:ahLst/>
              <a:cxnLst/>
              <a:rect l="l" t="t" r="r" b="b"/>
              <a:pathLst>
                <a:path w="3203" h="3837" extrusionOk="0">
                  <a:moveTo>
                    <a:pt x="734" y="0"/>
                  </a:moveTo>
                  <a:cubicBezTo>
                    <a:pt x="768" y="1335"/>
                    <a:pt x="501" y="2636"/>
                    <a:pt x="0" y="3836"/>
                  </a:cubicBezTo>
                  <a:lnTo>
                    <a:pt x="2302" y="3836"/>
                  </a:lnTo>
                  <a:cubicBezTo>
                    <a:pt x="2802" y="3836"/>
                    <a:pt x="3203" y="3436"/>
                    <a:pt x="3203" y="2936"/>
                  </a:cubicBezTo>
                  <a:lnTo>
                    <a:pt x="3203" y="901"/>
                  </a:lnTo>
                  <a:cubicBezTo>
                    <a:pt x="3203" y="401"/>
                    <a:pt x="2802" y="0"/>
                    <a:pt x="2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5"/>
            <p:cNvSpPr/>
            <p:nvPr/>
          </p:nvSpPr>
          <p:spPr>
            <a:xfrm rot="-410173">
              <a:off x="2949966" y="3599245"/>
              <a:ext cx="88225" cy="116611"/>
            </a:xfrm>
            <a:custGeom>
              <a:avLst/>
              <a:gdLst/>
              <a:ahLst/>
              <a:cxnLst/>
              <a:rect l="l" t="t" r="r" b="b"/>
              <a:pathLst>
                <a:path w="2903" h="3837" extrusionOk="0">
                  <a:moveTo>
                    <a:pt x="901" y="0"/>
                  </a:moveTo>
                  <a:cubicBezTo>
                    <a:pt x="401" y="0"/>
                    <a:pt x="1" y="401"/>
                    <a:pt x="1" y="901"/>
                  </a:cubicBezTo>
                  <a:lnTo>
                    <a:pt x="1" y="2936"/>
                  </a:lnTo>
                  <a:cubicBezTo>
                    <a:pt x="1" y="3403"/>
                    <a:pt x="401" y="3836"/>
                    <a:pt x="901" y="3836"/>
                  </a:cubicBezTo>
                  <a:lnTo>
                    <a:pt x="2869" y="3836"/>
                  </a:lnTo>
                  <a:cubicBezTo>
                    <a:pt x="2903" y="2302"/>
                    <a:pt x="2903" y="1068"/>
                    <a:pt x="2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5"/>
            <p:cNvSpPr/>
            <p:nvPr/>
          </p:nvSpPr>
          <p:spPr>
            <a:xfrm rot="-410173">
              <a:off x="3683423" y="3510551"/>
              <a:ext cx="88225" cy="116611"/>
            </a:xfrm>
            <a:custGeom>
              <a:avLst/>
              <a:gdLst/>
              <a:ahLst/>
              <a:cxnLst/>
              <a:rect l="l" t="t" r="r" b="b"/>
              <a:pathLst>
                <a:path w="2903" h="3837" extrusionOk="0">
                  <a:moveTo>
                    <a:pt x="34" y="0"/>
                  </a:moveTo>
                  <a:cubicBezTo>
                    <a:pt x="0" y="1068"/>
                    <a:pt x="34" y="2302"/>
                    <a:pt x="34" y="3836"/>
                  </a:cubicBezTo>
                  <a:lnTo>
                    <a:pt x="2002" y="3836"/>
                  </a:lnTo>
                  <a:cubicBezTo>
                    <a:pt x="2502" y="3836"/>
                    <a:pt x="2902" y="3403"/>
                    <a:pt x="2902" y="2936"/>
                  </a:cubicBezTo>
                  <a:lnTo>
                    <a:pt x="2902" y="901"/>
                  </a:lnTo>
                  <a:cubicBezTo>
                    <a:pt x="2902" y="401"/>
                    <a:pt x="2502" y="0"/>
                    <a:pt x="2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5"/>
            <p:cNvSpPr/>
            <p:nvPr/>
          </p:nvSpPr>
          <p:spPr>
            <a:xfrm rot="-410173">
              <a:off x="2897533" y="3153238"/>
              <a:ext cx="831317" cy="125819"/>
            </a:xfrm>
            <a:custGeom>
              <a:avLst/>
              <a:gdLst/>
              <a:ahLst/>
              <a:cxnLst/>
              <a:rect l="l" t="t" r="r" b="b"/>
              <a:pathLst>
                <a:path w="27354" h="4140" extrusionOk="0">
                  <a:moveTo>
                    <a:pt x="234" y="1"/>
                  </a:moveTo>
                  <a:cubicBezTo>
                    <a:pt x="34" y="968"/>
                    <a:pt x="1" y="1969"/>
                    <a:pt x="168" y="2936"/>
                  </a:cubicBezTo>
                  <a:cubicBezTo>
                    <a:pt x="4838" y="3737"/>
                    <a:pt x="9541" y="4137"/>
                    <a:pt x="14278" y="4137"/>
                  </a:cubicBezTo>
                  <a:cubicBezTo>
                    <a:pt x="14445" y="4138"/>
                    <a:pt x="14612" y="4139"/>
                    <a:pt x="14779" y="4139"/>
                  </a:cubicBezTo>
                  <a:cubicBezTo>
                    <a:pt x="18946" y="4139"/>
                    <a:pt x="23081" y="3739"/>
                    <a:pt x="27154" y="2970"/>
                  </a:cubicBezTo>
                  <a:cubicBezTo>
                    <a:pt x="27354" y="1969"/>
                    <a:pt x="27321" y="968"/>
                    <a:pt x="27154" y="1"/>
                  </a:cubicBezTo>
                  <a:cubicBezTo>
                    <a:pt x="23080" y="803"/>
                    <a:pt x="18976" y="1204"/>
                    <a:pt x="14871" y="1204"/>
                  </a:cubicBezTo>
                  <a:cubicBezTo>
                    <a:pt x="14706" y="1204"/>
                    <a:pt x="14542" y="1203"/>
                    <a:pt x="14378" y="1202"/>
                  </a:cubicBezTo>
                  <a:cubicBezTo>
                    <a:pt x="9641" y="1202"/>
                    <a:pt x="4904" y="801"/>
                    <a:pt x="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5"/>
            <p:cNvSpPr/>
            <p:nvPr/>
          </p:nvSpPr>
          <p:spPr>
            <a:xfrm rot="-410173">
              <a:off x="3036904" y="3410169"/>
              <a:ext cx="121686" cy="1076634"/>
            </a:xfrm>
            <a:custGeom>
              <a:avLst/>
              <a:gdLst/>
              <a:ahLst/>
              <a:cxnLst/>
              <a:rect l="l" t="t" r="r" b="b"/>
              <a:pathLst>
                <a:path w="4004" h="35426" extrusionOk="0">
                  <a:moveTo>
                    <a:pt x="1" y="1"/>
                  </a:moveTo>
                  <a:lnTo>
                    <a:pt x="1" y="1"/>
                  </a:lnTo>
                  <a:cubicBezTo>
                    <a:pt x="1369" y="3570"/>
                    <a:pt x="1068" y="5438"/>
                    <a:pt x="1068" y="10508"/>
                  </a:cubicBezTo>
                  <a:lnTo>
                    <a:pt x="1068" y="28654"/>
                  </a:lnTo>
                  <a:cubicBezTo>
                    <a:pt x="1068" y="28654"/>
                    <a:pt x="468" y="34892"/>
                    <a:pt x="4004" y="35426"/>
                  </a:cubicBezTo>
                  <a:lnTo>
                    <a:pt x="4004" y="468"/>
                  </a:lnTo>
                  <a:cubicBezTo>
                    <a:pt x="2469" y="334"/>
                    <a:pt x="1135" y="16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5"/>
            <p:cNvSpPr/>
            <p:nvPr/>
          </p:nvSpPr>
          <p:spPr>
            <a:xfrm rot="-410173">
              <a:off x="2920652" y="3261961"/>
              <a:ext cx="811046" cy="124725"/>
            </a:xfrm>
            <a:custGeom>
              <a:avLst/>
              <a:gdLst/>
              <a:ahLst/>
              <a:cxnLst/>
              <a:rect l="l" t="t" r="r" b="b"/>
              <a:pathLst>
                <a:path w="26687" h="4104" extrusionOk="0">
                  <a:moveTo>
                    <a:pt x="1" y="0"/>
                  </a:moveTo>
                  <a:lnTo>
                    <a:pt x="1" y="0"/>
                  </a:lnTo>
                  <a:cubicBezTo>
                    <a:pt x="167" y="768"/>
                    <a:pt x="434" y="1468"/>
                    <a:pt x="734" y="2169"/>
                  </a:cubicBezTo>
                  <a:cubicBezTo>
                    <a:pt x="901" y="2502"/>
                    <a:pt x="1035" y="2836"/>
                    <a:pt x="1168" y="3136"/>
                  </a:cubicBezTo>
                  <a:cubicBezTo>
                    <a:pt x="5404" y="3770"/>
                    <a:pt x="9674" y="4103"/>
                    <a:pt x="13977" y="4103"/>
                  </a:cubicBezTo>
                  <a:cubicBezTo>
                    <a:pt x="17813" y="4103"/>
                    <a:pt x="21683" y="3803"/>
                    <a:pt x="25519" y="3203"/>
                  </a:cubicBezTo>
                  <a:cubicBezTo>
                    <a:pt x="25652" y="2869"/>
                    <a:pt x="25786" y="2536"/>
                    <a:pt x="25952" y="2169"/>
                  </a:cubicBezTo>
                  <a:cubicBezTo>
                    <a:pt x="26286" y="1501"/>
                    <a:pt x="26520" y="768"/>
                    <a:pt x="26686" y="34"/>
                  </a:cubicBezTo>
                  <a:lnTo>
                    <a:pt x="26686" y="34"/>
                  </a:lnTo>
                  <a:cubicBezTo>
                    <a:pt x="22645" y="771"/>
                    <a:pt x="18574" y="1170"/>
                    <a:pt x="14442" y="1170"/>
                  </a:cubicBezTo>
                  <a:cubicBezTo>
                    <a:pt x="14276" y="1170"/>
                    <a:pt x="14110" y="1169"/>
                    <a:pt x="13944" y="1168"/>
                  </a:cubicBezTo>
                  <a:cubicBezTo>
                    <a:pt x="9274" y="1168"/>
                    <a:pt x="4604" y="768"/>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5"/>
            <p:cNvSpPr/>
            <p:nvPr/>
          </p:nvSpPr>
          <p:spPr>
            <a:xfrm rot="-410173">
              <a:off x="3176944" y="3411130"/>
              <a:ext cx="97343" cy="1061438"/>
            </a:xfrm>
            <a:custGeom>
              <a:avLst/>
              <a:gdLst/>
              <a:ahLst/>
              <a:cxnLst/>
              <a:rect l="l" t="t" r="r" b="b"/>
              <a:pathLst>
                <a:path w="3203" h="34926" extrusionOk="0">
                  <a:moveTo>
                    <a:pt x="0" y="0"/>
                  </a:moveTo>
                  <a:lnTo>
                    <a:pt x="0" y="34925"/>
                  </a:lnTo>
                  <a:cubicBezTo>
                    <a:pt x="968" y="34925"/>
                    <a:pt x="1902" y="34725"/>
                    <a:pt x="2769" y="34358"/>
                  </a:cubicBezTo>
                  <a:cubicBezTo>
                    <a:pt x="1935" y="33558"/>
                    <a:pt x="1501" y="32457"/>
                    <a:pt x="1501" y="31323"/>
                  </a:cubicBezTo>
                  <a:lnTo>
                    <a:pt x="1501" y="27653"/>
                  </a:lnTo>
                  <a:cubicBezTo>
                    <a:pt x="1501" y="26319"/>
                    <a:pt x="2135" y="25051"/>
                    <a:pt x="3202" y="24251"/>
                  </a:cubicBezTo>
                  <a:lnTo>
                    <a:pt x="3202" y="234"/>
                  </a:lnTo>
                  <a:cubicBezTo>
                    <a:pt x="2068" y="167"/>
                    <a:pt x="1001" y="10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5"/>
            <p:cNvSpPr/>
            <p:nvPr/>
          </p:nvSpPr>
          <p:spPr>
            <a:xfrm rot="-410173">
              <a:off x="3636942" y="3340399"/>
              <a:ext cx="119650" cy="1074598"/>
            </a:xfrm>
            <a:custGeom>
              <a:avLst/>
              <a:gdLst/>
              <a:ahLst/>
              <a:cxnLst/>
              <a:rect l="l" t="t" r="r" b="b"/>
              <a:pathLst>
                <a:path w="3937" h="35359" extrusionOk="0">
                  <a:moveTo>
                    <a:pt x="3937" y="0"/>
                  </a:moveTo>
                  <a:cubicBezTo>
                    <a:pt x="2636" y="200"/>
                    <a:pt x="1335" y="367"/>
                    <a:pt x="1" y="467"/>
                  </a:cubicBezTo>
                  <a:lnTo>
                    <a:pt x="1" y="35359"/>
                  </a:lnTo>
                  <a:cubicBezTo>
                    <a:pt x="3470" y="34792"/>
                    <a:pt x="2870" y="28587"/>
                    <a:pt x="2870" y="28587"/>
                  </a:cubicBezTo>
                  <a:lnTo>
                    <a:pt x="2870" y="10441"/>
                  </a:lnTo>
                  <a:cubicBezTo>
                    <a:pt x="2870" y="5404"/>
                    <a:pt x="2603" y="3503"/>
                    <a:pt x="3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5"/>
            <p:cNvSpPr/>
            <p:nvPr/>
          </p:nvSpPr>
          <p:spPr>
            <a:xfrm rot="-410173">
              <a:off x="3273149" y="3406595"/>
              <a:ext cx="96340" cy="716743"/>
            </a:xfrm>
            <a:custGeom>
              <a:avLst/>
              <a:gdLst/>
              <a:ahLst/>
              <a:cxnLst/>
              <a:rect l="l" t="t" r="r" b="b"/>
              <a:pathLst>
                <a:path w="3170" h="23584" extrusionOk="0">
                  <a:moveTo>
                    <a:pt x="0" y="0"/>
                  </a:moveTo>
                  <a:lnTo>
                    <a:pt x="0" y="23584"/>
                  </a:lnTo>
                  <a:cubicBezTo>
                    <a:pt x="601" y="23283"/>
                    <a:pt x="1268" y="23117"/>
                    <a:pt x="1935" y="23117"/>
                  </a:cubicBezTo>
                  <a:lnTo>
                    <a:pt x="3169" y="23117"/>
                  </a:lnTo>
                  <a:lnTo>
                    <a:pt x="3169" y="100"/>
                  </a:lnTo>
                  <a:cubicBezTo>
                    <a:pt x="2068" y="100"/>
                    <a:pt x="1001" y="33"/>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5"/>
            <p:cNvSpPr/>
            <p:nvPr/>
          </p:nvSpPr>
          <p:spPr>
            <a:xfrm rot="-410173">
              <a:off x="3522301" y="3371740"/>
              <a:ext cx="97343" cy="1059524"/>
            </a:xfrm>
            <a:custGeom>
              <a:avLst/>
              <a:gdLst/>
              <a:ahLst/>
              <a:cxnLst/>
              <a:rect l="l" t="t" r="r" b="b"/>
              <a:pathLst>
                <a:path w="3203" h="34863" extrusionOk="0">
                  <a:moveTo>
                    <a:pt x="3203" y="1"/>
                  </a:moveTo>
                  <a:cubicBezTo>
                    <a:pt x="2136" y="101"/>
                    <a:pt x="1101" y="168"/>
                    <a:pt x="1" y="201"/>
                  </a:cubicBezTo>
                  <a:lnTo>
                    <a:pt x="1" y="24218"/>
                  </a:lnTo>
                  <a:cubicBezTo>
                    <a:pt x="1068" y="25019"/>
                    <a:pt x="1669" y="26286"/>
                    <a:pt x="1669" y="27587"/>
                  </a:cubicBezTo>
                  <a:lnTo>
                    <a:pt x="1669" y="31257"/>
                  </a:lnTo>
                  <a:cubicBezTo>
                    <a:pt x="1669" y="32391"/>
                    <a:pt x="1235" y="33492"/>
                    <a:pt x="434" y="34292"/>
                  </a:cubicBezTo>
                  <a:cubicBezTo>
                    <a:pt x="1239" y="34664"/>
                    <a:pt x="2102" y="34863"/>
                    <a:pt x="2995" y="34863"/>
                  </a:cubicBezTo>
                  <a:cubicBezTo>
                    <a:pt x="3064" y="34863"/>
                    <a:pt x="3134" y="34862"/>
                    <a:pt x="3203" y="34859"/>
                  </a:cubicBezTo>
                  <a:lnTo>
                    <a:pt x="32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5"/>
            <p:cNvSpPr/>
            <p:nvPr/>
          </p:nvSpPr>
          <p:spPr>
            <a:xfrm rot="-410173">
              <a:off x="3286451" y="2753119"/>
              <a:ext cx="96340" cy="304154"/>
            </a:xfrm>
            <a:custGeom>
              <a:avLst/>
              <a:gdLst/>
              <a:ahLst/>
              <a:cxnLst/>
              <a:rect l="l" t="t" r="r" b="b"/>
              <a:pathLst>
                <a:path w="3170" h="10008" extrusionOk="0">
                  <a:moveTo>
                    <a:pt x="1" y="1"/>
                  </a:moveTo>
                  <a:lnTo>
                    <a:pt x="1" y="10008"/>
                  </a:lnTo>
                  <a:cubicBezTo>
                    <a:pt x="1035" y="10008"/>
                    <a:pt x="2102" y="10008"/>
                    <a:pt x="3170" y="9941"/>
                  </a:cubicBezTo>
                  <a:lnTo>
                    <a:pt x="3170" y="167"/>
                  </a:lnTo>
                  <a:cubicBezTo>
                    <a:pt x="2136" y="34"/>
                    <a:pt x="1068"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5"/>
            <p:cNvSpPr/>
            <p:nvPr/>
          </p:nvSpPr>
          <p:spPr>
            <a:xfrm rot="-410173">
              <a:off x="3387994" y="3393837"/>
              <a:ext cx="96340" cy="716743"/>
            </a:xfrm>
            <a:custGeom>
              <a:avLst/>
              <a:gdLst/>
              <a:ahLst/>
              <a:cxnLst/>
              <a:rect l="l" t="t" r="r" b="b"/>
              <a:pathLst>
                <a:path w="3170" h="23584" extrusionOk="0">
                  <a:moveTo>
                    <a:pt x="3170" y="0"/>
                  </a:moveTo>
                  <a:cubicBezTo>
                    <a:pt x="2236" y="34"/>
                    <a:pt x="1269" y="67"/>
                    <a:pt x="301" y="67"/>
                  </a:cubicBezTo>
                  <a:lnTo>
                    <a:pt x="1" y="67"/>
                  </a:lnTo>
                  <a:lnTo>
                    <a:pt x="1" y="23084"/>
                  </a:lnTo>
                  <a:lnTo>
                    <a:pt x="1235" y="23084"/>
                  </a:lnTo>
                  <a:cubicBezTo>
                    <a:pt x="1902" y="23084"/>
                    <a:pt x="2569" y="23250"/>
                    <a:pt x="3170" y="23584"/>
                  </a:cubicBezTo>
                  <a:lnTo>
                    <a:pt x="31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5"/>
            <p:cNvSpPr/>
            <p:nvPr/>
          </p:nvSpPr>
          <p:spPr>
            <a:xfrm rot="-410173">
              <a:off x="3519222" y="2774555"/>
              <a:ext cx="104454" cy="243311"/>
            </a:xfrm>
            <a:custGeom>
              <a:avLst/>
              <a:gdLst/>
              <a:ahLst/>
              <a:cxnLst/>
              <a:rect l="l" t="t" r="r" b="b"/>
              <a:pathLst>
                <a:path w="3437" h="8006" extrusionOk="0">
                  <a:moveTo>
                    <a:pt x="1" y="0"/>
                  </a:moveTo>
                  <a:lnTo>
                    <a:pt x="1" y="8006"/>
                  </a:lnTo>
                  <a:cubicBezTo>
                    <a:pt x="1135" y="7872"/>
                    <a:pt x="2302" y="7706"/>
                    <a:pt x="3437" y="7505"/>
                  </a:cubicBezTo>
                  <a:cubicBezTo>
                    <a:pt x="2669" y="6038"/>
                    <a:pt x="1869" y="3569"/>
                    <a:pt x="868" y="1101"/>
                  </a:cubicBezTo>
                  <a:cubicBezTo>
                    <a:pt x="668" y="667"/>
                    <a:pt x="368" y="30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5"/>
            <p:cNvSpPr/>
            <p:nvPr/>
          </p:nvSpPr>
          <p:spPr>
            <a:xfrm rot="-410173">
              <a:off x="3401505" y="2746396"/>
              <a:ext cx="97343" cy="295006"/>
            </a:xfrm>
            <a:custGeom>
              <a:avLst/>
              <a:gdLst/>
              <a:ahLst/>
              <a:cxnLst/>
              <a:rect l="l" t="t" r="r" b="b"/>
              <a:pathLst>
                <a:path w="3203" h="9707" extrusionOk="0">
                  <a:moveTo>
                    <a:pt x="1" y="0"/>
                  </a:moveTo>
                  <a:lnTo>
                    <a:pt x="1" y="9707"/>
                  </a:lnTo>
                  <a:cubicBezTo>
                    <a:pt x="1068" y="9674"/>
                    <a:pt x="2102" y="9574"/>
                    <a:pt x="3203" y="9473"/>
                  </a:cubicBezTo>
                  <a:lnTo>
                    <a:pt x="3203" y="967"/>
                  </a:lnTo>
                  <a:cubicBezTo>
                    <a:pt x="2202" y="467"/>
                    <a:pt x="1101" y="133"/>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5"/>
            <p:cNvSpPr/>
            <p:nvPr/>
          </p:nvSpPr>
          <p:spPr>
            <a:xfrm rot="-410173">
              <a:off x="2935184" y="2843524"/>
              <a:ext cx="104454" cy="241305"/>
            </a:xfrm>
            <a:custGeom>
              <a:avLst/>
              <a:gdLst/>
              <a:ahLst/>
              <a:cxnLst/>
              <a:rect l="l" t="t" r="r" b="b"/>
              <a:pathLst>
                <a:path w="3437" h="7940" extrusionOk="0">
                  <a:moveTo>
                    <a:pt x="3436" y="1"/>
                  </a:moveTo>
                  <a:cubicBezTo>
                    <a:pt x="3069" y="301"/>
                    <a:pt x="2769" y="701"/>
                    <a:pt x="2569" y="1135"/>
                  </a:cubicBezTo>
                  <a:cubicBezTo>
                    <a:pt x="1535" y="3603"/>
                    <a:pt x="734" y="6038"/>
                    <a:pt x="1" y="7506"/>
                  </a:cubicBezTo>
                  <a:cubicBezTo>
                    <a:pt x="901" y="7639"/>
                    <a:pt x="2069" y="7806"/>
                    <a:pt x="3436" y="7940"/>
                  </a:cubicBezTo>
                  <a:lnTo>
                    <a:pt x="34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5"/>
            <p:cNvSpPr/>
            <p:nvPr/>
          </p:nvSpPr>
          <p:spPr>
            <a:xfrm rot="-410173">
              <a:off x="3057153" y="2787731"/>
              <a:ext cx="96340" cy="293000"/>
            </a:xfrm>
            <a:custGeom>
              <a:avLst/>
              <a:gdLst/>
              <a:ahLst/>
              <a:cxnLst/>
              <a:rect l="l" t="t" r="r" b="b"/>
              <a:pathLst>
                <a:path w="3170" h="9641" extrusionOk="0">
                  <a:moveTo>
                    <a:pt x="3169" y="0"/>
                  </a:moveTo>
                  <a:cubicBezTo>
                    <a:pt x="2069" y="133"/>
                    <a:pt x="968" y="467"/>
                    <a:pt x="1" y="967"/>
                  </a:cubicBezTo>
                  <a:lnTo>
                    <a:pt x="1" y="9373"/>
                  </a:lnTo>
                  <a:cubicBezTo>
                    <a:pt x="968" y="9473"/>
                    <a:pt x="2035" y="9574"/>
                    <a:pt x="3169" y="9640"/>
                  </a:cubicBezTo>
                  <a:lnTo>
                    <a:pt x="31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5"/>
            <p:cNvSpPr/>
            <p:nvPr/>
          </p:nvSpPr>
          <p:spPr>
            <a:xfrm rot="-410173">
              <a:off x="3171825" y="2767505"/>
              <a:ext cx="96340" cy="304549"/>
            </a:xfrm>
            <a:custGeom>
              <a:avLst/>
              <a:gdLst/>
              <a:ahLst/>
              <a:cxnLst/>
              <a:rect l="l" t="t" r="r" b="b"/>
              <a:pathLst>
                <a:path w="3170" h="10021" extrusionOk="0">
                  <a:moveTo>
                    <a:pt x="2414" y="1"/>
                  </a:moveTo>
                  <a:cubicBezTo>
                    <a:pt x="1600" y="1"/>
                    <a:pt x="790" y="44"/>
                    <a:pt x="0" y="146"/>
                  </a:cubicBezTo>
                  <a:lnTo>
                    <a:pt x="0" y="9920"/>
                  </a:lnTo>
                  <a:cubicBezTo>
                    <a:pt x="1001" y="9953"/>
                    <a:pt x="2068" y="10020"/>
                    <a:pt x="3169" y="10020"/>
                  </a:cubicBezTo>
                  <a:lnTo>
                    <a:pt x="3169" y="13"/>
                  </a:lnTo>
                  <a:cubicBezTo>
                    <a:pt x="2917" y="5"/>
                    <a:pt x="2665" y="1"/>
                    <a:pt x="2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5"/>
            <p:cNvSpPr/>
            <p:nvPr/>
          </p:nvSpPr>
          <p:spPr>
            <a:xfrm rot="-410173">
              <a:off x="2897248" y="3052567"/>
              <a:ext cx="807977" cy="119042"/>
            </a:xfrm>
            <a:custGeom>
              <a:avLst/>
              <a:gdLst/>
              <a:ahLst/>
              <a:cxnLst/>
              <a:rect l="l" t="t" r="r" b="b"/>
              <a:pathLst>
                <a:path w="26586" h="3917" extrusionOk="0">
                  <a:moveTo>
                    <a:pt x="1568" y="0"/>
                  </a:moveTo>
                  <a:cubicBezTo>
                    <a:pt x="1468" y="167"/>
                    <a:pt x="1368" y="300"/>
                    <a:pt x="1268" y="434"/>
                  </a:cubicBezTo>
                  <a:cubicBezTo>
                    <a:pt x="667" y="1101"/>
                    <a:pt x="234" y="1868"/>
                    <a:pt x="0" y="2735"/>
                  </a:cubicBezTo>
                  <a:cubicBezTo>
                    <a:pt x="1988" y="3070"/>
                    <a:pt x="7402" y="3917"/>
                    <a:pt x="14011" y="3917"/>
                  </a:cubicBezTo>
                  <a:cubicBezTo>
                    <a:pt x="17937" y="3917"/>
                    <a:pt x="22284" y="3618"/>
                    <a:pt x="26586" y="2735"/>
                  </a:cubicBezTo>
                  <a:cubicBezTo>
                    <a:pt x="26319" y="1868"/>
                    <a:pt x="25885" y="1068"/>
                    <a:pt x="25285" y="400"/>
                  </a:cubicBezTo>
                  <a:cubicBezTo>
                    <a:pt x="25185" y="300"/>
                    <a:pt x="25118" y="167"/>
                    <a:pt x="25018" y="67"/>
                  </a:cubicBezTo>
                  <a:cubicBezTo>
                    <a:pt x="21382" y="701"/>
                    <a:pt x="17680" y="1001"/>
                    <a:pt x="13977" y="1001"/>
                  </a:cubicBezTo>
                  <a:cubicBezTo>
                    <a:pt x="9807" y="1001"/>
                    <a:pt x="5671" y="667"/>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5"/>
            <p:cNvSpPr/>
            <p:nvPr/>
          </p:nvSpPr>
          <p:spPr>
            <a:xfrm rot="-410173">
              <a:off x="3286313" y="4121829"/>
              <a:ext cx="310232" cy="327494"/>
            </a:xfrm>
            <a:custGeom>
              <a:avLst/>
              <a:gdLst/>
              <a:ahLst/>
              <a:cxnLst/>
              <a:rect l="l" t="t" r="r" b="b"/>
              <a:pathLst>
                <a:path w="10208" h="10776" extrusionOk="0">
                  <a:moveTo>
                    <a:pt x="3509" y="0"/>
                  </a:moveTo>
                  <a:cubicBezTo>
                    <a:pt x="1568" y="0"/>
                    <a:pt x="0" y="1589"/>
                    <a:pt x="33" y="3537"/>
                  </a:cubicBezTo>
                  <a:lnTo>
                    <a:pt x="33" y="7206"/>
                  </a:lnTo>
                  <a:cubicBezTo>
                    <a:pt x="33" y="9174"/>
                    <a:pt x="1601" y="10775"/>
                    <a:pt x="3569" y="10775"/>
                  </a:cubicBezTo>
                  <a:lnTo>
                    <a:pt x="6671" y="10775"/>
                  </a:lnTo>
                  <a:cubicBezTo>
                    <a:pt x="8606" y="10742"/>
                    <a:pt x="10207" y="9141"/>
                    <a:pt x="10207" y="7173"/>
                  </a:cubicBezTo>
                  <a:lnTo>
                    <a:pt x="10207" y="3537"/>
                  </a:lnTo>
                  <a:cubicBezTo>
                    <a:pt x="10207" y="1569"/>
                    <a:pt x="8606" y="1"/>
                    <a:pt x="6671" y="1"/>
                  </a:cubicBezTo>
                  <a:lnTo>
                    <a:pt x="3569" y="1"/>
                  </a:lnTo>
                  <a:cubicBezTo>
                    <a:pt x="3549" y="0"/>
                    <a:pt x="3529" y="0"/>
                    <a:pt x="35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5"/>
            <p:cNvSpPr/>
            <p:nvPr/>
          </p:nvSpPr>
          <p:spPr>
            <a:xfrm rot="-410173">
              <a:off x="1942817" y="3530377"/>
              <a:ext cx="128767" cy="127369"/>
            </a:xfrm>
            <a:custGeom>
              <a:avLst/>
              <a:gdLst/>
              <a:ahLst/>
              <a:cxnLst/>
              <a:rect l="l" t="t" r="r" b="b"/>
              <a:pathLst>
                <a:path w="4237" h="4191" extrusionOk="0">
                  <a:moveTo>
                    <a:pt x="2168" y="0"/>
                  </a:moveTo>
                  <a:lnTo>
                    <a:pt x="701" y="567"/>
                  </a:lnTo>
                  <a:cubicBezTo>
                    <a:pt x="234" y="734"/>
                    <a:pt x="0" y="1268"/>
                    <a:pt x="200" y="1735"/>
                  </a:cubicBezTo>
                  <a:lnTo>
                    <a:pt x="934" y="3603"/>
                  </a:lnTo>
                  <a:cubicBezTo>
                    <a:pt x="1064" y="3968"/>
                    <a:pt x="1419" y="4190"/>
                    <a:pt x="1791" y="4190"/>
                  </a:cubicBezTo>
                  <a:cubicBezTo>
                    <a:pt x="1895" y="4190"/>
                    <a:pt x="2000" y="4173"/>
                    <a:pt x="2102" y="4136"/>
                  </a:cubicBezTo>
                  <a:lnTo>
                    <a:pt x="4236" y="3302"/>
                  </a:lnTo>
                  <a:cubicBezTo>
                    <a:pt x="3336" y="2335"/>
                    <a:pt x="2635" y="1201"/>
                    <a:pt x="2168"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5"/>
            <p:cNvSpPr/>
            <p:nvPr/>
          </p:nvSpPr>
          <p:spPr>
            <a:xfrm rot="-410173">
              <a:off x="2735521" y="3112811"/>
              <a:ext cx="107493" cy="136030"/>
            </a:xfrm>
            <a:custGeom>
              <a:avLst/>
              <a:gdLst/>
              <a:ahLst/>
              <a:cxnLst/>
              <a:rect l="l" t="t" r="r" b="b"/>
              <a:pathLst>
                <a:path w="3537" h="4476" extrusionOk="0">
                  <a:moveTo>
                    <a:pt x="1783" y="1"/>
                  </a:moveTo>
                  <a:cubicBezTo>
                    <a:pt x="1667" y="1"/>
                    <a:pt x="1549" y="24"/>
                    <a:pt x="1435" y="72"/>
                  </a:cubicBezTo>
                  <a:lnTo>
                    <a:pt x="1" y="640"/>
                  </a:lnTo>
                  <a:cubicBezTo>
                    <a:pt x="501" y="1840"/>
                    <a:pt x="735" y="3141"/>
                    <a:pt x="735" y="4476"/>
                  </a:cubicBezTo>
                  <a:lnTo>
                    <a:pt x="2836" y="3642"/>
                  </a:lnTo>
                  <a:cubicBezTo>
                    <a:pt x="3303" y="3442"/>
                    <a:pt x="3537" y="2941"/>
                    <a:pt x="3370" y="2474"/>
                  </a:cubicBezTo>
                  <a:lnTo>
                    <a:pt x="2603" y="573"/>
                  </a:lnTo>
                  <a:cubicBezTo>
                    <a:pt x="2477" y="220"/>
                    <a:pt x="2141" y="1"/>
                    <a:pt x="1783"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5"/>
            <p:cNvSpPr/>
            <p:nvPr/>
          </p:nvSpPr>
          <p:spPr>
            <a:xfrm rot="-410173">
              <a:off x="2179201" y="3813984"/>
              <a:ext cx="119650" cy="131988"/>
            </a:xfrm>
            <a:custGeom>
              <a:avLst/>
              <a:gdLst/>
              <a:ahLst/>
              <a:cxnLst/>
              <a:rect l="l" t="t" r="r" b="b"/>
              <a:pathLst>
                <a:path w="3937" h="4343" extrusionOk="0">
                  <a:moveTo>
                    <a:pt x="2536" y="1"/>
                  </a:moveTo>
                  <a:lnTo>
                    <a:pt x="701" y="701"/>
                  </a:lnTo>
                  <a:cubicBezTo>
                    <a:pt x="234" y="902"/>
                    <a:pt x="1" y="1402"/>
                    <a:pt x="201" y="1869"/>
                  </a:cubicBezTo>
                  <a:lnTo>
                    <a:pt x="935" y="3770"/>
                  </a:lnTo>
                  <a:cubicBezTo>
                    <a:pt x="1061" y="4123"/>
                    <a:pt x="1396" y="4343"/>
                    <a:pt x="1754" y="4343"/>
                  </a:cubicBezTo>
                  <a:cubicBezTo>
                    <a:pt x="1870" y="4343"/>
                    <a:pt x="1988" y="4320"/>
                    <a:pt x="2102" y="4271"/>
                  </a:cubicBezTo>
                  <a:lnTo>
                    <a:pt x="3937" y="3570"/>
                  </a:lnTo>
                  <a:cubicBezTo>
                    <a:pt x="3403" y="2169"/>
                    <a:pt x="2970" y="1002"/>
                    <a:pt x="2536"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5"/>
            <p:cNvSpPr/>
            <p:nvPr/>
          </p:nvSpPr>
          <p:spPr>
            <a:xfrm rot="-410173">
              <a:off x="2833204" y="3468949"/>
              <a:ext cx="119680" cy="132991"/>
            </a:xfrm>
            <a:custGeom>
              <a:avLst/>
              <a:gdLst/>
              <a:ahLst/>
              <a:cxnLst/>
              <a:rect l="l" t="t" r="r" b="b"/>
              <a:pathLst>
                <a:path w="3938" h="4376" extrusionOk="0">
                  <a:moveTo>
                    <a:pt x="2184" y="0"/>
                  </a:moveTo>
                  <a:cubicBezTo>
                    <a:pt x="2068" y="0"/>
                    <a:pt x="1950" y="23"/>
                    <a:pt x="1836" y="72"/>
                  </a:cubicBezTo>
                  <a:lnTo>
                    <a:pt x="1" y="806"/>
                  </a:lnTo>
                  <a:cubicBezTo>
                    <a:pt x="368" y="1807"/>
                    <a:pt x="835" y="2941"/>
                    <a:pt x="1402" y="4376"/>
                  </a:cubicBezTo>
                  <a:lnTo>
                    <a:pt x="3237" y="3642"/>
                  </a:lnTo>
                  <a:cubicBezTo>
                    <a:pt x="3704" y="3475"/>
                    <a:pt x="3937" y="2941"/>
                    <a:pt x="3737" y="2474"/>
                  </a:cubicBezTo>
                  <a:lnTo>
                    <a:pt x="3003" y="573"/>
                  </a:lnTo>
                  <a:cubicBezTo>
                    <a:pt x="2877" y="220"/>
                    <a:pt x="2542" y="0"/>
                    <a:pt x="2184"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5"/>
            <p:cNvSpPr/>
            <p:nvPr/>
          </p:nvSpPr>
          <p:spPr>
            <a:xfrm rot="-410173">
              <a:off x="1970831" y="3147947"/>
              <a:ext cx="795851" cy="383231"/>
            </a:xfrm>
            <a:custGeom>
              <a:avLst/>
              <a:gdLst/>
              <a:ahLst/>
              <a:cxnLst/>
              <a:rect l="l" t="t" r="r" b="b"/>
              <a:pathLst>
                <a:path w="26187" h="12610" extrusionOk="0">
                  <a:moveTo>
                    <a:pt x="25052" y="0"/>
                  </a:moveTo>
                  <a:cubicBezTo>
                    <a:pt x="21449" y="2335"/>
                    <a:pt x="17613" y="4270"/>
                    <a:pt x="13610" y="5804"/>
                  </a:cubicBezTo>
                  <a:cubicBezTo>
                    <a:pt x="9207" y="7539"/>
                    <a:pt x="4671" y="8873"/>
                    <a:pt x="1" y="9840"/>
                  </a:cubicBezTo>
                  <a:cubicBezTo>
                    <a:pt x="167" y="10808"/>
                    <a:pt x="534" y="11742"/>
                    <a:pt x="1035" y="12609"/>
                  </a:cubicBezTo>
                  <a:cubicBezTo>
                    <a:pt x="5671" y="11642"/>
                    <a:pt x="10208" y="10274"/>
                    <a:pt x="14611" y="8573"/>
                  </a:cubicBezTo>
                  <a:cubicBezTo>
                    <a:pt x="18647" y="7005"/>
                    <a:pt x="22517" y="5070"/>
                    <a:pt x="26186" y="2769"/>
                  </a:cubicBezTo>
                  <a:cubicBezTo>
                    <a:pt x="25986" y="1801"/>
                    <a:pt x="25619" y="867"/>
                    <a:pt x="25052"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5"/>
            <p:cNvSpPr/>
            <p:nvPr/>
          </p:nvSpPr>
          <p:spPr>
            <a:xfrm rot="-410173">
              <a:off x="2188857" y="3606923"/>
              <a:ext cx="505890" cy="990506"/>
            </a:xfrm>
            <a:custGeom>
              <a:avLst/>
              <a:gdLst/>
              <a:ahLst/>
              <a:cxnLst/>
              <a:rect l="l" t="t" r="r" b="b"/>
              <a:pathLst>
                <a:path w="16646" h="32592" extrusionOk="0">
                  <a:moveTo>
                    <a:pt x="3870" y="1"/>
                  </a:moveTo>
                  <a:cubicBezTo>
                    <a:pt x="2402" y="435"/>
                    <a:pt x="1101" y="768"/>
                    <a:pt x="0" y="1002"/>
                  </a:cubicBezTo>
                  <a:cubicBezTo>
                    <a:pt x="2535" y="3804"/>
                    <a:pt x="2969" y="5672"/>
                    <a:pt x="4837" y="10375"/>
                  </a:cubicBezTo>
                  <a:lnTo>
                    <a:pt x="11442" y="27287"/>
                  </a:lnTo>
                  <a:cubicBezTo>
                    <a:pt x="11442" y="27287"/>
                    <a:pt x="12974" y="32592"/>
                    <a:pt x="16039" y="32592"/>
                  </a:cubicBezTo>
                  <a:cubicBezTo>
                    <a:pt x="16235" y="32592"/>
                    <a:pt x="16437" y="32570"/>
                    <a:pt x="16646" y="32524"/>
                  </a:cubicBezTo>
                  <a:lnTo>
                    <a:pt x="3870"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5"/>
            <p:cNvSpPr/>
            <p:nvPr/>
          </p:nvSpPr>
          <p:spPr>
            <a:xfrm rot="-410173">
              <a:off x="2026086" y="3249651"/>
              <a:ext cx="759321" cy="371045"/>
            </a:xfrm>
            <a:custGeom>
              <a:avLst/>
              <a:gdLst/>
              <a:ahLst/>
              <a:cxnLst/>
              <a:rect l="l" t="t" r="r" b="b"/>
              <a:pathLst>
                <a:path w="24985" h="12209" extrusionOk="0">
                  <a:moveTo>
                    <a:pt x="24851" y="0"/>
                  </a:moveTo>
                  <a:cubicBezTo>
                    <a:pt x="21215" y="2235"/>
                    <a:pt x="17379" y="4136"/>
                    <a:pt x="13410" y="5704"/>
                  </a:cubicBezTo>
                  <a:cubicBezTo>
                    <a:pt x="9040" y="7406"/>
                    <a:pt x="4570" y="8740"/>
                    <a:pt x="0" y="9707"/>
                  </a:cubicBezTo>
                  <a:cubicBezTo>
                    <a:pt x="434" y="10341"/>
                    <a:pt x="934" y="10908"/>
                    <a:pt x="1468" y="11442"/>
                  </a:cubicBezTo>
                  <a:cubicBezTo>
                    <a:pt x="1735" y="11709"/>
                    <a:pt x="2001" y="11975"/>
                    <a:pt x="2235" y="12209"/>
                  </a:cubicBezTo>
                  <a:cubicBezTo>
                    <a:pt x="6405" y="11242"/>
                    <a:pt x="10508" y="9974"/>
                    <a:pt x="14477" y="8406"/>
                  </a:cubicBezTo>
                  <a:cubicBezTo>
                    <a:pt x="18080" y="7005"/>
                    <a:pt x="21582" y="5304"/>
                    <a:pt x="24918" y="3369"/>
                  </a:cubicBezTo>
                  <a:cubicBezTo>
                    <a:pt x="24918" y="3002"/>
                    <a:pt x="24918" y="2635"/>
                    <a:pt x="24951" y="2235"/>
                  </a:cubicBezTo>
                  <a:cubicBezTo>
                    <a:pt x="24985" y="1501"/>
                    <a:pt x="24951" y="734"/>
                    <a:pt x="24851"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5"/>
            <p:cNvSpPr/>
            <p:nvPr/>
          </p:nvSpPr>
          <p:spPr>
            <a:xfrm rot="-410173">
              <a:off x="2728244" y="3311248"/>
              <a:ext cx="479541" cy="1043204"/>
            </a:xfrm>
            <a:custGeom>
              <a:avLst/>
              <a:gdLst/>
              <a:ahLst/>
              <a:cxnLst/>
              <a:rect l="l" t="t" r="r" b="b"/>
              <a:pathLst>
                <a:path w="15779" h="34326" extrusionOk="0">
                  <a:moveTo>
                    <a:pt x="3503" y="0"/>
                  </a:moveTo>
                  <a:cubicBezTo>
                    <a:pt x="2369" y="634"/>
                    <a:pt x="1201" y="1235"/>
                    <a:pt x="0" y="1868"/>
                  </a:cubicBezTo>
                  <a:lnTo>
                    <a:pt x="12743" y="34325"/>
                  </a:lnTo>
                  <a:cubicBezTo>
                    <a:pt x="15778" y="32524"/>
                    <a:pt x="12943" y="26986"/>
                    <a:pt x="12943" y="26986"/>
                  </a:cubicBezTo>
                  <a:cubicBezTo>
                    <a:pt x="12943" y="26986"/>
                    <a:pt x="8440" y="15445"/>
                    <a:pt x="6338" y="10074"/>
                  </a:cubicBezTo>
                  <a:cubicBezTo>
                    <a:pt x="4504" y="5404"/>
                    <a:pt x="3536" y="3737"/>
                    <a:pt x="3503"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5"/>
            <p:cNvSpPr/>
            <p:nvPr/>
          </p:nvSpPr>
          <p:spPr>
            <a:xfrm rot="-410173">
              <a:off x="2409012" y="3515536"/>
              <a:ext cx="346732" cy="699511"/>
            </a:xfrm>
            <a:custGeom>
              <a:avLst/>
              <a:gdLst/>
              <a:ahLst/>
              <a:cxnLst/>
              <a:rect l="l" t="t" r="r" b="b"/>
              <a:pathLst>
                <a:path w="11409" h="23017" extrusionOk="0">
                  <a:moveTo>
                    <a:pt x="3003" y="0"/>
                  </a:moveTo>
                  <a:cubicBezTo>
                    <a:pt x="1969" y="367"/>
                    <a:pt x="968" y="734"/>
                    <a:pt x="0" y="1068"/>
                  </a:cubicBezTo>
                  <a:lnTo>
                    <a:pt x="8607" y="23017"/>
                  </a:lnTo>
                  <a:cubicBezTo>
                    <a:pt x="9040" y="22516"/>
                    <a:pt x="9607" y="22116"/>
                    <a:pt x="10241" y="21883"/>
                  </a:cubicBezTo>
                  <a:lnTo>
                    <a:pt x="11409" y="21449"/>
                  </a:lnTo>
                  <a:lnTo>
                    <a:pt x="3003" y="0"/>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5"/>
            <p:cNvSpPr/>
            <p:nvPr/>
          </p:nvSpPr>
          <p:spPr>
            <a:xfrm rot="-410173">
              <a:off x="2629837" y="3388550"/>
              <a:ext cx="474465" cy="1001750"/>
            </a:xfrm>
            <a:custGeom>
              <a:avLst/>
              <a:gdLst/>
              <a:ahLst/>
              <a:cxnLst/>
              <a:rect l="l" t="t" r="r" b="b"/>
              <a:pathLst>
                <a:path w="15612" h="32962" extrusionOk="0">
                  <a:moveTo>
                    <a:pt x="2869" y="0"/>
                  </a:moveTo>
                  <a:cubicBezTo>
                    <a:pt x="1935" y="467"/>
                    <a:pt x="968" y="934"/>
                    <a:pt x="1" y="1368"/>
                  </a:cubicBezTo>
                  <a:lnTo>
                    <a:pt x="8740" y="23717"/>
                  </a:lnTo>
                  <a:cubicBezTo>
                    <a:pt x="10041" y="24051"/>
                    <a:pt x="11075" y="25018"/>
                    <a:pt x="11542" y="26252"/>
                  </a:cubicBezTo>
                  <a:lnTo>
                    <a:pt x="12876" y="29655"/>
                  </a:lnTo>
                  <a:cubicBezTo>
                    <a:pt x="13310" y="30722"/>
                    <a:pt x="13277" y="31890"/>
                    <a:pt x="12810" y="32957"/>
                  </a:cubicBezTo>
                  <a:cubicBezTo>
                    <a:pt x="12890" y="32960"/>
                    <a:pt x="12971" y="32961"/>
                    <a:pt x="13051" y="32961"/>
                  </a:cubicBezTo>
                  <a:cubicBezTo>
                    <a:pt x="13933" y="32961"/>
                    <a:pt x="14786" y="32793"/>
                    <a:pt x="15612" y="32457"/>
                  </a:cubicBezTo>
                  <a:lnTo>
                    <a:pt x="2869" y="0"/>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5"/>
            <p:cNvSpPr/>
            <p:nvPr/>
          </p:nvSpPr>
          <p:spPr>
            <a:xfrm rot="-410173">
              <a:off x="2183398" y="2903714"/>
              <a:ext cx="199730" cy="314274"/>
            </a:xfrm>
            <a:custGeom>
              <a:avLst/>
              <a:gdLst/>
              <a:ahLst/>
              <a:cxnLst/>
              <a:rect l="l" t="t" r="r" b="b"/>
              <a:pathLst>
                <a:path w="6572" h="10341" extrusionOk="0">
                  <a:moveTo>
                    <a:pt x="3003" y="0"/>
                  </a:moveTo>
                  <a:cubicBezTo>
                    <a:pt x="1969" y="267"/>
                    <a:pt x="968" y="601"/>
                    <a:pt x="0" y="1034"/>
                  </a:cubicBezTo>
                  <a:lnTo>
                    <a:pt x="3670" y="10341"/>
                  </a:lnTo>
                  <a:cubicBezTo>
                    <a:pt x="4604" y="9974"/>
                    <a:pt x="5604" y="9574"/>
                    <a:pt x="6572" y="9140"/>
                  </a:cubicBezTo>
                  <a:lnTo>
                    <a:pt x="3003" y="0"/>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5"/>
            <p:cNvSpPr/>
            <p:nvPr/>
          </p:nvSpPr>
          <p:spPr>
            <a:xfrm rot="-410173">
              <a:off x="2510780" y="3458122"/>
              <a:ext cx="350804" cy="689391"/>
            </a:xfrm>
            <a:custGeom>
              <a:avLst/>
              <a:gdLst/>
              <a:ahLst/>
              <a:cxnLst/>
              <a:rect l="l" t="t" r="r" b="b"/>
              <a:pathLst>
                <a:path w="11543" h="22684" extrusionOk="0">
                  <a:moveTo>
                    <a:pt x="2936" y="1"/>
                  </a:moveTo>
                  <a:cubicBezTo>
                    <a:pt x="2069" y="367"/>
                    <a:pt x="1168" y="768"/>
                    <a:pt x="268" y="1101"/>
                  </a:cubicBezTo>
                  <a:lnTo>
                    <a:pt x="1" y="1201"/>
                  </a:lnTo>
                  <a:lnTo>
                    <a:pt x="8440" y="22683"/>
                  </a:lnTo>
                  <a:lnTo>
                    <a:pt x="9541" y="22216"/>
                  </a:lnTo>
                  <a:cubicBezTo>
                    <a:pt x="10045" y="22031"/>
                    <a:pt x="10592" y="21929"/>
                    <a:pt x="11130" y="21929"/>
                  </a:cubicBezTo>
                  <a:cubicBezTo>
                    <a:pt x="11268" y="21929"/>
                    <a:pt x="11406" y="21936"/>
                    <a:pt x="11542" y="21950"/>
                  </a:cubicBezTo>
                  <a:lnTo>
                    <a:pt x="2936"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5"/>
            <p:cNvSpPr/>
            <p:nvPr/>
          </p:nvSpPr>
          <p:spPr>
            <a:xfrm rot="-410173">
              <a:off x="2409871" y="2870239"/>
              <a:ext cx="180493" cy="226110"/>
            </a:xfrm>
            <a:custGeom>
              <a:avLst/>
              <a:gdLst/>
              <a:ahLst/>
              <a:cxnLst/>
              <a:rect l="l" t="t" r="r" b="b"/>
              <a:pathLst>
                <a:path w="5939" h="7440" extrusionOk="0">
                  <a:moveTo>
                    <a:pt x="1" y="1"/>
                  </a:moveTo>
                  <a:lnTo>
                    <a:pt x="2903" y="7439"/>
                  </a:lnTo>
                  <a:cubicBezTo>
                    <a:pt x="3937" y="6906"/>
                    <a:pt x="4938" y="6338"/>
                    <a:pt x="5939" y="5705"/>
                  </a:cubicBezTo>
                  <a:cubicBezTo>
                    <a:pt x="4704" y="4604"/>
                    <a:pt x="3070" y="2636"/>
                    <a:pt x="1202" y="701"/>
                  </a:cubicBezTo>
                  <a:cubicBezTo>
                    <a:pt x="868" y="368"/>
                    <a:pt x="435" y="134"/>
                    <a:pt x="1"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5"/>
            <p:cNvSpPr/>
            <p:nvPr/>
          </p:nvSpPr>
          <p:spPr>
            <a:xfrm rot="-410173">
              <a:off x="2289647" y="2877091"/>
              <a:ext cx="194655" cy="283670"/>
            </a:xfrm>
            <a:custGeom>
              <a:avLst/>
              <a:gdLst/>
              <a:ahLst/>
              <a:cxnLst/>
              <a:rect l="l" t="t" r="r" b="b"/>
              <a:pathLst>
                <a:path w="6405" h="9334" extrusionOk="0">
                  <a:moveTo>
                    <a:pt x="2311" y="1"/>
                  </a:moveTo>
                  <a:cubicBezTo>
                    <a:pt x="1531" y="1"/>
                    <a:pt x="749" y="106"/>
                    <a:pt x="0" y="293"/>
                  </a:cubicBezTo>
                  <a:lnTo>
                    <a:pt x="3536" y="9333"/>
                  </a:lnTo>
                  <a:cubicBezTo>
                    <a:pt x="4504" y="8933"/>
                    <a:pt x="5438" y="8466"/>
                    <a:pt x="6405" y="7965"/>
                  </a:cubicBezTo>
                  <a:lnTo>
                    <a:pt x="3303" y="60"/>
                  </a:lnTo>
                  <a:cubicBezTo>
                    <a:pt x="2974" y="20"/>
                    <a:pt x="2643" y="1"/>
                    <a:pt x="2311"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5"/>
            <p:cNvSpPr/>
            <p:nvPr/>
          </p:nvSpPr>
          <p:spPr>
            <a:xfrm rot="-410173">
              <a:off x="1970430" y="3104267"/>
              <a:ext cx="103421" cy="249419"/>
            </a:xfrm>
            <a:custGeom>
              <a:avLst/>
              <a:gdLst/>
              <a:ahLst/>
              <a:cxnLst/>
              <a:rect l="l" t="t" r="r" b="b"/>
              <a:pathLst>
                <a:path w="3403" h="8207" extrusionOk="0">
                  <a:moveTo>
                    <a:pt x="500" y="0"/>
                  </a:moveTo>
                  <a:cubicBezTo>
                    <a:pt x="234" y="401"/>
                    <a:pt x="100" y="868"/>
                    <a:pt x="67" y="1368"/>
                  </a:cubicBezTo>
                  <a:cubicBezTo>
                    <a:pt x="33" y="4003"/>
                    <a:pt x="167" y="6572"/>
                    <a:pt x="0" y="8206"/>
                  </a:cubicBezTo>
                  <a:cubicBezTo>
                    <a:pt x="901" y="8006"/>
                    <a:pt x="2035" y="7739"/>
                    <a:pt x="3402" y="7372"/>
                  </a:cubicBezTo>
                  <a:lnTo>
                    <a:pt x="500" y="0"/>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5"/>
            <p:cNvSpPr/>
            <p:nvPr/>
          </p:nvSpPr>
          <p:spPr>
            <a:xfrm rot="-410173">
              <a:off x="1991680" y="3015224"/>
              <a:ext cx="186540" cy="300112"/>
            </a:xfrm>
            <a:custGeom>
              <a:avLst/>
              <a:gdLst/>
              <a:ahLst/>
              <a:cxnLst/>
              <a:rect l="l" t="t" r="r" b="b"/>
              <a:pathLst>
                <a:path w="6138" h="9875" extrusionOk="0">
                  <a:moveTo>
                    <a:pt x="2602" y="1"/>
                  </a:moveTo>
                  <a:cubicBezTo>
                    <a:pt x="1635" y="501"/>
                    <a:pt x="734" y="1202"/>
                    <a:pt x="0" y="2036"/>
                  </a:cubicBezTo>
                  <a:lnTo>
                    <a:pt x="3069" y="9875"/>
                  </a:lnTo>
                  <a:cubicBezTo>
                    <a:pt x="4036" y="9608"/>
                    <a:pt x="5037" y="9307"/>
                    <a:pt x="6138" y="8974"/>
                  </a:cubicBezTo>
                  <a:lnTo>
                    <a:pt x="2602"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5"/>
            <p:cNvSpPr/>
            <p:nvPr/>
          </p:nvSpPr>
          <p:spPr>
            <a:xfrm rot="-410173">
              <a:off x="2082343" y="2954674"/>
              <a:ext cx="198727" cy="315307"/>
            </a:xfrm>
            <a:custGeom>
              <a:avLst/>
              <a:gdLst/>
              <a:ahLst/>
              <a:cxnLst/>
              <a:rect l="l" t="t" r="r" b="b"/>
              <a:pathLst>
                <a:path w="6539" h="10375" extrusionOk="0">
                  <a:moveTo>
                    <a:pt x="2903" y="1"/>
                  </a:moveTo>
                  <a:cubicBezTo>
                    <a:pt x="1902" y="334"/>
                    <a:pt x="935" y="768"/>
                    <a:pt x="1" y="1268"/>
                  </a:cubicBezTo>
                  <a:lnTo>
                    <a:pt x="3570" y="10375"/>
                  </a:lnTo>
                  <a:cubicBezTo>
                    <a:pt x="4504" y="10041"/>
                    <a:pt x="5538" y="9708"/>
                    <a:pt x="6539" y="9307"/>
                  </a:cubicBezTo>
                  <a:lnTo>
                    <a:pt x="2903"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5"/>
            <p:cNvSpPr/>
            <p:nvPr/>
          </p:nvSpPr>
          <p:spPr>
            <a:xfrm rot="-410173">
              <a:off x="1956466" y="3078532"/>
              <a:ext cx="754245" cy="352810"/>
            </a:xfrm>
            <a:custGeom>
              <a:avLst/>
              <a:gdLst/>
              <a:ahLst/>
              <a:cxnLst/>
              <a:rect l="l" t="t" r="r" b="b"/>
              <a:pathLst>
                <a:path w="24818" h="11609" extrusionOk="0">
                  <a:moveTo>
                    <a:pt x="22416" y="0"/>
                  </a:moveTo>
                  <a:cubicBezTo>
                    <a:pt x="19247" y="1935"/>
                    <a:pt x="15912" y="3603"/>
                    <a:pt x="12476" y="4937"/>
                  </a:cubicBezTo>
                  <a:cubicBezTo>
                    <a:pt x="8573" y="6438"/>
                    <a:pt x="4604" y="7639"/>
                    <a:pt x="534" y="8540"/>
                  </a:cubicBezTo>
                  <a:cubicBezTo>
                    <a:pt x="501" y="8707"/>
                    <a:pt x="467" y="8873"/>
                    <a:pt x="401" y="9007"/>
                  </a:cubicBezTo>
                  <a:cubicBezTo>
                    <a:pt x="134" y="9841"/>
                    <a:pt x="0" y="10741"/>
                    <a:pt x="67" y="11609"/>
                  </a:cubicBezTo>
                  <a:cubicBezTo>
                    <a:pt x="3236" y="10975"/>
                    <a:pt x="14944" y="8340"/>
                    <a:pt x="24818" y="1902"/>
                  </a:cubicBezTo>
                  <a:cubicBezTo>
                    <a:pt x="24284" y="1235"/>
                    <a:pt x="23584" y="634"/>
                    <a:pt x="22783" y="234"/>
                  </a:cubicBezTo>
                  <a:cubicBezTo>
                    <a:pt x="22650" y="167"/>
                    <a:pt x="22550" y="100"/>
                    <a:pt x="22416"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5"/>
            <p:cNvSpPr/>
            <p:nvPr/>
          </p:nvSpPr>
          <p:spPr>
            <a:xfrm rot="-410173">
              <a:off x="2700550" y="4126580"/>
              <a:ext cx="371045" cy="353600"/>
            </a:xfrm>
            <a:custGeom>
              <a:avLst/>
              <a:gdLst/>
              <a:ahLst/>
              <a:cxnLst/>
              <a:rect l="l" t="t" r="r" b="b"/>
              <a:pathLst>
                <a:path w="12209" h="11635" extrusionOk="0">
                  <a:moveTo>
                    <a:pt x="6886" y="0"/>
                  </a:moveTo>
                  <a:cubicBezTo>
                    <a:pt x="6450" y="0"/>
                    <a:pt x="6005" y="82"/>
                    <a:pt x="5571" y="256"/>
                  </a:cubicBezTo>
                  <a:lnTo>
                    <a:pt x="2735" y="1357"/>
                  </a:lnTo>
                  <a:cubicBezTo>
                    <a:pt x="901" y="2091"/>
                    <a:pt x="0" y="4125"/>
                    <a:pt x="701" y="5960"/>
                  </a:cubicBezTo>
                  <a:lnTo>
                    <a:pt x="2035" y="9362"/>
                  </a:lnTo>
                  <a:cubicBezTo>
                    <a:pt x="2600" y="10776"/>
                    <a:pt x="3937" y="11635"/>
                    <a:pt x="5360" y="11635"/>
                  </a:cubicBezTo>
                  <a:cubicBezTo>
                    <a:pt x="5785" y="11635"/>
                    <a:pt x="6217" y="11558"/>
                    <a:pt x="6638" y="11397"/>
                  </a:cubicBezTo>
                  <a:lnTo>
                    <a:pt x="9507" y="10263"/>
                  </a:lnTo>
                  <a:cubicBezTo>
                    <a:pt x="11308" y="9529"/>
                    <a:pt x="12209" y="7494"/>
                    <a:pt x="11508" y="5660"/>
                  </a:cubicBezTo>
                  <a:lnTo>
                    <a:pt x="10174" y="2257"/>
                  </a:lnTo>
                  <a:cubicBezTo>
                    <a:pt x="9614" y="857"/>
                    <a:pt x="8295" y="0"/>
                    <a:pt x="6886"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5"/>
            <p:cNvSpPr/>
            <p:nvPr/>
          </p:nvSpPr>
          <p:spPr>
            <a:xfrm rot="-410173">
              <a:off x="2322366" y="3559095"/>
              <a:ext cx="459270" cy="1016855"/>
            </a:xfrm>
            <a:custGeom>
              <a:avLst/>
              <a:gdLst/>
              <a:ahLst/>
              <a:cxnLst/>
              <a:rect l="l" t="t" r="r" b="b"/>
              <a:pathLst>
                <a:path w="15112" h="33459" extrusionOk="0">
                  <a:moveTo>
                    <a:pt x="3036" y="1"/>
                  </a:moveTo>
                  <a:cubicBezTo>
                    <a:pt x="1969" y="334"/>
                    <a:pt x="968" y="668"/>
                    <a:pt x="1" y="935"/>
                  </a:cubicBezTo>
                  <a:lnTo>
                    <a:pt x="12743" y="33458"/>
                  </a:lnTo>
                  <a:cubicBezTo>
                    <a:pt x="13644" y="33125"/>
                    <a:pt x="14444" y="32624"/>
                    <a:pt x="15111" y="31957"/>
                  </a:cubicBezTo>
                  <a:cubicBezTo>
                    <a:pt x="14044" y="31490"/>
                    <a:pt x="13210" y="30656"/>
                    <a:pt x="12810" y="29589"/>
                  </a:cubicBezTo>
                  <a:lnTo>
                    <a:pt x="11475" y="26153"/>
                  </a:lnTo>
                  <a:cubicBezTo>
                    <a:pt x="10975" y="24919"/>
                    <a:pt x="11108" y="23518"/>
                    <a:pt x="11809" y="22383"/>
                  </a:cubicBezTo>
                  <a:lnTo>
                    <a:pt x="3036"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5"/>
            <p:cNvSpPr/>
            <p:nvPr/>
          </p:nvSpPr>
          <p:spPr>
            <a:xfrm rot="-410173">
              <a:off x="2831731" y="3243901"/>
              <a:ext cx="97343" cy="116611"/>
            </a:xfrm>
            <a:custGeom>
              <a:avLst/>
              <a:gdLst/>
              <a:ahLst/>
              <a:cxnLst/>
              <a:rect l="l" t="t" r="r" b="b"/>
              <a:pathLst>
                <a:path w="3203" h="3837" extrusionOk="0">
                  <a:moveTo>
                    <a:pt x="901" y="0"/>
                  </a:moveTo>
                  <a:cubicBezTo>
                    <a:pt x="401" y="0"/>
                    <a:pt x="0" y="401"/>
                    <a:pt x="0" y="901"/>
                  </a:cubicBezTo>
                  <a:lnTo>
                    <a:pt x="0" y="2936"/>
                  </a:lnTo>
                  <a:cubicBezTo>
                    <a:pt x="0" y="3436"/>
                    <a:pt x="401" y="3836"/>
                    <a:pt x="901" y="3836"/>
                  </a:cubicBezTo>
                  <a:lnTo>
                    <a:pt x="3203" y="3836"/>
                  </a:lnTo>
                  <a:cubicBezTo>
                    <a:pt x="2702" y="2636"/>
                    <a:pt x="2435" y="1335"/>
                    <a:pt x="2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5"/>
            <p:cNvSpPr/>
            <p:nvPr/>
          </p:nvSpPr>
          <p:spPr>
            <a:xfrm rot="-410173">
              <a:off x="1942817" y="3530377"/>
              <a:ext cx="128767" cy="127369"/>
            </a:xfrm>
            <a:custGeom>
              <a:avLst/>
              <a:gdLst/>
              <a:ahLst/>
              <a:cxnLst/>
              <a:rect l="l" t="t" r="r" b="b"/>
              <a:pathLst>
                <a:path w="4237" h="4191" extrusionOk="0">
                  <a:moveTo>
                    <a:pt x="2168" y="0"/>
                  </a:moveTo>
                  <a:lnTo>
                    <a:pt x="701" y="567"/>
                  </a:lnTo>
                  <a:cubicBezTo>
                    <a:pt x="234" y="734"/>
                    <a:pt x="0" y="1268"/>
                    <a:pt x="200" y="1735"/>
                  </a:cubicBezTo>
                  <a:lnTo>
                    <a:pt x="934" y="3603"/>
                  </a:lnTo>
                  <a:cubicBezTo>
                    <a:pt x="1064" y="3968"/>
                    <a:pt x="1419" y="4190"/>
                    <a:pt x="1791" y="4190"/>
                  </a:cubicBezTo>
                  <a:cubicBezTo>
                    <a:pt x="1895" y="4190"/>
                    <a:pt x="2000" y="4173"/>
                    <a:pt x="2102" y="4136"/>
                  </a:cubicBezTo>
                  <a:lnTo>
                    <a:pt x="4236" y="3302"/>
                  </a:lnTo>
                  <a:cubicBezTo>
                    <a:pt x="3336" y="2335"/>
                    <a:pt x="2635" y="1201"/>
                    <a:pt x="2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5"/>
            <p:cNvSpPr/>
            <p:nvPr/>
          </p:nvSpPr>
          <p:spPr>
            <a:xfrm rot="-410173">
              <a:off x="2735521" y="3112811"/>
              <a:ext cx="107493" cy="136030"/>
            </a:xfrm>
            <a:custGeom>
              <a:avLst/>
              <a:gdLst/>
              <a:ahLst/>
              <a:cxnLst/>
              <a:rect l="l" t="t" r="r" b="b"/>
              <a:pathLst>
                <a:path w="3537" h="4476" extrusionOk="0">
                  <a:moveTo>
                    <a:pt x="1783" y="1"/>
                  </a:moveTo>
                  <a:cubicBezTo>
                    <a:pt x="1667" y="1"/>
                    <a:pt x="1549" y="24"/>
                    <a:pt x="1435" y="72"/>
                  </a:cubicBezTo>
                  <a:lnTo>
                    <a:pt x="1" y="640"/>
                  </a:lnTo>
                  <a:cubicBezTo>
                    <a:pt x="501" y="1840"/>
                    <a:pt x="735" y="3141"/>
                    <a:pt x="735" y="4476"/>
                  </a:cubicBezTo>
                  <a:lnTo>
                    <a:pt x="2836" y="3642"/>
                  </a:lnTo>
                  <a:cubicBezTo>
                    <a:pt x="3303" y="3442"/>
                    <a:pt x="3537" y="2941"/>
                    <a:pt x="3370" y="2474"/>
                  </a:cubicBezTo>
                  <a:lnTo>
                    <a:pt x="2603" y="573"/>
                  </a:lnTo>
                  <a:cubicBezTo>
                    <a:pt x="2477" y="220"/>
                    <a:pt x="2141" y="1"/>
                    <a:pt x="17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5"/>
            <p:cNvSpPr/>
            <p:nvPr/>
          </p:nvSpPr>
          <p:spPr>
            <a:xfrm rot="-410173">
              <a:off x="2833204" y="3468949"/>
              <a:ext cx="119680" cy="132991"/>
            </a:xfrm>
            <a:custGeom>
              <a:avLst/>
              <a:gdLst/>
              <a:ahLst/>
              <a:cxnLst/>
              <a:rect l="l" t="t" r="r" b="b"/>
              <a:pathLst>
                <a:path w="3938" h="4376" extrusionOk="0">
                  <a:moveTo>
                    <a:pt x="2184" y="0"/>
                  </a:moveTo>
                  <a:cubicBezTo>
                    <a:pt x="2068" y="0"/>
                    <a:pt x="1950" y="23"/>
                    <a:pt x="1836" y="72"/>
                  </a:cubicBezTo>
                  <a:lnTo>
                    <a:pt x="1" y="806"/>
                  </a:lnTo>
                  <a:cubicBezTo>
                    <a:pt x="368" y="1807"/>
                    <a:pt x="835" y="2941"/>
                    <a:pt x="1402" y="4376"/>
                  </a:cubicBezTo>
                  <a:lnTo>
                    <a:pt x="3237" y="3642"/>
                  </a:lnTo>
                  <a:cubicBezTo>
                    <a:pt x="3704" y="3475"/>
                    <a:pt x="3937" y="2941"/>
                    <a:pt x="3737" y="2474"/>
                  </a:cubicBezTo>
                  <a:lnTo>
                    <a:pt x="3003" y="573"/>
                  </a:lnTo>
                  <a:cubicBezTo>
                    <a:pt x="2877" y="220"/>
                    <a:pt x="2542" y="0"/>
                    <a:pt x="2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5"/>
            <p:cNvSpPr/>
            <p:nvPr/>
          </p:nvSpPr>
          <p:spPr>
            <a:xfrm rot="-410173">
              <a:off x="1970831" y="3147947"/>
              <a:ext cx="795851" cy="383231"/>
            </a:xfrm>
            <a:custGeom>
              <a:avLst/>
              <a:gdLst/>
              <a:ahLst/>
              <a:cxnLst/>
              <a:rect l="l" t="t" r="r" b="b"/>
              <a:pathLst>
                <a:path w="26187" h="12610" extrusionOk="0">
                  <a:moveTo>
                    <a:pt x="25052" y="0"/>
                  </a:moveTo>
                  <a:cubicBezTo>
                    <a:pt x="21449" y="2335"/>
                    <a:pt x="17613" y="4270"/>
                    <a:pt x="13610" y="5804"/>
                  </a:cubicBezTo>
                  <a:cubicBezTo>
                    <a:pt x="9207" y="7539"/>
                    <a:pt x="4671" y="8873"/>
                    <a:pt x="1" y="9840"/>
                  </a:cubicBezTo>
                  <a:cubicBezTo>
                    <a:pt x="167" y="10808"/>
                    <a:pt x="534" y="11742"/>
                    <a:pt x="1035" y="12609"/>
                  </a:cubicBezTo>
                  <a:cubicBezTo>
                    <a:pt x="5671" y="11642"/>
                    <a:pt x="10208" y="10274"/>
                    <a:pt x="14611" y="8573"/>
                  </a:cubicBezTo>
                  <a:cubicBezTo>
                    <a:pt x="18647" y="7005"/>
                    <a:pt x="22517" y="5070"/>
                    <a:pt x="26186" y="2769"/>
                  </a:cubicBezTo>
                  <a:cubicBezTo>
                    <a:pt x="25986" y="1801"/>
                    <a:pt x="25619" y="867"/>
                    <a:pt x="250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5"/>
            <p:cNvSpPr/>
            <p:nvPr/>
          </p:nvSpPr>
          <p:spPr>
            <a:xfrm rot="-410173">
              <a:off x="2026086" y="3249651"/>
              <a:ext cx="759321" cy="371045"/>
            </a:xfrm>
            <a:custGeom>
              <a:avLst/>
              <a:gdLst/>
              <a:ahLst/>
              <a:cxnLst/>
              <a:rect l="l" t="t" r="r" b="b"/>
              <a:pathLst>
                <a:path w="24985" h="12209" extrusionOk="0">
                  <a:moveTo>
                    <a:pt x="24851" y="0"/>
                  </a:moveTo>
                  <a:cubicBezTo>
                    <a:pt x="21215" y="2235"/>
                    <a:pt x="17379" y="4136"/>
                    <a:pt x="13410" y="5704"/>
                  </a:cubicBezTo>
                  <a:cubicBezTo>
                    <a:pt x="9040" y="7406"/>
                    <a:pt x="4570" y="8740"/>
                    <a:pt x="0" y="9707"/>
                  </a:cubicBezTo>
                  <a:cubicBezTo>
                    <a:pt x="434" y="10341"/>
                    <a:pt x="934" y="10908"/>
                    <a:pt x="1468" y="11442"/>
                  </a:cubicBezTo>
                  <a:cubicBezTo>
                    <a:pt x="1735" y="11709"/>
                    <a:pt x="2001" y="11975"/>
                    <a:pt x="2235" y="12209"/>
                  </a:cubicBezTo>
                  <a:cubicBezTo>
                    <a:pt x="6405" y="11242"/>
                    <a:pt x="10508" y="9974"/>
                    <a:pt x="14477" y="8406"/>
                  </a:cubicBezTo>
                  <a:cubicBezTo>
                    <a:pt x="18080" y="7005"/>
                    <a:pt x="21582" y="5304"/>
                    <a:pt x="24918" y="3369"/>
                  </a:cubicBezTo>
                  <a:cubicBezTo>
                    <a:pt x="24918" y="3002"/>
                    <a:pt x="24918" y="2635"/>
                    <a:pt x="24951" y="2235"/>
                  </a:cubicBezTo>
                  <a:cubicBezTo>
                    <a:pt x="24985" y="1501"/>
                    <a:pt x="24951" y="734"/>
                    <a:pt x="248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5"/>
            <p:cNvSpPr/>
            <p:nvPr/>
          </p:nvSpPr>
          <p:spPr>
            <a:xfrm rot="-410173">
              <a:off x="2183398" y="2903714"/>
              <a:ext cx="199730" cy="314274"/>
            </a:xfrm>
            <a:custGeom>
              <a:avLst/>
              <a:gdLst/>
              <a:ahLst/>
              <a:cxnLst/>
              <a:rect l="l" t="t" r="r" b="b"/>
              <a:pathLst>
                <a:path w="6572" h="10341" extrusionOk="0">
                  <a:moveTo>
                    <a:pt x="3003" y="0"/>
                  </a:moveTo>
                  <a:cubicBezTo>
                    <a:pt x="1969" y="267"/>
                    <a:pt x="968" y="601"/>
                    <a:pt x="0" y="1034"/>
                  </a:cubicBezTo>
                  <a:lnTo>
                    <a:pt x="3670" y="10341"/>
                  </a:lnTo>
                  <a:cubicBezTo>
                    <a:pt x="4604" y="9974"/>
                    <a:pt x="5604" y="9574"/>
                    <a:pt x="6572" y="9140"/>
                  </a:cubicBezTo>
                  <a:lnTo>
                    <a:pt x="3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5"/>
            <p:cNvSpPr/>
            <p:nvPr/>
          </p:nvSpPr>
          <p:spPr>
            <a:xfrm rot="-410173">
              <a:off x="2409871" y="2870239"/>
              <a:ext cx="180493" cy="226110"/>
            </a:xfrm>
            <a:custGeom>
              <a:avLst/>
              <a:gdLst/>
              <a:ahLst/>
              <a:cxnLst/>
              <a:rect l="l" t="t" r="r" b="b"/>
              <a:pathLst>
                <a:path w="5939" h="7440" extrusionOk="0">
                  <a:moveTo>
                    <a:pt x="1" y="1"/>
                  </a:moveTo>
                  <a:lnTo>
                    <a:pt x="2903" y="7439"/>
                  </a:lnTo>
                  <a:cubicBezTo>
                    <a:pt x="3937" y="6906"/>
                    <a:pt x="4938" y="6338"/>
                    <a:pt x="5939" y="5705"/>
                  </a:cubicBezTo>
                  <a:cubicBezTo>
                    <a:pt x="4704" y="4604"/>
                    <a:pt x="3070" y="2636"/>
                    <a:pt x="1202" y="701"/>
                  </a:cubicBezTo>
                  <a:cubicBezTo>
                    <a:pt x="868" y="368"/>
                    <a:pt x="435" y="13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5"/>
            <p:cNvSpPr/>
            <p:nvPr/>
          </p:nvSpPr>
          <p:spPr>
            <a:xfrm rot="-410173">
              <a:off x="2289647" y="2877091"/>
              <a:ext cx="194655" cy="283670"/>
            </a:xfrm>
            <a:custGeom>
              <a:avLst/>
              <a:gdLst/>
              <a:ahLst/>
              <a:cxnLst/>
              <a:rect l="l" t="t" r="r" b="b"/>
              <a:pathLst>
                <a:path w="6405" h="9334" extrusionOk="0">
                  <a:moveTo>
                    <a:pt x="2311" y="1"/>
                  </a:moveTo>
                  <a:cubicBezTo>
                    <a:pt x="1531" y="1"/>
                    <a:pt x="749" y="106"/>
                    <a:pt x="0" y="293"/>
                  </a:cubicBezTo>
                  <a:lnTo>
                    <a:pt x="3536" y="9333"/>
                  </a:lnTo>
                  <a:cubicBezTo>
                    <a:pt x="4504" y="8933"/>
                    <a:pt x="5438" y="8466"/>
                    <a:pt x="6405" y="7965"/>
                  </a:cubicBezTo>
                  <a:lnTo>
                    <a:pt x="3303" y="60"/>
                  </a:lnTo>
                  <a:cubicBezTo>
                    <a:pt x="2974" y="20"/>
                    <a:pt x="2643" y="1"/>
                    <a:pt x="2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5"/>
            <p:cNvSpPr/>
            <p:nvPr/>
          </p:nvSpPr>
          <p:spPr>
            <a:xfrm rot="-410173">
              <a:off x="1970430" y="3104267"/>
              <a:ext cx="103421" cy="249419"/>
            </a:xfrm>
            <a:custGeom>
              <a:avLst/>
              <a:gdLst/>
              <a:ahLst/>
              <a:cxnLst/>
              <a:rect l="l" t="t" r="r" b="b"/>
              <a:pathLst>
                <a:path w="3403" h="8207" extrusionOk="0">
                  <a:moveTo>
                    <a:pt x="500" y="0"/>
                  </a:moveTo>
                  <a:cubicBezTo>
                    <a:pt x="234" y="401"/>
                    <a:pt x="100" y="868"/>
                    <a:pt x="67" y="1368"/>
                  </a:cubicBezTo>
                  <a:cubicBezTo>
                    <a:pt x="33" y="4003"/>
                    <a:pt x="167" y="6572"/>
                    <a:pt x="0" y="8206"/>
                  </a:cubicBezTo>
                  <a:cubicBezTo>
                    <a:pt x="901" y="8006"/>
                    <a:pt x="2035" y="7739"/>
                    <a:pt x="3402" y="7372"/>
                  </a:cubicBezTo>
                  <a:lnTo>
                    <a:pt x="5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5"/>
            <p:cNvSpPr/>
            <p:nvPr/>
          </p:nvSpPr>
          <p:spPr>
            <a:xfrm rot="-410173">
              <a:off x="1991680" y="3015224"/>
              <a:ext cx="186540" cy="300112"/>
            </a:xfrm>
            <a:custGeom>
              <a:avLst/>
              <a:gdLst/>
              <a:ahLst/>
              <a:cxnLst/>
              <a:rect l="l" t="t" r="r" b="b"/>
              <a:pathLst>
                <a:path w="6138" h="9875" extrusionOk="0">
                  <a:moveTo>
                    <a:pt x="2602" y="1"/>
                  </a:moveTo>
                  <a:cubicBezTo>
                    <a:pt x="1635" y="501"/>
                    <a:pt x="734" y="1202"/>
                    <a:pt x="0" y="2036"/>
                  </a:cubicBezTo>
                  <a:lnTo>
                    <a:pt x="3069" y="9875"/>
                  </a:lnTo>
                  <a:cubicBezTo>
                    <a:pt x="4036" y="9608"/>
                    <a:pt x="5037" y="9307"/>
                    <a:pt x="6138" y="8974"/>
                  </a:cubicBezTo>
                  <a:lnTo>
                    <a:pt x="26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5"/>
            <p:cNvSpPr/>
            <p:nvPr/>
          </p:nvSpPr>
          <p:spPr>
            <a:xfrm rot="-410173">
              <a:off x="2082343" y="2954674"/>
              <a:ext cx="198727" cy="315307"/>
            </a:xfrm>
            <a:custGeom>
              <a:avLst/>
              <a:gdLst/>
              <a:ahLst/>
              <a:cxnLst/>
              <a:rect l="l" t="t" r="r" b="b"/>
              <a:pathLst>
                <a:path w="6539" h="10375" extrusionOk="0">
                  <a:moveTo>
                    <a:pt x="2903" y="1"/>
                  </a:moveTo>
                  <a:cubicBezTo>
                    <a:pt x="1902" y="334"/>
                    <a:pt x="935" y="768"/>
                    <a:pt x="1" y="1268"/>
                  </a:cubicBezTo>
                  <a:lnTo>
                    <a:pt x="3570" y="10375"/>
                  </a:lnTo>
                  <a:cubicBezTo>
                    <a:pt x="4504" y="10041"/>
                    <a:pt x="5538" y="9708"/>
                    <a:pt x="6539" y="9307"/>
                  </a:cubicBezTo>
                  <a:lnTo>
                    <a:pt x="2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5"/>
            <p:cNvSpPr/>
            <p:nvPr/>
          </p:nvSpPr>
          <p:spPr>
            <a:xfrm rot="-410173">
              <a:off x="1956466" y="3078532"/>
              <a:ext cx="754245" cy="352810"/>
            </a:xfrm>
            <a:custGeom>
              <a:avLst/>
              <a:gdLst/>
              <a:ahLst/>
              <a:cxnLst/>
              <a:rect l="l" t="t" r="r" b="b"/>
              <a:pathLst>
                <a:path w="24818" h="11609" extrusionOk="0">
                  <a:moveTo>
                    <a:pt x="22416" y="0"/>
                  </a:moveTo>
                  <a:cubicBezTo>
                    <a:pt x="19247" y="1935"/>
                    <a:pt x="15912" y="3603"/>
                    <a:pt x="12476" y="4937"/>
                  </a:cubicBezTo>
                  <a:cubicBezTo>
                    <a:pt x="8573" y="6438"/>
                    <a:pt x="4604" y="7639"/>
                    <a:pt x="534" y="8540"/>
                  </a:cubicBezTo>
                  <a:cubicBezTo>
                    <a:pt x="501" y="8707"/>
                    <a:pt x="467" y="8873"/>
                    <a:pt x="401" y="9007"/>
                  </a:cubicBezTo>
                  <a:cubicBezTo>
                    <a:pt x="134" y="9841"/>
                    <a:pt x="0" y="10741"/>
                    <a:pt x="67" y="11609"/>
                  </a:cubicBezTo>
                  <a:cubicBezTo>
                    <a:pt x="3236" y="10975"/>
                    <a:pt x="14944" y="8340"/>
                    <a:pt x="24818" y="1902"/>
                  </a:cubicBezTo>
                  <a:cubicBezTo>
                    <a:pt x="24284" y="1235"/>
                    <a:pt x="23584" y="634"/>
                    <a:pt x="22783" y="234"/>
                  </a:cubicBezTo>
                  <a:cubicBezTo>
                    <a:pt x="22650" y="167"/>
                    <a:pt x="22550" y="100"/>
                    <a:pt x="224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5"/>
            <p:cNvSpPr/>
            <p:nvPr/>
          </p:nvSpPr>
          <p:spPr>
            <a:xfrm rot="-410173">
              <a:off x="2179201" y="3813984"/>
              <a:ext cx="119650" cy="131988"/>
            </a:xfrm>
            <a:custGeom>
              <a:avLst/>
              <a:gdLst/>
              <a:ahLst/>
              <a:cxnLst/>
              <a:rect l="l" t="t" r="r" b="b"/>
              <a:pathLst>
                <a:path w="3937" h="4343" extrusionOk="0">
                  <a:moveTo>
                    <a:pt x="2536" y="1"/>
                  </a:moveTo>
                  <a:lnTo>
                    <a:pt x="701" y="701"/>
                  </a:lnTo>
                  <a:cubicBezTo>
                    <a:pt x="234" y="902"/>
                    <a:pt x="1" y="1402"/>
                    <a:pt x="201" y="1869"/>
                  </a:cubicBezTo>
                  <a:lnTo>
                    <a:pt x="935" y="3770"/>
                  </a:lnTo>
                  <a:cubicBezTo>
                    <a:pt x="1061" y="4123"/>
                    <a:pt x="1396" y="4343"/>
                    <a:pt x="1754" y="4343"/>
                  </a:cubicBezTo>
                  <a:cubicBezTo>
                    <a:pt x="1870" y="4343"/>
                    <a:pt x="1988" y="4320"/>
                    <a:pt x="2102" y="4271"/>
                  </a:cubicBezTo>
                  <a:lnTo>
                    <a:pt x="3937" y="3570"/>
                  </a:lnTo>
                  <a:cubicBezTo>
                    <a:pt x="3403" y="2169"/>
                    <a:pt x="2970" y="1002"/>
                    <a:pt x="2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5"/>
            <p:cNvSpPr/>
            <p:nvPr/>
          </p:nvSpPr>
          <p:spPr>
            <a:xfrm rot="-410173">
              <a:off x="2188857" y="3606923"/>
              <a:ext cx="505890" cy="990506"/>
            </a:xfrm>
            <a:custGeom>
              <a:avLst/>
              <a:gdLst/>
              <a:ahLst/>
              <a:cxnLst/>
              <a:rect l="l" t="t" r="r" b="b"/>
              <a:pathLst>
                <a:path w="16646" h="32592" extrusionOk="0">
                  <a:moveTo>
                    <a:pt x="3870" y="1"/>
                  </a:moveTo>
                  <a:cubicBezTo>
                    <a:pt x="2402" y="435"/>
                    <a:pt x="1101" y="768"/>
                    <a:pt x="0" y="1002"/>
                  </a:cubicBezTo>
                  <a:cubicBezTo>
                    <a:pt x="2535" y="3804"/>
                    <a:pt x="2969" y="5672"/>
                    <a:pt x="4837" y="10375"/>
                  </a:cubicBezTo>
                  <a:lnTo>
                    <a:pt x="11442" y="27287"/>
                  </a:lnTo>
                  <a:cubicBezTo>
                    <a:pt x="11442" y="27287"/>
                    <a:pt x="12974" y="32592"/>
                    <a:pt x="16039" y="32592"/>
                  </a:cubicBezTo>
                  <a:cubicBezTo>
                    <a:pt x="16235" y="32592"/>
                    <a:pt x="16437" y="32570"/>
                    <a:pt x="16646" y="32524"/>
                  </a:cubicBezTo>
                  <a:lnTo>
                    <a:pt x="38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5"/>
            <p:cNvSpPr/>
            <p:nvPr/>
          </p:nvSpPr>
          <p:spPr>
            <a:xfrm rot="-410173">
              <a:off x="2728244" y="3311248"/>
              <a:ext cx="479541" cy="1043204"/>
            </a:xfrm>
            <a:custGeom>
              <a:avLst/>
              <a:gdLst/>
              <a:ahLst/>
              <a:cxnLst/>
              <a:rect l="l" t="t" r="r" b="b"/>
              <a:pathLst>
                <a:path w="15779" h="34326" extrusionOk="0">
                  <a:moveTo>
                    <a:pt x="3503" y="0"/>
                  </a:moveTo>
                  <a:cubicBezTo>
                    <a:pt x="2369" y="634"/>
                    <a:pt x="1201" y="1235"/>
                    <a:pt x="0" y="1868"/>
                  </a:cubicBezTo>
                  <a:lnTo>
                    <a:pt x="12743" y="34325"/>
                  </a:lnTo>
                  <a:cubicBezTo>
                    <a:pt x="15778" y="32524"/>
                    <a:pt x="12943" y="26986"/>
                    <a:pt x="12943" y="26986"/>
                  </a:cubicBezTo>
                  <a:cubicBezTo>
                    <a:pt x="12943" y="26986"/>
                    <a:pt x="8440" y="15445"/>
                    <a:pt x="6338" y="10074"/>
                  </a:cubicBezTo>
                  <a:cubicBezTo>
                    <a:pt x="4504" y="5404"/>
                    <a:pt x="3536" y="3737"/>
                    <a:pt x="3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5"/>
            <p:cNvSpPr/>
            <p:nvPr/>
          </p:nvSpPr>
          <p:spPr>
            <a:xfrm rot="-410173">
              <a:off x="2409012" y="3515536"/>
              <a:ext cx="346732" cy="699511"/>
            </a:xfrm>
            <a:custGeom>
              <a:avLst/>
              <a:gdLst/>
              <a:ahLst/>
              <a:cxnLst/>
              <a:rect l="l" t="t" r="r" b="b"/>
              <a:pathLst>
                <a:path w="11409" h="23017" extrusionOk="0">
                  <a:moveTo>
                    <a:pt x="3003" y="0"/>
                  </a:moveTo>
                  <a:cubicBezTo>
                    <a:pt x="1969" y="367"/>
                    <a:pt x="968" y="734"/>
                    <a:pt x="0" y="1068"/>
                  </a:cubicBezTo>
                  <a:lnTo>
                    <a:pt x="8607" y="23017"/>
                  </a:lnTo>
                  <a:cubicBezTo>
                    <a:pt x="9040" y="22516"/>
                    <a:pt x="9607" y="22116"/>
                    <a:pt x="10241" y="21883"/>
                  </a:cubicBezTo>
                  <a:lnTo>
                    <a:pt x="11409" y="21449"/>
                  </a:lnTo>
                  <a:lnTo>
                    <a:pt x="3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5"/>
            <p:cNvSpPr/>
            <p:nvPr/>
          </p:nvSpPr>
          <p:spPr>
            <a:xfrm rot="-410173">
              <a:off x="2629837" y="3388550"/>
              <a:ext cx="474465" cy="1001750"/>
            </a:xfrm>
            <a:custGeom>
              <a:avLst/>
              <a:gdLst/>
              <a:ahLst/>
              <a:cxnLst/>
              <a:rect l="l" t="t" r="r" b="b"/>
              <a:pathLst>
                <a:path w="15612" h="32962" extrusionOk="0">
                  <a:moveTo>
                    <a:pt x="2869" y="0"/>
                  </a:moveTo>
                  <a:cubicBezTo>
                    <a:pt x="1935" y="467"/>
                    <a:pt x="968" y="934"/>
                    <a:pt x="1" y="1368"/>
                  </a:cubicBezTo>
                  <a:lnTo>
                    <a:pt x="8740" y="23717"/>
                  </a:lnTo>
                  <a:cubicBezTo>
                    <a:pt x="10041" y="24051"/>
                    <a:pt x="11075" y="25018"/>
                    <a:pt x="11542" y="26252"/>
                  </a:cubicBezTo>
                  <a:lnTo>
                    <a:pt x="12876" y="29655"/>
                  </a:lnTo>
                  <a:cubicBezTo>
                    <a:pt x="13310" y="30722"/>
                    <a:pt x="13277" y="31890"/>
                    <a:pt x="12810" y="32957"/>
                  </a:cubicBezTo>
                  <a:cubicBezTo>
                    <a:pt x="12890" y="32960"/>
                    <a:pt x="12971" y="32961"/>
                    <a:pt x="13051" y="32961"/>
                  </a:cubicBezTo>
                  <a:cubicBezTo>
                    <a:pt x="13933" y="32961"/>
                    <a:pt x="14786" y="32793"/>
                    <a:pt x="15612" y="32457"/>
                  </a:cubicBezTo>
                  <a:lnTo>
                    <a:pt x="28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5"/>
            <p:cNvSpPr/>
            <p:nvPr/>
          </p:nvSpPr>
          <p:spPr>
            <a:xfrm rot="-410173">
              <a:off x="2510780" y="3458122"/>
              <a:ext cx="350804" cy="689391"/>
            </a:xfrm>
            <a:custGeom>
              <a:avLst/>
              <a:gdLst/>
              <a:ahLst/>
              <a:cxnLst/>
              <a:rect l="l" t="t" r="r" b="b"/>
              <a:pathLst>
                <a:path w="11543" h="22684" extrusionOk="0">
                  <a:moveTo>
                    <a:pt x="2936" y="1"/>
                  </a:moveTo>
                  <a:cubicBezTo>
                    <a:pt x="2069" y="367"/>
                    <a:pt x="1168" y="768"/>
                    <a:pt x="268" y="1101"/>
                  </a:cubicBezTo>
                  <a:lnTo>
                    <a:pt x="1" y="1201"/>
                  </a:lnTo>
                  <a:lnTo>
                    <a:pt x="8440" y="22683"/>
                  </a:lnTo>
                  <a:lnTo>
                    <a:pt x="9541" y="22216"/>
                  </a:lnTo>
                  <a:cubicBezTo>
                    <a:pt x="10045" y="22031"/>
                    <a:pt x="10592" y="21929"/>
                    <a:pt x="11130" y="21929"/>
                  </a:cubicBezTo>
                  <a:cubicBezTo>
                    <a:pt x="11268" y="21929"/>
                    <a:pt x="11406" y="21936"/>
                    <a:pt x="11542" y="21950"/>
                  </a:cubicBezTo>
                  <a:lnTo>
                    <a:pt x="29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5"/>
            <p:cNvSpPr/>
            <p:nvPr/>
          </p:nvSpPr>
          <p:spPr>
            <a:xfrm rot="-410173">
              <a:off x="2700550" y="4126580"/>
              <a:ext cx="371045" cy="353600"/>
            </a:xfrm>
            <a:custGeom>
              <a:avLst/>
              <a:gdLst/>
              <a:ahLst/>
              <a:cxnLst/>
              <a:rect l="l" t="t" r="r" b="b"/>
              <a:pathLst>
                <a:path w="12209" h="11635" extrusionOk="0">
                  <a:moveTo>
                    <a:pt x="6886" y="0"/>
                  </a:moveTo>
                  <a:cubicBezTo>
                    <a:pt x="6450" y="0"/>
                    <a:pt x="6005" y="82"/>
                    <a:pt x="5571" y="256"/>
                  </a:cubicBezTo>
                  <a:lnTo>
                    <a:pt x="2735" y="1357"/>
                  </a:lnTo>
                  <a:cubicBezTo>
                    <a:pt x="901" y="2091"/>
                    <a:pt x="0" y="4125"/>
                    <a:pt x="701" y="5960"/>
                  </a:cubicBezTo>
                  <a:lnTo>
                    <a:pt x="2035" y="9362"/>
                  </a:lnTo>
                  <a:cubicBezTo>
                    <a:pt x="2600" y="10776"/>
                    <a:pt x="3937" y="11635"/>
                    <a:pt x="5360" y="11635"/>
                  </a:cubicBezTo>
                  <a:cubicBezTo>
                    <a:pt x="5785" y="11635"/>
                    <a:pt x="6217" y="11558"/>
                    <a:pt x="6638" y="11397"/>
                  </a:cubicBezTo>
                  <a:lnTo>
                    <a:pt x="9507" y="10263"/>
                  </a:lnTo>
                  <a:cubicBezTo>
                    <a:pt x="11308" y="9529"/>
                    <a:pt x="12209" y="7494"/>
                    <a:pt x="11508" y="5660"/>
                  </a:cubicBezTo>
                  <a:lnTo>
                    <a:pt x="10174" y="2257"/>
                  </a:lnTo>
                  <a:cubicBezTo>
                    <a:pt x="9614" y="857"/>
                    <a:pt x="8295" y="0"/>
                    <a:pt x="6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5"/>
            <p:cNvSpPr/>
            <p:nvPr/>
          </p:nvSpPr>
          <p:spPr>
            <a:xfrm rot="-410173">
              <a:off x="2322366" y="3559095"/>
              <a:ext cx="459270" cy="1016855"/>
            </a:xfrm>
            <a:custGeom>
              <a:avLst/>
              <a:gdLst/>
              <a:ahLst/>
              <a:cxnLst/>
              <a:rect l="l" t="t" r="r" b="b"/>
              <a:pathLst>
                <a:path w="15112" h="33459" extrusionOk="0">
                  <a:moveTo>
                    <a:pt x="3036" y="1"/>
                  </a:moveTo>
                  <a:cubicBezTo>
                    <a:pt x="1969" y="334"/>
                    <a:pt x="968" y="668"/>
                    <a:pt x="1" y="935"/>
                  </a:cubicBezTo>
                  <a:lnTo>
                    <a:pt x="12743" y="33458"/>
                  </a:lnTo>
                  <a:cubicBezTo>
                    <a:pt x="13644" y="33125"/>
                    <a:pt x="14444" y="32624"/>
                    <a:pt x="15111" y="31957"/>
                  </a:cubicBezTo>
                  <a:cubicBezTo>
                    <a:pt x="14044" y="31490"/>
                    <a:pt x="13210" y="30656"/>
                    <a:pt x="12810" y="29589"/>
                  </a:cubicBezTo>
                  <a:lnTo>
                    <a:pt x="11475" y="26153"/>
                  </a:lnTo>
                  <a:cubicBezTo>
                    <a:pt x="10975" y="24919"/>
                    <a:pt x="11108" y="23518"/>
                    <a:pt x="11809" y="22383"/>
                  </a:cubicBezTo>
                  <a:lnTo>
                    <a:pt x="30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41"/>
          <p:cNvSpPr txBox="1">
            <a:spLocks noGrp="1"/>
          </p:cNvSpPr>
          <p:nvPr>
            <p:ph type="body" idx="1"/>
          </p:nvPr>
        </p:nvSpPr>
        <p:spPr>
          <a:xfrm>
            <a:off x="714375" y="1239291"/>
            <a:ext cx="7715100" cy="29059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1500" dirty="0">
                <a:latin typeface="Times New Roman" panose="02020603050405020304" pitchFamily="18" charset="0"/>
                <a:cs typeface="Times New Roman" panose="02020603050405020304" pitchFamily="18" charset="0"/>
              </a:rPr>
              <a:t>The 20 qualifying teams were divided into four groups of five teams; all the five teams in a group played with all the others – for a total of ten matches – and the top two teams in each group advanced to the Super 8 stage. The advanced 8 teams were divided into two groups of four teams each based on pre-tournament seedings; all the advanced teams in an advanced group played with all the others in that group – for a total of six matches – and the top two teams in each advanced group advanced to the knockout stage. Prior to the tournament, the ICC announced the eight seeded teams for the Super 8 stage based on T20I rankings. On advancing from the group stage, they were placed in pre-determined positions in the Super 8 stage, irrespective of their position in the group stage. If an unseeded team qualified at the expense of a seeded team, it took the position of the corresponding seeded team that failed to qualify from the group.</a:t>
            </a:r>
            <a:endParaRPr sz="1500" dirty="0">
              <a:latin typeface="Times New Roman" panose="02020603050405020304" pitchFamily="18" charset="0"/>
              <a:cs typeface="Times New Roman" panose="02020603050405020304" pitchFamily="18" charset="0"/>
            </a:endParaRPr>
          </a:p>
        </p:txBody>
      </p:sp>
      <p:sp>
        <p:nvSpPr>
          <p:cNvPr id="856" name="Google Shape;856;p41"/>
          <p:cNvSpPr txBox="1">
            <a:spLocks noGrp="1"/>
          </p:cNvSpPr>
          <p:nvPr>
            <p:ph type="title"/>
          </p:nvPr>
        </p:nvSpPr>
        <p:spPr>
          <a:xfrm>
            <a:off x="714375" y="348375"/>
            <a:ext cx="7715100" cy="61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Format</a:t>
            </a: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41"/>
          <p:cNvSpPr txBox="1">
            <a:spLocks noGrp="1"/>
          </p:cNvSpPr>
          <p:nvPr>
            <p:ph type="body" idx="1"/>
          </p:nvPr>
        </p:nvSpPr>
        <p:spPr>
          <a:xfrm>
            <a:off x="714375" y="1316736"/>
            <a:ext cx="7715100" cy="337718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b="0" i="0" dirty="0">
                <a:solidFill>
                  <a:schemeClr val="bg1"/>
                </a:solidFill>
                <a:effectLst/>
                <a:latin typeface="Times New Roman" panose="02020603050405020304" pitchFamily="18" charset="0"/>
                <a:cs typeface="Times New Roman" panose="02020603050405020304" pitchFamily="18" charset="0"/>
              </a:rPr>
              <a:t>.</a:t>
            </a:r>
          </a:p>
          <a:p>
            <a:pPr marL="0" lvl="0" indent="0" algn="l" rtl="0">
              <a:spcBef>
                <a:spcPts val="0"/>
              </a:spcBef>
              <a:spcAft>
                <a:spcPts val="0"/>
              </a:spcAft>
              <a:buClr>
                <a:schemeClr val="dk1"/>
              </a:buClr>
              <a:buSzPts val="1100"/>
              <a:buFont typeface="Arial"/>
              <a:buNone/>
            </a:pPr>
            <a:endParaRPr lang="en-US" dirty="0">
              <a:solidFill>
                <a:schemeClr val="bg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endParaRPr dirty="0">
              <a:solidFill>
                <a:schemeClr val="bg1"/>
              </a:solidFill>
              <a:latin typeface="Times New Roman" panose="02020603050405020304" pitchFamily="18" charset="0"/>
              <a:cs typeface="Times New Roman" panose="02020603050405020304" pitchFamily="18" charset="0"/>
            </a:endParaRPr>
          </a:p>
        </p:txBody>
      </p:sp>
      <p:sp>
        <p:nvSpPr>
          <p:cNvPr id="856" name="Google Shape;856;p41"/>
          <p:cNvSpPr txBox="1">
            <a:spLocks noGrp="1"/>
          </p:cNvSpPr>
          <p:nvPr>
            <p:ph type="title"/>
          </p:nvPr>
        </p:nvSpPr>
        <p:spPr>
          <a:xfrm>
            <a:off x="893634" y="343347"/>
            <a:ext cx="7715100" cy="61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Prize Money</a:t>
            </a:r>
            <a:endParaRPr dirty="0"/>
          </a:p>
        </p:txBody>
      </p:sp>
      <p:graphicFrame>
        <p:nvGraphicFramePr>
          <p:cNvPr id="3" name="Table 2">
            <a:extLst>
              <a:ext uri="{FF2B5EF4-FFF2-40B4-BE49-F238E27FC236}">
                <a16:creationId xmlns:a16="http://schemas.microsoft.com/office/drawing/2014/main" xmlns="" id="{EC1BF1FA-0668-CD6E-E430-39C5E6305855}"/>
              </a:ext>
            </a:extLst>
          </p:cNvPr>
          <p:cNvGraphicFramePr>
            <a:graphicFrameLocks noGrp="1"/>
          </p:cNvGraphicFramePr>
          <p:nvPr>
            <p:extLst>
              <p:ext uri="{D42A27DB-BD31-4B8C-83A1-F6EECF244321}">
                <p14:modId xmlns:p14="http://schemas.microsoft.com/office/powerpoint/2010/main" val="3363053591"/>
              </p:ext>
            </p:extLst>
          </p:nvPr>
        </p:nvGraphicFramePr>
        <p:xfrm>
          <a:off x="893634" y="1216508"/>
          <a:ext cx="7356579" cy="3377182"/>
        </p:xfrm>
        <a:graphic>
          <a:graphicData uri="http://schemas.openxmlformats.org/drawingml/2006/table">
            <a:tbl>
              <a:tblPr firstRow="1" bandRow="1">
                <a:tableStyleId>{15FC637E-30AF-4877-8959-B030F2BA518D}</a:tableStyleId>
              </a:tblPr>
              <a:tblGrid>
                <a:gridCol w="2609089">
                  <a:extLst>
                    <a:ext uri="{9D8B030D-6E8A-4147-A177-3AD203B41FA5}">
                      <a16:colId xmlns:a16="http://schemas.microsoft.com/office/drawing/2014/main" xmlns="" val="776740979"/>
                    </a:ext>
                  </a:extLst>
                </a:gridCol>
                <a:gridCol w="1109472">
                  <a:extLst>
                    <a:ext uri="{9D8B030D-6E8A-4147-A177-3AD203B41FA5}">
                      <a16:colId xmlns:a16="http://schemas.microsoft.com/office/drawing/2014/main" xmlns="" val="1191595127"/>
                    </a:ext>
                  </a:extLst>
                </a:gridCol>
                <a:gridCol w="1798873">
                  <a:extLst>
                    <a:ext uri="{9D8B030D-6E8A-4147-A177-3AD203B41FA5}">
                      <a16:colId xmlns:a16="http://schemas.microsoft.com/office/drawing/2014/main" xmlns="" val="2249862409"/>
                    </a:ext>
                  </a:extLst>
                </a:gridCol>
                <a:gridCol w="1839145">
                  <a:extLst>
                    <a:ext uri="{9D8B030D-6E8A-4147-A177-3AD203B41FA5}">
                      <a16:colId xmlns:a16="http://schemas.microsoft.com/office/drawing/2014/main" xmlns="" val="475392920"/>
                    </a:ext>
                  </a:extLst>
                </a:gridCol>
              </a:tblGrid>
              <a:tr h="333626">
                <a:tc rowSpan="2">
                  <a:txBody>
                    <a:bodyPr/>
                    <a:lstStyle/>
                    <a:p>
                      <a:pPr algn="ctr"/>
                      <a:endParaRPr lang="en-US" dirty="0">
                        <a:solidFill>
                          <a:schemeClr val="bg1"/>
                        </a:solidFill>
                      </a:endParaRPr>
                    </a:p>
                    <a:p>
                      <a:pPr algn="ctr"/>
                      <a:r>
                        <a:rPr lang="en-US" dirty="0">
                          <a:solidFill>
                            <a:schemeClr val="bg1"/>
                          </a:solidFill>
                        </a:rPr>
                        <a:t>Place</a:t>
                      </a:r>
                    </a:p>
                  </a:txBody>
                  <a:tcPr/>
                </a:tc>
                <a:tc rowSpan="2">
                  <a:txBody>
                    <a:bodyPr/>
                    <a:lstStyle/>
                    <a:p>
                      <a:pPr algn="ctr"/>
                      <a:endParaRPr lang="en-US" dirty="0">
                        <a:solidFill>
                          <a:schemeClr val="bg1"/>
                        </a:solidFill>
                      </a:endParaRPr>
                    </a:p>
                    <a:p>
                      <a:pPr algn="ctr"/>
                      <a:r>
                        <a:rPr lang="en-US" dirty="0">
                          <a:solidFill>
                            <a:schemeClr val="bg1"/>
                          </a:solidFill>
                        </a:rPr>
                        <a:t>Teams</a:t>
                      </a:r>
                    </a:p>
                  </a:txBody>
                  <a:tcPr/>
                </a:tc>
                <a:tc gridSpan="2">
                  <a:txBody>
                    <a:bodyPr/>
                    <a:lstStyle/>
                    <a:p>
                      <a:pPr algn="ctr"/>
                      <a:r>
                        <a:rPr lang="en-US" dirty="0">
                          <a:solidFill>
                            <a:schemeClr val="bg1"/>
                          </a:solidFill>
                        </a:rPr>
                        <a:t>Amount</a:t>
                      </a:r>
                    </a:p>
                  </a:txBody>
                  <a:tcPr/>
                </a:tc>
                <a:tc hMerge="1">
                  <a:txBody>
                    <a:bodyPr/>
                    <a:lstStyle/>
                    <a:p>
                      <a:endParaRPr lang="en-US" dirty="0"/>
                    </a:p>
                  </a:txBody>
                  <a:tcPr/>
                </a:tc>
                <a:extLst>
                  <a:ext uri="{0D108BD9-81ED-4DB2-BD59-A6C34878D82A}">
                    <a16:rowId xmlns:a16="http://schemas.microsoft.com/office/drawing/2014/main" xmlns="" val="880688301"/>
                  </a:ext>
                </a:extLst>
              </a:tr>
              <a:tr h="374548">
                <a:tc vMerge="1">
                  <a:txBody>
                    <a:bodyPr/>
                    <a:lstStyle/>
                    <a:p>
                      <a:endParaRPr lang="en-US" dirty="0"/>
                    </a:p>
                  </a:txBody>
                  <a:tcPr/>
                </a:tc>
                <a:tc vMerge="1">
                  <a:txBody>
                    <a:bodyPr/>
                    <a:lstStyle/>
                    <a:p>
                      <a:endParaRPr lang="en-US" dirty="0"/>
                    </a:p>
                  </a:txBody>
                  <a:tcPr/>
                </a:tc>
                <a:tc>
                  <a:txBody>
                    <a:bodyPr/>
                    <a:lstStyle/>
                    <a:p>
                      <a:r>
                        <a:rPr lang="en-US" dirty="0">
                          <a:solidFill>
                            <a:schemeClr val="bg1"/>
                          </a:solidFill>
                        </a:rPr>
                        <a:t>Per Team</a:t>
                      </a:r>
                    </a:p>
                  </a:txBody>
                  <a:tcPr/>
                </a:tc>
                <a:tc>
                  <a:txBody>
                    <a:bodyPr/>
                    <a:lstStyle/>
                    <a:p>
                      <a:pPr algn="ctr"/>
                      <a:r>
                        <a:rPr lang="en-US" dirty="0">
                          <a:solidFill>
                            <a:schemeClr val="bg1"/>
                          </a:solidFill>
                        </a:rPr>
                        <a:t>Total</a:t>
                      </a:r>
                    </a:p>
                  </a:txBody>
                  <a:tcPr/>
                </a:tc>
                <a:extLst>
                  <a:ext uri="{0D108BD9-81ED-4DB2-BD59-A6C34878D82A}">
                    <a16:rowId xmlns:a16="http://schemas.microsoft.com/office/drawing/2014/main" xmlns="" val="2124157856"/>
                  </a:ext>
                </a:extLst>
              </a:tr>
              <a:tr h="333626">
                <a:tc>
                  <a:txBody>
                    <a:bodyPr/>
                    <a:lstStyle/>
                    <a:p>
                      <a:r>
                        <a:rPr lang="en-US" sz="1400" b="0" i="0" u="none" strike="noStrike" cap="none" dirty="0">
                          <a:solidFill>
                            <a:schemeClr val="bg1"/>
                          </a:solidFill>
                          <a:effectLst/>
                          <a:latin typeface="Arial"/>
                          <a:ea typeface="Arial"/>
                          <a:cs typeface="Arial"/>
                          <a:sym typeface="Arial"/>
                        </a:rPr>
                        <a:t>Champions</a:t>
                      </a:r>
                      <a:endParaRPr lang="en-US" dirty="0">
                        <a:solidFill>
                          <a:schemeClr val="bg1"/>
                        </a:solidFill>
                      </a:endParaRPr>
                    </a:p>
                  </a:txBody>
                  <a:tcPr/>
                </a:tc>
                <a:tc>
                  <a:txBody>
                    <a:bodyPr/>
                    <a:lstStyle/>
                    <a:p>
                      <a:pPr algn="ctr"/>
                      <a:r>
                        <a:rPr lang="en-US" dirty="0">
                          <a:solidFill>
                            <a:schemeClr val="bg1"/>
                          </a:solidFill>
                        </a:rPr>
                        <a:t>1</a:t>
                      </a:r>
                    </a:p>
                  </a:txBody>
                  <a:tcPr/>
                </a:tc>
                <a:tc>
                  <a:txBody>
                    <a:bodyPr/>
                    <a:lstStyle/>
                    <a:p>
                      <a:r>
                        <a:rPr lang="en-US" sz="1400" b="0" i="0" u="none" strike="noStrike" cap="none" dirty="0">
                          <a:solidFill>
                            <a:schemeClr val="bg1"/>
                          </a:solidFill>
                          <a:effectLst/>
                          <a:latin typeface="Arial"/>
                          <a:ea typeface="Arial"/>
                          <a:cs typeface="Arial"/>
                          <a:sym typeface="Arial"/>
                        </a:rPr>
                        <a:t>$2.45 million</a:t>
                      </a:r>
                      <a:endParaRPr lang="en-US" dirty="0">
                        <a:solidFill>
                          <a:schemeClr val="bg1"/>
                        </a:solidFill>
                      </a:endParaRPr>
                    </a:p>
                  </a:txBody>
                  <a:tcPr/>
                </a:tc>
                <a:tc>
                  <a:txBody>
                    <a:bodyPr/>
                    <a:lstStyle/>
                    <a:p>
                      <a:r>
                        <a:rPr lang="en-US" sz="1400" b="0" i="0" u="none" strike="noStrike" cap="none" dirty="0">
                          <a:solidFill>
                            <a:schemeClr val="bg1"/>
                          </a:solidFill>
                          <a:effectLst/>
                          <a:latin typeface="Arial"/>
                          <a:ea typeface="Arial"/>
                          <a:cs typeface="Arial"/>
                          <a:sym typeface="Arial"/>
                        </a:rPr>
                        <a:t>$2.45 million</a:t>
                      </a:r>
                      <a:endParaRPr lang="en-US" dirty="0">
                        <a:solidFill>
                          <a:schemeClr val="bg1"/>
                        </a:solidFill>
                      </a:endParaRPr>
                    </a:p>
                  </a:txBody>
                  <a:tcPr/>
                </a:tc>
                <a:extLst>
                  <a:ext uri="{0D108BD9-81ED-4DB2-BD59-A6C34878D82A}">
                    <a16:rowId xmlns:a16="http://schemas.microsoft.com/office/drawing/2014/main" xmlns="" val="1871169634"/>
                  </a:ext>
                </a:extLst>
              </a:tr>
              <a:tr h="333626">
                <a:tc>
                  <a:txBody>
                    <a:bodyPr/>
                    <a:lstStyle/>
                    <a:p>
                      <a:r>
                        <a:rPr lang="en-US" sz="1400" b="0" i="0" u="none" strike="noStrike" cap="none" dirty="0">
                          <a:solidFill>
                            <a:schemeClr val="bg1"/>
                          </a:solidFill>
                          <a:effectLst/>
                          <a:latin typeface="Arial"/>
                          <a:ea typeface="Arial"/>
                          <a:cs typeface="Arial"/>
                          <a:sym typeface="Arial"/>
                        </a:rPr>
                        <a:t>Runners-up</a:t>
                      </a:r>
                      <a:endParaRPr lang="en-US" dirty="0">
                        <a:solidFill>
                          <a:schemeClr val="bg1"/>
                        </a:solidFill>
                      </a:endParaRPr>
                    </a:p>
                  </a:txBody>
                  <a:tcPr/>
                </a:tc>
                <a:tc>
                  <a:txBody>
                    <a:bodyPr/>
                    <a:lstStyle/>
                    <a:p>
                      <a:pPr algn="ctr"/>
                      <a:r>
                        <a:rPr lang="en-US" dirty="0">
                          <a:solidFill>
                            <a:schemeClr val="bg1"/>
                          </a:solidFill>
                        </a:rPr>
                        <a:t>1</a:t>
                      </a:r>
                    </a:p>
                  </a:txBody>
                  <a:tcPr/>
                </a:tc>
                <a:tc>
                  <a:txBody>
                    <a:bodyPr/>
                    <a:lstStyle/>
                    <a:p>
                      <a:r>
                        <a:rPr lang="en-US" sz="1400" b="0" i="0" u="none" strike="noStrike" cap="none" dirty="0">
                          <a:solidFill>
                            <a:schemeClr val="bg1"/>
                          </a:solidFill>
                          <a:effectLst/>
                          <a:latin typeface="Arial"/>
                          <a:ea typeface="Arial"/>
                          <a:cs typeface="Arial"/>
                          <a:sym typeface="Arial"/>
                        </a:rPr>
                        <a:t>$1.28 million</a:t>
                      </a:r>
                      <a:endParaRPr lang="en-US" dirty="0">
                        <a:solidFill>
                          <a:schemeClr val="bg1"/>
                        </a:solidFill>
                      </a:endParaRPr>
                    </a:p>
                  </a:txBody>
                  <a:tcPr/>
                </a:tc>
                <a:tc>
                  <a:txBody>
                    <a:bodyPr/>
                    <a:lstStyle/>
                    <a:p>
                      <a:r>
                        <a:rPr lang="en-US" sz="1400" b="0" i="0" u="none" strike="noStrike" cap="none" dirty="0">
                          <a:solidFill>
                            <a:schemeClr val="bg1"/>
                          </a:solidFill>
                          <a:effectLst/>
                          <a:latin typeface="Arial"/>
                          <a:ea typeface="Arial"/>
                          <a:cs typeface="Arial"/>
                          <a:sym typeface="Arial"/>
                        </a:rPr>
                        <a:t>$1.28 million</a:t>
                      </a:r>
                      <a:endParaRPr lang="en-US" dirty="0">
                        <a:solidFill>
                          <a:schemeClr val="bg1"/>
                        </a:solidFill>
                      </a:endParaRPr>
                    </a:p>
                  </a:txBody>
                  <a:tcPr/>
                </a:tc>
                <a:extLst>
                  <a:ext uri="{0D108BD9-81ED-4DB2-BD59-A6C34878D82A}">
                    <a16:rowId xmlns:a16="http://schemas.microsoft.com/office/drawing/2014/main" xmlns="" val="3844494295"/>
                  </a:ext>
                </a:extLst>
              </a:tr>
              <a:tr h="333626">
                <a:tc>
                  <a:txBody>
                    <a:bodyPr/>
                    <a:lstStyle/>
                    <a:p>
                      <a:r>
                        <a:rPr lang="en-US" sz="1400" b="0" i="0" u="none" strike="noStrike" cap="none" dirty="0">
                          <a:solidFill>
                            <a:schemeClr val="bg1"/>
                          </a:solidFill>
                          <a:effectLst/>
                          <a:latin typeface="Arial"/>
                          <a:ea typeface="Arial"/>
                          <a:cs typeface="Arial"/>
                          <a:sym typeface="Arial"/>
                        </a:rPr>
                        <a:t>Semi-finalists</a:t>
                      </a:r>
                      <a:endParaRPr lang="en-US" dirty="0">
                        <a:solidFill>
                          <a:schemeClr val="bg1"/>
                        </a:solidFill>
                      </a:endParaRPr>
                    </a:p>
                  </a:txBody>
                  <a:tcPr/>
                </a:tc>
                <a:tc>
                  <a:txBody>
                    <a:bodyPr/>
                    <a:lstStyle/>
                    <a:p>
                      <a:pPr algn="ctr"/>
                      <a:r>
                        <a:rPr lang="en-US" dirty="0">
                          <a:solidFill>
                            <a:schemeClr val="bg1"/>
                          </a:solidFill>
                        </a:rPr>
                        <a:t>2</a:t>
                      </a:r>
                    </a:p>
                  </a:txBody>
                  <a:tcPr/>
                </a:tc>
                <a:tc>
                  <a:txBody>
                    <a:bodyPr/>
                    <a:lstStyle/>
                    <a:p>
                      <a:r>
                        <a:rPr lang="en-US" sz="1400" b="0" i="0" u="none" strike="noStrike" cap="none" dirty="0">
                          <a:solidFill>
                            <a:schemeClr val="bg1"/>
                          </a:solidFill>
                          <a:effectLst/>
                          <a:latin typeface="Arial"/>
                          <a:ea typeface="Arial"/>
                          <a:cs typeface="Arial"/>
                          <a:sym typeface="Arial"/>
                        </a:rPr>
                        <a:t>$787,500</a:t>
                      </a:r>
                      <a:endParaRPr lang="en-US" dirty="0">
                        <a:solidFill>
                          <a:schemeClr val="bg1"/>
                        </a:solidFill>
                      </a:endParaRPr>
                    </a:p>
                  </a:txBody>
                  <a:tcPr/>
                </a:tc>
                <a:tc>
                  <a:txBody>
                    <a:bodyPr/>
                    <a:lstStyle/>
                    <a:p>
                      <a:r>
                        <a:rPr lang="en-US" sz="1400" b="0" i="0" u="none" strike="noStrike" cap="none" dirty="0">
                          <a:solidFill>
                            <a:schemeClr val="bg1"/>
                          </a:solidFill>
                          <a:effectLst/>
                          <a:latin typeface="Arial"/>
                          <a:ea typeface="Arial"/>
                          <a:cs typeface="Arial"/>
                          <a:sym typeface="Arial"/>
                        </a:rPr>
                        <a:t>$1.575 million</a:t>
                      </a:r>
                      <a:endParaRPr lang="en-US" dirty="0">
                        <a:solidFill>
                          <a:schemeClr val="bg1"/>
                        </a:solidFill>
                      </a:endParaRPr>
                    </a:p>
                  </a:txBody>
                  <a:tcPr/>
                </a:tc>
                <a:extLst>
                  <a:ext uri="{0D108BD9-81ED-4DB2-BD59-A6C34878D82A}">
                    <a16:rowId xmlns:a16="http://schemas.microsoft.com/office/drawing/2014/main" xmlns="" val="2072232454"/>
                  </a:ext>
                </a:extLst>
              </a:tr>
              <a:tr h="333626">
                <a:tc>
                  <a:txBody>
                    <a:bodyPr/>
                    <a:lstStyle/>
                    <a:p>
                      <a:r>
                        <a:rPr lang="en-US" sz="1400" b="0" i="0" u="none" strike="noStrike" cap="none" dirty="0">
                          <a:solidFill>
                            <a:schemeClr val="bg1"/>
                          </a:solidFill>
                          <a:effectLst/>
                          <a:latin typeface="Arial"/>
                          <a:ea typeface="Arial"/>
                          <a:cs typeface="Arial"/>
                          <a:sym typeface="Arial"/>
                        </a:rPr>
                        <a:t>5th–8th place (Super 8)</a:t>
                      </a:r>
                      <a:endParaRPr lang="en-US" dirty="0">
                        <a:solidFill>
                          <a:schemeClr val="bg1"/>
                        </a:solidFill>
                      </a:endParaRPr>
                    </a:p>
                  </a:txBody>
                  <a:tcPr/>
                </a:tc>
                <a:tc>
                  <a:txBody>
                    <a:bodyPr/>
                    <a:lstStyle/>
                    <a:p>
                      <a:pPr algn="ctr"/>
                      <a:r>
                        <a:rPr lang="en-US" dirty="0">
                          <a:solidFill>
                            <a:schemeClr val="bg1"/>
                          </a:solidFill>
                        </a:rPr>
                        <a:t>4</a:t>
                      </a:r>
                    </a:p>
                  </a:txBody>
                  <a:tcPr/>
                </a:tc>
                <a:tc>
                  <a:txBody>
                    <a:bodyPr/>
                    <a:lstStyle/>
                    <a:p>
                      <a:r>
                        <a:rPr lang="en-US" sz="1400" b="0" i="0" u="none" strike="noStrike" cap="none" dirty="0">
                          <a:solidFill>
                            <a:schemeClr val="bg1"/>
                          </a:solidFill>
                          <a:effectLst/>
                          <a:latin typeface="Arial"/>
                          <a:ea typeface="Arial"/>
                          <a:cs typeface="Arial"/>
                          <a:sym typeface="Arial"/>
                        </a:rPr>
                        <a:t>$382,500</a:t>
                      </a:r>
                      <a:endParaRPr lang="en-US" dirty="0">
                        <a:solidFill>
                          <a:schemeClr val="bg1"/>
                        </a:solidFill>
                        <a:effectLst/>
                      </a:endParaRPr>
                    </a:p>
                  </a:txBody>
                  <a:tcPr anchor="ctr"/>
                </a:tc>
                <a:tc>
                  <a:txBody>
                    <a:bodyPr/>
                    <a:lstStyle/>
                    <a:p>
                      <a:r>
                        <a:rPr lang="en-US" sz="1400" b="0" i="0" u="none" strike="noStrike" cap="none" dirty="0">
                          <a:solidFill>
                            <a:schemeClr val="bg1"/>
                          </a:solidFill>
                          <a:effectLst/>
                          <a:latin typeface="Arial"/>
                          <a:ea typeface="Arial"/>
                          <a:cs typeface="Arial"/>
                          <a:sym typeface="Arial"/>
                        </a:rPr>
                        <a:t>$1.53 million</a:t>
                      </a:r>
                      <a:endParaRPr lang="en-US" dirty="0">
                        <a:solidFill>
                          <a:schemeClr val="bg1"/>
                        </a:solidFill>
                      </a:endParaRPr>
                    </a:p>
                  </a:txBody>
                  <a:tcPr/>
                </a:tc>
                <a:extLst>
                  <a:ext uri="{0D108BD9-81ED-4DB2-BD59-A6C34878D82A}">
                    <a16:rowId xmlns:a16="http://schemas.microsoft.com/office/drawing/2014/main" xmlns="" val="1937661890"/>
                  </a:ext>
                </a:extLst>
              </a:tr>
              <a:tr h="333626">
                <a:tc>
                  <a:txBody>
                    <a:bodyPr/>
                    <a:lstStyle/>
                    <a:p>
                      <a:r>
                        <a:rPr lang="en-US" sz="1400" b="0" i="0" u="none" strike="noStrike" cap="none" dirty="0">
                          <a:solidFill>
                            <a:schemeClr val="bg1"/>
                          </a:solidFill>
                          <a:effectLst/>
                          <a:latin typeface="Arial"/>
                          <a:ea typeface="Arial"/>
                          <a:cs typeface="Arial"/>
                          <a:sym typeface="Arial"/>
                        </a:rPr>
                        <a:t>9th–12th place (Group stage)</a:t>
                      </a:r>
                      <a:endParaRPr lang="en-US" dirty="0">
                        <a:solidFill>
                          <a:schemeClr val="bg1"/>
                        </a:solidFill>
                      </a:endParaRPr>
                    </a:p>
                  </a:txBody>
                  <a:tcPr/>
                </a:tc>
                <a:tc>
                  <a:txBody>
                    <a:bodyPr/>
                    <a:lstStyle/>
                    <a:p>
                      <a:pPr algn="ctr"/>
                      <a:r>
                        <a:rPr lang="en-US" dirty="0">
                          <a:solidFill>
                            <a:schemeClr val="bg1"/>
                          </a:solidFill>
                        </a:rPr>
                        <a:t>4</a:t>
                      </a:r>
                    </a:p>
                  </a:txBody>
                  <a:tcPr/>
                </a:tc>
                <a:tc>
                  <a:txBody>
                    <a:bodyPr/>
                    <a:lstStyle/>
                    <a:p>
                      <a:r>
                        <a:rPr lang="en-US" sz="1400" b="0" i="0" u="none" strike="noStrike" cap="none" dirty="0">
                          <a:solidFill>
                            <a:schemeClr val="bg1"/>
                          </a:solidFill>
                          <a:effectLst/>
                          <a:latin typeface="Arial"/>
                          <a:ea typeface="Arial"/>
                          <a:cs typeface="Arial"/>
                          <a:sym typeface="Arial"/>
                        </a:rPr>
                        <a:t>$247,500</a:t>
                      </a:r>
                      <a:endParaRPr lang="en-US" dirty="0">
                        <a:solidFill>
                          <a:schemeClr val="bg1"/>
                        </a:solidFill>
                      </a:endParaRPr>
                    </a:p>
                  </a:txBody>
                  <a:tcPr/>
                </a:tc>
                <a:tc>
                  <a:txBody>
                    <a:bodyPr/>
                    <a:lstStyle/>
                    <a:p>
                      <a:r>
                        <a:rPr lang="en-US" sz="1400" b="0" i="0" u="none" strike="noStrike" cap="none" dirty="0">
                          <a:solidFill>
                            <a:schemeClr val="bg1"/>
                          </a:solidFill>
                          <a:effectLst/>
                          <a:latin typeface="Arial"/>
                          <a:ea typeface="Arial"/>
                          <a:cs typeface="Arial"/>
                          <a:sym typeface="Arial"/>
                        </a:rPr>
                        <a:t>$0.99 million</a:t>
                      </a:r>
                      <a:endParaRPr lang="en-US" dirty="0">
                        <a:solidFill>
                          <a:schemeClr val="bg1"/>
                        </a:solidFill>
                      </a:endParaRPr>
                    </a:p>
                  </a:txBody>
                  <a:tcPr/>
                </a:tc>
                <a:extLst>
                  <a:ext uri="{0D108BD9-81ED-4DB2-BD59-A6C34878D82A}">
                    <a16:rowId xmlns:a16="http://schemas.microsoft.com/office/drawing/2014/main" xmlns="" val="2106211091"/>
                  </a:ext>
                </a:extLst>
              </a:tr>
              <a:tr h="333626">
                <a:tc>
                  <a:txBody>
                    <a:bodyPr/>
                    <a:lstStyle/>
                    <a:p>
                      <a:r>
                        <a:rPr lang="en-US" sz="1400" b="0" i="0" u="none" strike="noStrike" cap="none" dirty="0">
                          <a:solidFill>
                            <a:schemeClr val="bg1"/>
                          </a:solidFill>
                          <a:effectLst/>
                          <a:latin typeface="Arial"/>
                          <a:ea typeface="Arial"/>
                          <a:cs typeface="Arial"/>
                          <a:sym typeface="Arial"/>
                        </a:rPr>
                        <a:t>13th–20th place (Group stage)</a:t>
                      </a:r>
                      <a:endParaRPr lang="en-US" dirty="0">
                        <a:solidFill>
                          <a:schemeClr val="bg1"/>
                        </a:solidFill>
                      </a:endParaRPr>
                    </a:p>
                  </a:txBody>
                  <a:tcPr/>
                </a:tc>
                <a:tc>
                  <a:txBody>
                    <a:bodyPr/>
                    <a:lstStyle/>
                    <a:p>
                      <a:pPr algn="ctr"/>
                      <a:r>
                        <a:rPr lang="en-US" dirty="0">
                          <a:solidFill>
                            <a:schemeClr val="bg1"/>
                          </a:solidFill>
                        </a:rPr>
                        <a:t>8</a:t>
                      </a:r>
                    </a:p>
                  </a:txBody>
                  <a:tcPr/>
                </a:tc>
                <a:tc>
                  <a:txBody>
                    <a:bodyPr/>
                    <a:lstStyle/>
                    <a:p>
                      <a:r>
                        <a:rPr lang="en-US" dirty="0">
                          <a:solidFill>
                            <a:schemeClr val="bg1"/>
                          </a:solidFill>
                          <a:effectLst/>
                        </a:rPr>
                        <a:t>$225,000</a:t>
                      </a:r>
                    </a:p>
                  </a:txBody>
                  <a:tcPr anchor="ctr"/>
                </a:tc>
                <a:tc>
                  <a:txBody>
                    <a:bodyPr/>
                    <a:lstStyle/>
                    <a:p>
                      <a:r>
                        <a:rPr lang="en-US" sz="1400" b="0" i="0" u="none" strike="noStrike" cap="none" dirty="0">
                          <a:solidFill>
                            <a:schemeClr val="bg1"/>
                          </a:solidFill>
                          <a:effectLst/>
                          <a:latin typeface="Arial"/>
                          <a:ea typeface="Arial"/>
                          <a:cs typeface="Arial"/>
                          <a:sym typeface="Arial"/>
                        </a:rPr>
                        <a:t>$1.8 million</a:t>
                      </a:r>
                      <a:endParaRPr lang="en-US" dirty="0">
                        <a:solidFill>
                          <a:schemeClr val="bg1"/>
                        </a:solidFill>
                      </a:endParaRPr>
                    </a:p>
                  </a:txBody>
                  <a:tcPr/>
                </a:tc>
                <a:extLst>
                  <a:ext uri="{0D108BD9-81ED-4DB2-BD59-A6C34878D82A}">
                    <a16:rowId xmlns:a16="http://schemas.microsoft.com/office/drawing/2014/main" xmlns="" val="1481181107"/>
                  </a:ext>
                </a:extLst>
              </a:tr>
              <a:tr h="333626">
                <a:tc>
                  <a:txBody>
                    <a:bodyPr/>
                    <a:lstStyle/>
                    <a:p>
                      <a:r>
                        <a:rPr lang="en-US" sz="1400" b="0" i="0" u="none" strike="noStrike" cap="none" dirty="0">
                          <a:solidFill>
                            <a:schemeClr val="bg1"/>
                          </a:solidFill>
                          <a:effectLst/>
                          <a:latin typeface="Arial"/>
                          <a:ea typeface="Arial"/>
                          <a:cs typeface="Arial"/>
                          <a:sym typeface="Arial"/>
                        </a:rPr>
                        <a:t>Match winners</a:t>
                      </a:r>
                      <a:endParaRPr lang="en-US" dirty="0">
                        <a:solidFill>
                          <a:schemeClr val="bg1"/>
                        </a:solidFill>
                      </a:endParaRPr>
                    </a:p>
                  </a:txBody>
                  <a:tcPr/>
                </a:tc>
                <a:tc>
                  <a:txBody>
                    <a:bodyPr/>
                    <a:lstStyle/>
                    <a:p>
                      <a:pPr algn="ctr"/>
                      <a:r>
                        <a:rPr lang="en-US" dirty="0">
                          <a:solidFill>
                            <a:schemeClr val="bg1"/>
                          </a:solidFill>
                        </a:rPr>
                        <a:t>52</a:t>
                      </a:r>
                    </a:p>
                  </a:txBody>
                  <a:tcPr/>
                </a:tc>
                <a:tc>
                  <a:txBody>
                    <a:bodyPr/>
                    <a:lstStyle/>
                    <a:p>
                      <a:r>
                        <a:rPr lang="en-US" sz="1400" b="0" i="0" u="none" strike="noStrike" cap="none" dirty="0">
                          <a:solidFill>
                            <a:schemeClr val="bg1"/>
                          </a:solidFill>
                          <a:effectLst/>
                          <a:latin typeface="Arial"/>
                          <a:ea typeface="Arial"/>
                          <a:cs typeface="Arial"/>
                          <a:sym typeface="Arial"/>
                        </a:rPr>
                        <a:t>$31,154</a:t>
                      </a:r>
                      <a:endParaRPr lang="en-US" dirty="0">
                        <a:solidFill>
                          <a:schemeClr val="bg1"/>
                        </a:solidFill>
                      </a:endParaRPr>
                    </a:p>
                  </a:txBody>
                  <a:tcPr/>
                </a:tc>
                <a:tc>
                  <a:txBody>
                    <a:bodyPr/>
                    <a:lstStyle/>
                    <a:p>
                      <a:r>
                        <a:rPr lang="en-US" sz="1400" b="0" i="0" u="none" strike="noStrike" cap="none" dirty="0">
                          <a:solidFill>
                            <a:schemeClr val="bg1"/>
                          </a:solidFill>
                          <a:effectLst/>
                          <a:latin typeface="Arial"/>
                          <a:ea typeface="Arial"/>
                          <a:cs typeface="Arial"/>
                          <a:sym typeface="Arial"/>
                        </a:rPr>
                        <a:t>$1.62 million</a:t>
                      </a:r>
                      <a:endParaRPr lang="en-US" dirty="0">
                        <a:solidFill>
                          <a:schemeClr val="bg1"/>
                        </a:solidFill>
                      </a:endParaRPr>
                    </a:p>
                  </a:txBody>
                  <a:tcPr/>
                </a:tc>
                <a:extLst>
                  <a:ext uri="{0D108BD9-81ED-4DB2-BD59-A6C34878D82A}">
                    <a16:rowId xmlns:a16="http://schemas.microsoft.com/office/drawing/2014/main" xmlns="" val="323761180"/>
                  </a:ext>
                </a:extLst>
              </a:tr>
              <a:tr h="333626">
                <a:tc>
                  <a:txBody>
                    <a:bodyPr/>
                    <a:lstStyle/>
                    <a:p>
                      <a:pPr algn="ctr"/>
                      <a:r>
                        <a:rPr lang="en-US" b="1" dirty="0">
                          <a:solidFill>
                            <a:schemeClr val="bg1"/>
                          </a:solidFill>
                        </a:rPr>
                        <a:t>Total</a:t>
                      </a:r>
                    </a:p>
                  </a:txBody>
                  <a:tcPr/>
                </a:tc>
                <a:tc>
                  <a:txBody>
                    <a:bodyPr/>
                    <a:lstStyle/>
                    <a:p>
                      <a:pPr algn="ctr"/>
                      <a:r>
                        <a:rPr lang="en-US" b="1" dirty="0">
                          <a:solidFill>
                            <a:schemeClr val="bg1"/>
                          </a:solidFill>
                        </a:rPr>
                        <a:t>20 </a:t>
                      </a:r>
                    </a:p>
                  </a:txBody>
                  <a:tcPr/>
                </a:tc>
                <a:tc gridSpan="2">
                  <a:txBody>
                    <a:bodyPr/>
                    <a:lstStyle/>
                    <a:p>
                      <a:pPr algn="ctr"/>
                      <a:r>
                        <a:rPr lang="en-US" sz="1400" b="1" i="0" u="none" strike="noStrike" cap="none" dirty="0">
                          <a:solidFill>
                            <a:schemeClr val="bg1"/>
                          </a:solidFill>
                          <a:effectLst/>
                          <a:latin typeface="Arial"/>
                          <a:cs typeface="Arial"/>
                          <a:sym typeface="Arial"/>
                        </a:rPr>
                        <a:t>$11.25 million</a:t>
                      </a:r>
                      <a:endParaRPr lang="en-US" b="1" dirty="0">
                        <a:solidFill>
                          <a:schemeClr val="bg1"/>
                        </a:solidFill>
                      </a:endParaRPr>
                    </a:p>
                  </a:txBody>
                  <a:tcPr/>
                </a:tc>
                <a:tc hMerge="1">
                  <a:txBody>
                    <a:bodyPr/>
                    <a:lstStyle/>
                    <a:p>
                      <a:r>
                        <a:rPr lang="en-US" sz="1400" b="1" i="0" u="none" strike="noStrike" cap="none" dirty="0">
                          <a:solidFill>
                            <a:srgbClr val="000000"/>
                          </a:solidFill>
                          <a:effectLst/>
                          <a:latin typeface="Arial"/>
                          <a:ea typeface="Arial"/>
                          <a:cs typeface="Arial"/>
                          <a:sym typeface="Arial"/>
                        </a:rPr>
                        <a:t>$11.25 million</a:t>
                      </a:r>
                      <a:endParaRPr lang="en-US" dirty="0"/>
                    </a:p>
                  </a:txBody>
                  <a:tcPr/>
                </a:tc>
                <a:extLst>
                  <a:ext uri="{0D108BD9-81ED-4DB2-BD59-A6C34878D82A}">
                    <a16:rowId xmlns:a16="http://schemas.microsoft.com/office/drawing/2014/main" xmlns="" val="949752019"/>
                  </a:ext>
                </a:extLst>
              </a:tr>
            </a:tbl>
          </a:graphicData>
        </a:graphic>
      </p:graphicFrame>
    </p:spTree>
    <p:extLst>
      <p:ext uri="{BB962C8B-B14F-4D97-AF65-F5344CB8AC3E}">
        <p14:creationId xmlns:p14="http://schemas.microsoft.com/office/powerpoint/2010/main" val="1409205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p42"/>
          <p:cNvSpPr txBox="1">
            <a:spLocks noGrp="1"/>
          </p:cNvSpPr>
          <p:nvPr>
            <p:ph type="body" idx="1"/>
          </p:nvPr>
        </p:nvSpPr>
        <p:spPr>
          <a:xfrm>
            <a:off x="570472" y="1070521"/>
            <a:ext cx="8002905" cy="1038696"/>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1500" dirty="0">
                <a:latin typeface="Times New Roman" panose="02020603050405020304" pitchFamily="18" charset="0"/>
                <a:cs typeface="Times New Roman" panose="02020603050405020304" pitchFamily="18" charset="0"/>
              </a:rPr>
              <a:t>The ICC allocated a pool of US$11.25 million in prize money for the tournament. The winners would earn at least $2.45 million, the highest prize money in the history of the tournament. In addition, each team received an additional $31,154 for each match they win excluding the semi-finals and final.</a:t>
            </a:r>
            <a:endParaRPr sz="1500" dirty="0">
              <a:latin typeface="Times New Roman" panose="02020603050405020304" pitchFamily="18" charset="0"/>
              <a:cs typeface="Times New Roman" panose="02020603050405020304" pitchFamily="18" charset="0"/>
            </a:endParaRPr>
          </a:p>
        </p:txBody>
      </p:sp>
      <p:sp>
        <p:nvSpPr>
          <p:cNvPr id="862" name="Google Shape;862;p42"/>
          <p:cNvSpPr txBox="1">
            <a:spLocks noGrp="1"/>
          </p:cNvSpPr>
          <p:nvPr>
            <p:ph type="title"/>
          </p:nvPr>
        </p:nvSpPr>
        <p:spPr>
          <a:xfrm>
            <a:off x="714375" y="348375"/>
            <a:ext cx="7715100" cy="61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Prize Money (cont.)</a:t>
            </a:r>
            <a:endParaRPr dirty="0"/>
          </a:p>
        </p:txBody>
      </p:sp>
      <p:sp>
        <p:nvSpPr>
          <p:cNvPr id="29" name="Google Shape;862;p42">
            <a:extLst>
              <a:ext uri="{FF2B5EF4-FFF2-40B4-BE49-F238E27FC236}">
                <a16:creationId xmlns:a16="http://schemas.microsoft.com/office/drawing/2014/main" xmlns="" id="{A4E9D455-9DB9-AE59-9FEE-E241AEC28F2A}"/>
              </a:ext>
            </a:extLst>
          </p:cNvPr>
          <p:cNvSpPr txBox="1">
            <a:spLocks/>
          </p:cNvSpPr>
          <p:nvPr/>
        </p:nvSpPr>
        <p:spPr>
          <a:xfrm>
            <a:off x="714375" y="2121410"/>
            <a:ext cx="7715100" cy="6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800"/>
              <a:buFont typeface="Inter Black"/>
              <a:buNone/>
              <a:defRPr sz="3500" b="0" i="0" u="none" strike="noStrike" cap="none">
                <a:solidFill>
                  <a:schemeClr val="accent1"/>
                </a:solidFill>
                <a:latin typeface="Inter Black"/>
                <a:ea typeface="Inter Black"/>
                <a:cs typeface="Inter Black"/>
                <a:sym typeface="Inter Black"/>
              </a:defRPr>
            </a:lvl1pPr>
            <a:lvl2pPr marR="0" lvl="1"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2pPr>
            <a:lvl3pPr marR="0" lvl="2"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3pPr>
            <a:lvl4pPr marR="0" lvl="3"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4pPr>
            <a:lvl5pPr marR="0" lvl="4"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5pPr>
            <a:lvl6pPr marR="0" lvl="5"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6pPr>
            <a:lvl7pPr marR="0" lvl="6"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7pPr>
            <a:lvl8pPr marR="0" lvl="7"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8pPr>
            <a:lvl9pPr marR="0" lvl="8"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9pPr>
          </a:lstStyle>
          <a:p>
            <a:r>
              <a:rPr lang="en-US" dirty="0"/>
              <a:t>Group Stage</a:t>
            </a:r>
          </a:p>
        </p:txBody>
      </p:sp>
      <p:sp>
        <p:nvSpPr>
          <p:cNvPr id="30" name="Google Shape;861;p42">
            <a:extLst>
              <a:ext uri="{FF2B5EF4-FFF2-40B4-BE49-F238E27FC236}">
                <a16:creationId xmlns:a16="http://schemas.microsoft.com/office/drawing/2014/main" xmlns="" id="{4E669D74-4B0D-179E-9489-845F85B0C7C4}"/>
              </a:ext>
            </a:extLst>
          </p:cNvPr>
          <p:cNvSpPr txBox="1">
            <a:spLocks/>
          </p:cNvSpPr>
          <p:nvPr/>
        </p:nvSpPr>
        <p:spPr>
          <a:xfrm>
            <a:off x="714374" y="2828937"/>
            <a:ext cx="8002905" cy="17918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Be Vietnam"/>
              <a:buChar char="●"/>
              <a:defRPr sz="1400" b="0" i="0" u="none" strike="noStrike" cap="none">
                <a:solidFill>
                  <a:schemeClr val="lt1"/>
                </a:solidFill>
                <a:latin typeface="Be Vietnam"/>
                <a:ea typeface="Be Vietnam"/>
                <a:cs typeface="Be Vietnam"/>
                <a:sym typeface="Be Vietnam"/>
              </a:defRPr>
            </a:lvl1pPr>
            <a:lvl2pPr marL="914400" marR="0" lvl="1" indent="-317500" algn="l" rtl="0">
              <a:lnSpc>
                <a:spcPct val="115000"/>
              </a:lnSpc>
              <a:spcBef>
                <a:spcPts val="0"/>
              </a:spcBef>
              <a:spcAft>
                <a:spcPts val="0"/>
              </a:spcAft>
              <a:buClr>
                <a:srgbClr val="595959"/>
              </a:buClr>
              <a:buSzPts val="1400"/>
              <a:buFont typeface="Anaheim"/>
              <a:buChar char="○"/>
              <a:defRPr sz="1400" b="0" i="0" u="none" strike="noStrike" cap="none">
                <a:solidFill>
                  <a:schemeClr val="lt1"/>
                </a:solidFill>
                <a:latin typeface="Be Vietnam"/>
                <a:ea typeface="Be Vietnam"/>
                <a:cs typeface="Be Vietnam"/>
                <a:sym typeface="Be Vietnam"/>
              </a:defRPr>
            </a:lvl2pPr>
            <a:lvl3pPr marL="1371600" marR="0" lvl="2" indent="-317500" algn="l" rtl="0">
              <a:lnSpc>
                <a:spcPct val="115000"/>
              </a:lnSpc>
              <a:spcBef>
                <a:spcPts val="0"/>
              </a:spcBef>
              <a:spcAft>
                <a:spcPts val="0"/>
              </a:spcAft>
              <a:buClr>
                <a:srgbClr val="595959"/>
              </a:buClr>
              <a:buSzPts val="1400"/>
              <a:buFont typeface="Anaheim"/>
              <a:buChar char="■"/>
              <a:defRPr sz="1400" b="0" i="0" u="none" strike="noStrike" cap="none">
                <a:solidFill>
                  <a:schemeClr val="lt1"/>
                </a:solidFill>
                <a:latin typeface="Be Vietnam"/>
                <a:ea typeface="Be Vietnam"/>
                <a:cs typeface="Be Vietnam"/>
                <a:sym typeface="Be Vietnam"/>
              </a:defRPr>
            </a:lvl3pPr>
            <a:lvl4pPr marL="1828800" marR="0" lvl="3" indent="-317500" algn="l" rtl="0">
              <a:lnSpc>
                <a:spcPct val="115000"/>
              </a:lnSpc>
              <a:spcBef>
                <a:spcPts val="0"/>
              </a:spcBef>
              <a:spcAft>
                <a:spcPts val="0"/>
              </a:spcAft>
              <a:buClr>
                <a:srgbClr val="595959"/>
              </a:buClr>
              <a:buSzPts val="1400"/>
              <a:buFont typeface="Anaheim"/>
              <a:buChar char="●"/>
              <a:defRPr sz="1400" b="0" i="0" u="none" strike="noStrike" cap="none">
                <a:solidFill>
                  <a:schemeClr val="lt1"/>
                </a:solidFill>
                <a:latin typeface="Be Vietnam"/>
                <a:ea typeface="Be Vietnam"/>
                <a:cs typeface="Be Vietnam"/>
                <a:sym typeface="Be Vietnam"/>
              </a:defRPr>
            </a:lvl4pPr>
            <a:lvl5pPr marL="2286000" marR="0" lvl="4" indent="-317500" algn="l" rtl="0">
              <a:lnSpc>
                <a:spcPct val="115000"/>
              </a:lnSpc>
              <a:spcBef>
                <a:spcPts val="0"/>
              </a:spcBef>
              <a:spcAft>
                <a:spcPts val="0"/>
              </a:spcAft>
              <a:buClr>
                <a:srgbClr val="595959"/>
              </a:buClr>
              <a:buSzPts val="1400"/>
              <a:buFont typeface="Anaheim"/>
              <a:buChar char="○"/>
              <a:defRPr sz="1400" b="0" i="0" u="none" strike="noStrike" cap="none">
                <a:solidFill>
                  <a:schemeClr val="lt1"/>
                </a:solidFill>
                <a:latin typeface="Be Vietnam"/>
                <a:ea typeface="Be Vietnam"/>
                <a:cs typeface="Be Vietnam"/>
                <a:sym typeface="Be Vietnam"/>
              </a:defRPr>
            </a:lvl5pPr>
            <a:lvl6pPr marL="2743200" marR="0" lvl="5" indent="-317500" algn="l" rtl="0">
              <a:lnSpc>
                <a:spcPct val="115000"/>
              </a:lnSpc>
              <a:spcBef>
                <a:spcPts val="0"/>
              </a:spcBef>
              <a:spcAft>
                <a:spcPts val="0"/>
              </a:spcAft>
              <a:buClr>
                <a:srgbClr val="595959"/>
              </a:buClr>
              <a:buSzPts val="1400"/>
              <a:buFont typeface="Anaheim"/>
              <a:buChar char="■"/>
              <a:defRPr sz="1400" b="0" i="0" u="none" strike="noStrike" cap="none">
                <a:solidFill>
                  <a:schemeClr val="lt1"/>
                </a:solidFill>
                <a:latin typeface="Be Vietnam"/>
                <a:ea typeface="Be Vietnam"/>
                <a:cs typeface="Be Vietnam"/>
                <a:sym typeface="Be Vietnam"/>
              </a:defRPr>
            </a:lvl6pPr>
            <a:lvl7pPr marL="3200400" marR="0" lvl="6" indent="-317500" algn="l" rtl="0">
              <a:lnSpc>
                <a:spcPct val="115000"/>
              </a:lnSpc>
              <a:spcBef>
                <a:spcPts val="0"/>
              </a:spcBef>
              <a:spcAft>
                <a:spcPts val="0"/>
              </a:spcAft>
              <a:buClr>
                <a:srgbClr val="595959"/>
              </a:buClr>
              <a:buSzPts val="1400"/>
              <a:buFont typeface="Anaheim"/>
              <a:buChar char="●"/>
              <a:defRPr sz="1400" b="0" i="0" u="none" strike="noStrike" cap="none">
                <a:solidFill>
                  <a:schemeClr val="lt1"/>
                </a:solidFill>
                <a:latin typeface="Be Vietnam"/>
                <a:ea typeface="Be Vietnam"/>
                <a:cs typeface="Be Vietnam"/>
                <a:sym typeface="Be Vietnam"/>
              </a:defRPr>
            </a:lvl7pPr>
            <a:lvl8pPr marL="3657600" marR="0" lvl="7" indent="-317500" algn="l" rtl="0">
              <a:lnSpc>
                <a:spcPct val="115000"/>
              </a:lnSpc>
              <a:spcBef>
                <a:spcPts val="0"/>
              </a:spcBef>
              <a:spcAft>
                <a:spcPts val="0"/>
              </a:spcAft>
              <a:buClr>
                <a:srgbClr val="595959"/>
              </a:buClr>
              <a:buSzPts val="1400"/>
              <a:buFont typeface="Anaheim"/>
              <a:buChar char="○"/>
              <a:defRPr sz="1400" b="0" i="0" u="none" strike="noStrike" cap="none">
                <a:solidFill>
                  <a:schemeClr val="lt1"/>
                </a:solidFill>
                <a:latin typeface="Be Vietnam"/>
                <a:ea typeface="Be Vietnam"/>
                <a:cs typeface="Be Vietnam"/>
                <a:sym typeface="Be Vietnam"/>
              </a:defRPr>
            </a:lvl8pPr>
            <a:lvl9pPr marL="4114800" marR="0" lvl="8" indent="-317500" algn="l" rtl="0">
              <a:lnSpc>
                <a:spcPct val="115000"/>
              </a:lnSpc>
              <a:spcBef>
                <a:spcPts val="0"/>
              </a:spcBef>
              <a:spcAft>
                <a:spcPts val="0"/>
              </a:spcAft>
              <a:buClr>
                <a:srgbClr val="595959"/>
              </a:buClr>
              <a:buSzPts val="1400"/>
              <a:buFont typeface="Anaheim"/>
              <a:buChar char="■"/>
              <a:defRPr sz="1400" b="0" i="0" u="none" strike="noStrike" cap="none">
                <a:solidFill>
                  <a:schemeClr val="lt1"/>
                </a:solidFill>
                <a:latin typeface="Be Vietnam"/>
                <a:ea typeface="Be Vietnam"/>
                <a:cs typeface="Be Vietnam"/>
                <a:sym typeface="Be Vietnam"/>
              </a:defRPr>
            </a:lvl9pPr>
          </a:lstStyle>
          <a:p>
            <a:pPr marL="0" indent="0">
              <a:buFont typeface="Be Vietnam"/>
              <a:buNone/>
            </a:pPr>
            <a:r>
              <a:rPr lang="en-US" sz="1500" dirty="0">
                <a:latin typeface="Times New Roman" panose="02020603050405020304" pitchFamily="18" charset="0"/>
                <a:cs typeface="Times New Roman" panose="02020603050405020304" pitchFamily="18" charset="0"/>
              </a:rPr>
              <a:t>ICC announced the groups and its fixtures on 5 January 2024, with the group stage matches being played from 1 to 17 June 2024. The 20 teams were divided into four groups of five with each team facing the other teams in the group for a total of 40 matches. The opening match was played with co-hosts United States facing Canada in the first ever T20I match at Grand Prairie Stadium on 1 June. The Nassau County Stadium at New York hosted its first ever international match on 3 June between South Africa and Sri Lanka.</a:t>
            </a:r>
          </a:p>
        </p:txBody>
      </p:sp>
    </p:spTree>
    <p:extLst>
      <p:ext uri="{BB962C8B-B14F-4D97-AF65-F5344CB8AC3E}">
        <p14:creationId xmlns:p14="http://schemas.microsoft.com/office/powerpoint/2010/main" val="15915760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6" name="Google Shape;856;p41"/>
          <p:cNvSpPr txBox="1">
            <a:spLocks noGrp="1"/>
          </p:cNvSpPr>
          <p:nvPr>
            <p:ph type="title"/>
          </p:nvPr>
        </p:nvSpPr>
        <p:spPr>
          <a:xfrm>
            <a:off x="714375" y="348375"/>
            <a:ext cx="7715100" cy="61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Gropu Stage (Cont.)</a:t>
            </a:r>
            <a:endParaRPr dirty="0"/>
          </a:p>
        </p:txBody>
      </p:sp>
      <p:graphicFrame>
        <p:nvGraphicFramePr>
          <p:cNvPr id="4" name="Table 3">
            <a:extLst>
              <a:ext uri="{FF2B5EF4-FFF2-40B4-BE49-F238E27FC236}">
                <a16:creationId xmlns:a16="http://schemas.microsoft.com/office/drawing/2014/main" xmlns="" id="{5FF658F0-595F-4D05-C39E-AAFB7F8C4A33}"/>
              </a:ext>
            </a:extLst>
          </p:cNvPr>
          <p:cNvGraphicFramePr>
            <a:graphicFrameLocks noGrp="1"/>
          </p:cNvGraphicFramePr>
          <p:nvPr>
            <p:extLst>
              <p:ext uri="{D42A27DB-BD31-4B8C-83A1-F6EECF244321}">
                <p14:modId xmlns:p14="http://schemas.microsoft.com/office/powerpoint/2010/main" val="3164572694"/>
              </p:ext>
            </p:extLst>
          </p:nvPr>
        </p:nvGraphicFramePr>
        <p:xfrm>
          <a:off x="926591" y="1356614"/>
          <a:ext cx="6777492" cy="2532214"/>
        </p:xfrm>
        <a:graphic>
          <a:graphicData uri="http://schemas.openxmlformats.org/drawingml/2006/table">
            <a:tbl>
              <a:tblPr firstRow="1" bandRow="1">
                <a:tableStyleId>{15FC637E-30AF-4877-8959-B030F2BA518D}</a:tableStyleId>
              </a:tblPr>
              <a:tblGrid>
                <a:gridCol w="1694373">
                  <a:extLst>
                    <a:ext uri="{9D8B030D-6E8A-4147-A177-3AD203B41FA5}">
                      <a16:colId xmlns:a16="http://schemas.microsoft.com/office/drawing/2014/main" xmlns="" val="2196841990"/>
                    </a:ext>
                  </a:extLst>
                </a:gridCol>
                <a:gridCol w="1694373">
                  <a:extLst>
                    <a:ext uri="{9D8B030D-6E8A-4147-A177-3AD203B41FA5}">
                      <a16:colId xmlns:a16="http://schemas.microsoft.com/office/drawing/2014/main" xmlns="" val="1474140352"/>
                    </a:ext>
                  </a:extLst>
                </a:gridCol>
                <a:gridCol w="1694373">
                  <a:extLst>
                    <a:ext uri="{9D8B030D-6E8A-4147-A177-3AD203B41FA5}">
                      <a16:colId xmlns:a16="http://schemas.microsoft.com/office/drawing/2014/main" xmlns="" val="2736523616"/>
                    </a:ext>
                  </a:extLst>
                </a:gridCol>
                <a:gridCol w="1694373">
                  <a:extLst>
                    <a:ext uri="{9D8B030D-6E8A-4147-A177-3AD203B41FA5}">
                      <a16:colId xmlns:a16="http://schemas.microsoft.com/office/drawing/2014/main" xmlns="" val="2031565356"/>
                    </a:ext>
                  </a:extLst>
                </a:gridCol>
              </a:tblGrid>
              <a:tr h="383868">
                <a:tc gridSpan="4">
                  <a:txBody>
                    <a:bodyPr/>
                    <a:lstStyle/>
                    <a:p>
                      <a:pPr algn="ctr"/>
                      <a:r>
                        <a:rPr lang="en-US" sz="1500" b="1" dirty="0">
                          <a:solidFill>
                            <a:srgbClr val="FFC000"/>
                          </a:solidFill>
                          <a:latin typeface="Times New Roman" panose="02020603050405020304" pitchFamily="18" charset="0"/>
                          <a:cs typeface="Times New Roman" panose="02020603050405020304" pitchFamily="18" charset="0"/>
                        </a:rPr>
                        <a:t>Group Stage</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2386426096"/>
                  </a:ext>
                </a:extLst>
              </a:tr>
              <a:tr h="344692">
                <a:tc>
                  <a:txBody>
                    <a:bodyPr/>
                    <a:lstStyle/>
                    <a:p>
                      <a:pPr algn="ctr"/>
                      <a:r>
                        <a:rPr lang="en-US" dirty="0">
                          <a:solidFill>
                            <a:srgbClr val="FFC000"/>
                          </a:solidFill>
                        </a:rPr>
                        <a:t>Group A</a:t>
                      </a:r>
                    </a:p>
                  </a:txBody>
                  <a:tcPr/>
                </a:tc>
                <a:tc>
                  <a:txBody>
                    <a:bodyPr/>
                    <a:lstStyle/>
                    <a:p>
                      <a:pPr algn="ctr"/>
                      <a:r>
                        <a:rPr lang="en-US" dirty="0">
                          <a:solidFill>
                            <a:srgbClr val="FFC000"/>
                          </a:solidFill>
                        </a:rPr>
                        <a:t>Group B</a:t>
                      </a:r>
                    </a:p>
                  </a:txBody>
                  <a:tcPr/>
                </a:tc>
                <a:tc>
                  <a:txBody>
                    <a:bodyPr/>
                    <a:lstStyle/>
                    <a:p>
                      <a:pPr algn="ctr"/>
                      <a:r>
                        <a:rPr lang="en-US" dirty="0">
                          <a:solidFill>
                            <a:srgbClr val="FFC000"/>
                          </a:solidFill>
                        </a:rPr>
                        <a:t>Group C</a:t>
                      </a:r>
                    </a:p>
                  </a:txBody>
                  <a:tcPr/>
                </a:tc>
                <a:tc>
                  <a:txBody>
                    <a:bodyPr/>
                    <a:lstStyle/>
                    <a:p>
                      <a:pPr algn="ctr"/>
                      <a:r>
                        <a:rPr lang="en-US" dirty="0">
                          <a:solidFill>
                            <a:srgbClr val="FFC000"/>
                          </a:solidFill>
                        </a:rPr>
                        <a:t>Group D</a:t>
                      </a:r>
                    </a:p>
                  </a:txBody>
                  <a:tcPr/>
                </a:tc>
                <a:extLst>
                  <a:ext uri="{0D108BD9-81ED-4DB2-BD59-A6C34878D82A}">
                    <a16:rowId xmlns:a16="http://schemas.microsoft.com/office/drawing/2014/main" xmlns="" val="3099747601"/>
                  </a:ext>
                </a:extLst>
              </a:tr>
              <a:tr h="1419786">
                <a:tc>
                  <a:txBody>
                    <a:bodyPr/>
                    <a:lstStyle/>
                    <a:p>
                      <a:pPr marL="285750" indent="-285750">
                        <a:buFont typeface="Wingdings" panose="05000000000000000000" pitchFamily="2" charset="2"/>
                        <a:buChar char="§"/>
                      </a:pPr>
                      <a:r>
                        <a:rPr lang="en-US" dirty="0">
                          <a:solidFill>
                            <a:schemeClr val="bg1"/>
                          </a:solidFill>
                        </a:rPr>
                        <a:t>Canada </a:t>
                      </a:r>
                    </a:p>
                    <a:p>
                      <a:pPr marL="285750" indent="-285750">
                        <a:buFont typeface="Wingdings" panose="05000000000000000000" pitchFamily="2" charset="2"/>
                        <a:buChar char="§"/>
                      </a:pPr>
                      <a:r>
                        <a:rPr lang="en-US" dirty="0">
                          <a:solidFill>
                            <a:schemeClr val="bg1"/>
                          </a:solidFill>
                        </a:rPr>
                        <a:t>India </a:t>
                      </a:r>
                    </a:p>
                    <a:p>
                      <a:pPr marL="285750" indent="-285750">
                        <a:buFont typeface="Wingdings" panose="05000000000000000000" pitchFamily="2" charset="2"/>
                        <a:buChar char="§"/>
                      </a:pPr>
                      <a:r>
                        <a:rPr lang="en-US" dirty="0">
                          <a:solidFill>
                            <a:schemeClr val="bg1"/>
                          </a:solidFill>
                        </a:rPr>
                        <a:t>Ireland </a:t>
                      </a:r>
                    </a:p>
                    <a:p>
                      <a:pPr marL="285750" indent="-285750">
                        <a:buFont typeface="Wingdings" panose="05000000000000000000" pitchFamily="2" charset="2"/>
                        <a:buChar char="§"/>
                      </a:pPr>
                      <a:r>
                        <a:rPr lang="en-US" dirty="0">
                          <a:solidFill>
                            <a:schemeClr val="bg1"/>
                          </a:solidFill>
                        </a:rPr>
                        <a:t>Pakistan </a:t>
                      </a:r>
                    </a:p>
                  </a:txBody>
                  <a:tcPr/>
                </a:tc>
                <a:tc>
                  <a:txBody>
                    <a:bodyPr/>
                    <a:lstStyle/>
                    <a:p>
                      <a:pPr marL="285750" indent="-285750">
                        <a:buFont typeface="Wingdings" panose="05000000000000000000" pitchFamily="2" charset="2"/>
                        <a:buChar char="§"/>
                      </a:pPr>
                      <a:r>
                        <a:rPr lang="en-US" dirty="0">
                          <a:solidFill>
                            <a:schemeClr val="bg1"/>
                          </a:solidFill>
                        </a:rPr>
                        <a:t>Australia </a:t>
                      </a:r>
                    </a:p>
                    <a:p>
                      <a:pPr marL="285750" indent="-285750">
                        <a:buFont typeface="Wingdings" panose="05000000000000000000" pitchFamily="2" charset="2"/>
                        <a:buChar char="§"/>
                      </a:pPr>
                      <a:r>
                        <a:rPr lang="en-US" dirty="0">
                          <a:solidFill>
                            <a:schemeClr val="bg1"/>
                          </a:solidFill>
                        </a:rPr>
                        <a:t>England</a:t>
                      </a:r>
                    </a:p>
                    <a:p>
                      <a:pPr marL="285750" indent="-285750">
                        <a:buFont typeface="Wingdings" panose="05000000000000000000" pitchFamily="2" charset="2"/>
                        <a:buChar char="§"/>
                      </a:pPr>
                      <a:r>
                        <a:rPr lang="en-US" dirty="0">
                          <a:solidFill>
                            <a:schemeClr val="bg1"/>
                          </a:solidFill>
                        </a:rPr>
                        <a:t>Namibia</a:t>
                      </a:r>
                    </a:p>
                    <a:p>
                      <a:pPr marL="285750" indent="-285750">
                        <a:buFont typeface="Wingdings" panose="05000000000000000000" pitchFamily="2" charset="2"/>
                        <a:buChar char="§"/>
                      </a:pPr>
                      <a:r>
                        <a:rPr lang="en-US" dirty="0">
                          <a:solidFill>
                            <a:schemeClr val="bg1"/>
                          </a:solidFill>
                        </a:rPr>
                        <a:t>Oman</a:t>
                      </a:r>
                    </a:p>
                    <a:p>
                      <a:pPr marL="285750" indent="-285750">
                        <a:buFont typeface="Wingdings" panose="05000000000000000000" pitchFamily="2" charset="2"/>
                        <a:buChar char="§"/>
                      </a:pPr>
                      <a:r>
                        <a:rPr lang="en-US" dirty="0">
                          <a:solidFill>
                            <a:schemeClr val="bg1"/>
                          </a:solidFill>
                        </a:rPr>
                        <a:t>Scotland </a:t>
                      </a:r>
                    </a:p>
                  </a:txBody>
                  <a:tcPr/>
                </a:tc>
                <a:tc>
                  <a:txBody>
                    <a:bodyPr/>
                    <a:lstStyle/>
                    <a:p>
                      <a:pPr marL="285750" indent="-285750">
                        <a:buFont typeface="Arial" panose="020B0604020202020204" pitchFamily="34" charset="0"/>
                        <a:buChar char="•"/>
                      </a:pPr>
                      <a:r>
                        <a:rPr lang="en-US" dirty="0">
                          <a:solidFill>
                            <a:schemeClr val="bg1"/>
                          </a:solidFill>
                        </a:rPr>
                        <a:t>Afghanistan</a:t>
                      </a:r>
                    </a:p>
                    <a:p>
                      <a:pPr marL="285750" indent="-285750">
                        <a:buFont typeface="Arial" panose="020B0604020202020204" pitchFamily="34" charset="0"/>
                        <a:buChar char="•"/>
                      </a:pPr>
                      <a:r>
                        <a:rPr lang="en-US" dirty="0">
                          <a:solidFill>
                            <a:schemeClr val="bg1"/>
                          </a:solidFill>
                        </a:rPr>
                        <a:t>New Zealand</a:t>
                      </a:r>
                    </a:p>
                    <a:p>
                      <a:pPr marL="285750" indent="-285750">
                        <a:buFont typeface="Arial" panose="020B0604020202020204" pitchFamily="34" charset="0"/>
                        <a:buChar char="•"/>
                      </a:pPr>
                      <a:r>
                        <a:rPr lang="en-US" dirty="0">
                          <a:solidFill>
                            <a:schemeClr val="bg1"/>
                          </a:solidFill>
                        </a:rPr>
                        <a:t>Papua New Guinea</a:t>
                      </a:r>
                    </a:p>
                    <a:p>
                      <a:pPr marL="285750" indent="-285750">
                        <a:buFont typeface="Arial" panose="020B0604020202020204" pitchFamily="34" charset="0"/>
                        <a:buChar char="•"/>
                      </a:pPr>
                      <a:r>
                        <a:rPr lang="en-US" dirty="0">
                          <a:solidFill>
                            <a:schemeClr val="bg1"/>
                          </a:solidFill>
                        </a:rPr>
                        <a:t>Uganda</a:t>
                      </a:r>
                    </a:p>
                    <a:p>
                      <a:pPr marL="285750" indent="-285750">
                        <a:buFont typeface="Arial" panose="020B0604020202020204" pitchFamily="34" charset="0"/>
                        <a:buChar char="•"/>
                      </a:pPr>
                      <a:r>
                        <a:rPr lang="en-US" dirty="0">
                          <a:solidFill>
                            <a:schemeClr val="bg1"/>
                          </a:solidFill>
                        </a:rPr>
                        <a:t>West Indies</a:t>
                      </a:r>
                    </a:p>
                  </a:txBody>
                  <a:tcPr/>
                </a:tc>
                <a:tc>
                  <a:txBody>
                    <a:bodyPr/>
                    <a:lstStyle/>
                    <a:p>
                      <a:pPr marL="285750" indent="-285750">
                        <a:buFont typeface="Arial" panose="020B0604020202020204" pitchFamily="34" charset="0"/>
                        <a:buChar char="•"/>
                      </a:pPr>
                      <a:r>
                        <a:rPr lang="en-US" dirty="0">
                          <a:solidFill>
                            <a:schemeClr val="bg1"/>
                          </a:solidFill>
                        </a:rPr>
                        <a:t>Bangladesh</a:t>
                      </a:r>
                    </a:p>
                    <a:p>
                      <a:pPr marL="285750" indent="-285750">
                        <a:buFont typeface="Arial" panose="020B0604020202020204" pitchFamily="34" charset="0"/>
                        <a:buChar char="•"/>
                      </a:pPr>
                      <a:r>
                        <a:rPr lang="en-US" dirty="0">
                          <a:solidFill>
                            <a:schemeClr val="bg1"/>
                          </a:solidFill>
                        </a:rPr>
                        <a:t>Nepal</a:t>
                      </a:r>
                    </a:p>
                    <a:p>
                      <a:pPr marL="285750" indent="-285750">
                        <a:buFont typeface="Arial" panose="020B0604020202020204" pitchFamily="34" charset="0"/>
                        <a:buChar char="•"/>
                      </a:pPr>
                      <a:r>
                        <a:rPr lang="en-US" dirty="0">
                          <a:solidFill>
                            <a:schemeClr val="bg1"/>
                          </a:solidFill>
                        </a:rPr>
                        <a:t>Netherlands</a:t>
                      </a:r>
                    </a:p>
                    <a:p>
                      <a:pPr marL="285750" indent="-285750">
                        <a:buFont typeface="Arial" panose="020B0604020202020204" pitchFamily="34" charset="0"/>
                        <a:buChar char="•"/>
                      </a:pPr>
                      <a:r>
                        <a:rPr lang="en-US" dirty="0">
                          <a:solidFill>
                            <a:schemeClr val="bg1"/>
                          </a:solidFill>
                        </a:rPr>
                        <a:t>South Africa</a:t>
                      </a:r>
                    </a:p>
                    <a:p>
                      <a:pPr marL="285750" indent="-285750">
                        <a:buFont typeface="Arial" panose="020B0604020202020204" pitchFamily="34" charset="0"/>
                        <a:buChar char="•"/>
                      </a:pPr>
                      <a:r>
                        <a:rPr lang="en-US" dirty="0">
                          <a:solidFill>
                            <a:schemeClr val="bg1"/>
                          </a:solidFill>
                        </a:rPr>
                        <a:t>Sri Lanka</a:t>
                      </a:r>
                    </a:p>
                  </a:txBody>
                  <a:tcPr/>
                </a:tc>
                <a:extLst>
                  <a:ext uri="{0D108BD9-81ED-4DB2-BD59-A6C34878D82A}">
                    <a16:rowId xmlns:a16="http://schemas.microsoft.com/office/drawing/2014/main" xmlns="" val="3704629377"/>
                  </a:ext>
                </a:extLst>
              </a:tr>
              <a:tr h="383868">
                <a:tc gridSpan="4">
                  <a:txBody>
                    <a:bodyPr/>
                    <a:lstStyle/>
                    <a:p>
                      <a:pPr algn="ctr"/>
                      <a:r>
                        <a:rPr lang="en-US" dirty="0">
                          <a:solidFill>
                            <a:schemeClr val="bg1"/>
                          </a:solidFill>
                        </a:rPr>
                        <a:t>Source: </a:t>
                      </a:r>
                      <a:r>
                        <a:rPr lang="en-US" i="1" dirty="0" err="1">
                          <a:solidFill>
                            <a:schemeClr val="accent1">
                              <a:lumMod val="60000"/>
                              <a:lumOff val="40000"/>
                            </a:schemeClr>
                          </a:solidFill>
                        </a:rPr>
                        <a:t>ESPNcricinfo</a:t>
                      </a:r>
                      <a:endParaRPr lang="en-US" i="1" dirty="0">
                        <a:solidFill>
                          <a:schemeClr val="accent1">
                            <a:lumMod val="60000"/>
                            <a:lumOff val="40000"/>
                          </a:schemeClr>
                        </a:solidFill>
                      </a:endParaRP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1877430062"/>
                  </a:ext>
                </a:extLst>
              </a:tr>
            </a:tbl>
          </a:graphicData>
        </a:graphic>
      </p:graphicFrame>
    </p:spTree>
    <p:extLst>
      <p:ext uri="{BB962C8B-B14F-4D97-AF65-F5344CB8AC3E}">
        <p14:creationId xmlns:p14="http://schemas.microsoft.com/office/powerpoint/2010/main" val="2215840697"/>
      </p:ext>
    </p:extLst>
  </p:cSld>
  <p:clrMapOvr>
    <a:masterClrMapping/>
  </p:clrMapOvr>
  <p:timing>
    <p:tnLst>
      <p:par>
        <p:cTn id="1" dur="indefinite" restart="never" nodeType="tmRoot"/>
      </p:par>
    </p:tnLst>
  </p:timing>
</p:sld>
</file>

<file path=ppt/theme/theme1.xml><?xml version="1.0" encoding="utf-8"?>
<a:theme xmlns:a="http://schemas.openxmlformats.org/drawingml/2006/main" name="Cricket Sport Center by Slidesgo">
  <a:themeElements>
    <a:clrScheme name="Simple Light">
      <a:dk1>
        <a:srgbClr val="000000"/>
      </a:dk1>
      <a:lt1>
        <a:srgbClr val="FFFFFF"/>
      </a:lt1>
      <a:dk2>
        <a:srgbClr val="232323"/>
      </a:dk2>
      <a:lt2>
        <a:srgbClr val="9B9B9B"/>
      </a:lt2>
      <a:accent1>
        <a:srgbClr val="CBEF53"/>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1509</Words>
  <Application>Microsoft Office PowerPoint</Application>
  <PresentationFormat>On-screen Show (16:9)</PresentationFormat>
  <Paragraphs>103</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Wingdings</vt:lpstr>
      <vt:lpstr>Arial</vt:lpstr>
      <vt:lpstr>Be Vietnam</vt:lpstr>
      <vt:lpstr>Times New Roman</vt:lpstr>
      <vt:lpstr>Anaheim</vt:lpstr>
      <vt:lpstr>Inter Black</vt:lpstr>
      <vt:lpstr>Inter;900</vt:lpstr>
      <vt:lpstr>Cricket Sport Center by Slidesgo</vt:lpstr>
      <vt:lpstr>PowerPoint Presentation</vt:lpstr>
      <vt:lpstr>PowerPoint Presentation</vt:lpstr>
      <vt:lpstr>2024 ICC Men’s T20 World Cup</vt:lpstr>
      <vt:lpstr>Background</vt:lpstr>
      <vt:lpstr>—SOMEONE FAMOUS</vt:lpstr>
      <vt:lpstr>Format</vt:lpstr>
      <vt:lpstr>Prize Money</vt:lpstr>
      <vt:lpstr>Prize Money (cont.)</vt:lpstr>
      <vt:lpstr>Gropu Stage (Cont.)</vt:lpstr>
      <vt:lpstr>Semi-Final</vt:lpstr>
      <vt:lpstr>Final</vt:lpstr>
      <vt:lpstr>Final (contd.)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Student</cp:lastModifiedBy>
  <cp:revision>2</cp:revision>
  <dcterms:modified xsi:type="dcterms:W3CDTF">2024-11-24T04:04:36Z</dcterms:modified>
</cp:coreProperties>
</file>