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1"/>
  </p:notesMasterIdLst>
  <p:sldIdLst>
    <p:sldId id="256" r:id="rId2"/>
    <p:sldId id="258" r:id="rId3"/>
    <p:sldId id="259" r:id="rId4"/>
    <p:sldId id="288" r:id="rId5"/>
    <p:sldId id="276" r:id="rId6"/>
    <p:sldId id="290" r:id="rId7"/>
    <p:sldId id="291" r:id="rId8"/>
    <p:sldId id="279" r:id="rId9"/>
    <p:sldId id="262" r:id="rId10"/>
    <p:sldId id="270" r:id="rId11"/>
    <p:sldId id="271" r:id="rId12"/>
    <p:sldId id="284" r:id="rId13"/>
    <p:sldId id="283" r:id="rId14"/>
    <p:sldId id="282" r:id="rId15"/>
    <p:sldId id="289" r:id="rId16"/>
    <p:sldId id="285" r:id="rId17"/>
    <p:sldId id="275" r:id="rId18"/>
    <p:sldId id="264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D17BB-28C6-4A0D-90AE-D6D30CAC42F0}" v="933" dt="2023-04-07T12:03:30.263"/>
    <p1510:client id="{52E29383-9EA6-4F54-BABD-2FBB049F9469}" v="1139" dt="2023-04-10T13:25:03.416"/>
    <p1510:client id="{B20FAF95-CD19-41BF-AF6C-FCB1CB1946C4}" v="1930" dt="2023-04-11T15:46:37.027"/>
    <p1510:client id="{BE199392-FFB3-410F-9D69-7B356DD63837}" v="78" dt="2023-04-11T13:22:1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C773C-DA43-4187-8761-F1CB53AB18B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3CDE30-7518-4359-917C-C30D1D7B7950}">
      <dgm:prSet/>
      <dgm:spPr/>
      <dgm:t>
        <a:bodyPr/>
        <a:lstStyle/>
        <a:p>
          <a:pPr rtl="0"/>
          <a:r>
            <a:rPr lang="en-US" dirty="0"/>
            <a:t>Dataset from Kaggle.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46E7A661-A6A0-4958-876E-E347F49D9355}" type="parTrans" cxnId="{8C734BC2-9F2C-438B-B6DB-16B81C608274}">
      <dgm:prSet/>
      <dgm:spPr/>
      <dgm:t>
        <a:bodyPr/>
        <a:lstStyle/>
        <a:p>
          <a:endParaRPr lang="en-US"/>
        </a:p>
      </dgm:t>
    </dgm:pt>
    <dgm:pt modelId="{7A67C4E9-2864-4556-B156-41A4826E69F4}" type="sibTrans" cxnId="{8C734BC2-9F2C-438B-B6DB-16B81C608274}">
      <dgm:prSet/>
      <dgm:spPr/>
      <dgm:t>
        <a:bodyPr/>
        <a:lstStyle/>
        <a:p>
          <a:endParaRPr lang="en-US"/>
        </a:p>
      </dgm:t>
    </dgm:pt>
    <dgm:pt modelId="{0CF1DB52-48E0-4454-96DE-13CA19CEBD25}">
      <dgm:prSet/>
      <dgm:spPr/>
      <dgm:t>
        <a:bodyPr/>
        <a:lstStyle/>
        <a:p>
          <a:r>
            <a:rPr lang="en-US" dirty="0"/>
            <a:t>Already split into train (80% of data) and test (20% of data) files.</a:t>
          </a:r>
        </a:p>
      </dgm:t>
    </dgm:pt>
    <dgm:pt modelId="{C504C76E-99A7-4D50-9B2E-6B7FA8D940E4}" type="parTrans" cxnId="{7FD1E02B-87BB-420B-AA2A-90397CE25BC1}">
      <dgm:prSet/>
      <dgm:spPr/>
      <dgm:t>
        <a:bodyPr/>
        <a:lstStyle/>
        <a:p>
          <a:endParaRPr lang="en-US"/>
        </a:p>
      </dgm:t>
    </dgm:pt>
    <dgm:pt modelId="{72FCF373-293D-43DE-8C2B-C9FB472EA455}" type="sibTrans" cxnId="{7FD1E02B-87BB-420B-AA2A-90397CE25BC1}">
      <dgm:prSet/>
      <dgm:spPr/>
      <dgm:t>
        <a:bodyPr/>
        <a:lstStyle/>
        <a:p>
          <a:endParaRPr lang="en-US"/>
        </a:p>
      </dgm:t>
    </dgm:pt>
    <dgm:pt modelId="{DD3871D2-DB9E-4480-BC96-39EC8C5D0460}">
      <dgm:prSet/>
      <dgm:spPr/>
      <dgm:t>
        <a:bodyPr/>
        <a:lstStyle/>
        <a:p>
          <a:r>
            <a:rPr lang="en-US" dirty="0"/>
            <a:t>Total Dataset: 129,880 records with 25 columns</a:t>
          </a:r>
        </a:p>
      </dgm:t>
    </dgm:pt>
    <dgm:pt modelId="{65BF9530-6B47-4F9C-880A-33FED73E3AB4}" type="parTrans" cxnId="{7FDE78AD-ED9F-4A86-B092-7FD97FF15DF6}">
      <dgm:prSet/>
      <dgm:spPr/>
      <dgm:t>
        <a:bodyPr/>
        <a:lstStyle/>
        <a:p>
          <a:endParaRPr lang="en-US"/>
        </a:p>
      </dgm:t>
    </dgm:pt>
    <dgm:pt modelId="{FCCCF45E-796B-4EFC-B59D-3721FB27A592}" type="sibTrans" cxnId="{7FDE78AD-ED9F-4A86-B092-7FD97FF15DF6}">
      <dgm:prSet/>
      <dgm:spPr/>
      <dgm:t>
        <a:bodyPr/>
        <a:lstStyle/>
        <a:p>
          <a:endParaRPr lang="en-US"/>
        </a:p>
      </dgm:t>
    </dgm:pt>
    <dgm:pt modelId="{71164727-85EE-49D9-841B-D80B0C20FF9F}">
      <dgm:prSet/>
      <dgm:spPr/>
      <dgm:t>
        <a:bodyPr/>
        <a:lstStyle/>
        <a:p>
          <a:r>
            <a:rPr lang="en-US" dirty="0"/>
            <a:t>Train: 103,904 records</a:t>
          </a:r>
        </a:p>
      </dgm:t>
    </dgm:pt>
    <dgm:pt modelId="{0B3889B2-172B-486C-8A1F-07E7BB786D81}" type="parTrans" cxnId="{1AE7B1B0-073F-4DAD-9292-8AE490B71776}">
      <dgm:prSet/>
      <dgm:spPr/>
      <dgm:t>
        <a:bodyPr/>
        <a:lstStyle/>
        <a:p>
          <a:endParaRPr lang="en-US"/>
        </a:p>
      </dgm:t>
    </dgm:pt>
    <dgm:pt modelId="{50D00076-5D7A-45BE-A662-50AB8FF62634}" type="sibTrans" cxnId="{1AE7B1B0-073F-4DAD-9292-8AE490B71776}">
      <dgm:prSet/>
      <dgm:spPr/>
      <dgm:t>
        <a:bodyPr/>
        <a:lstStyle/>
        <a:p>
          <a:endParaRPr lang="en-US"/>
        </a:p>
      </dgm:t>
    </dgm:pt>
    <dgm:pt modelId="{EDCC3154-2821-47C7-A0C5-39C933B5A37B}">
      <dgm:prSet/>
      <dgm:spPr/>
      <dgm:t>
        <a:bodyPr/>
        <a:lstStyle/>
        <a:p>
          <a:r>
            <a:rPr lang="en-US" dirty="0"/>
            <a:t>Test: 25,976 records</a:t>
          </a:r>
        </a:p>
      </dgm:t>
    </dgm:pt>
    <dgm:pt modelId="{78DAE356-C9C4-4E13-88AE-AC0FF38A5217}" type="parTrans" cxnId="{C7C8E249-CE74-40FF-BE21-C0824E879EA1}">
      <dgm:prSet/>
      <dgm:spPr/>
      <dgm:t>
        <a:bodyPr/>
        <a:lstStyle/>
        <a:p>
          <a:endParaRPr lang="en-US"/>
        </a:p>
      </dgm:t>
    </dgm:pt>
    <dgm:pt modelId="{3EC79659-FEDF-4741-9F66-E6B53FFB0A8E}" type="sibTrans" cxnId="{C7C8E249-CE74-40FF-BE21-C0824E879EA1}">
      <dgm:prSet/>
      <dgm:spPr/>
      <dgm:t>
        <a:bodyPr/>
        <a:lstStyle/>
        <a:p>
          <a:endParaRPr lang="en-US"/>
        </a:p>
      </dgm:t>
    </dgm:pt>
    <dgm:pt modelId="{AE12C897-9BDE-4482-AAF8-475F80BE37C9}">
      <dgm:prSet/>
      <dgm:spPr/>
      <dgm:t>
        <a:bodyPr/>
        <a:lstStyle/>
        <a:p>
          <a:r>
            <a:rPr lang="en-US" dirty="0"/>
            <a:t>Categorical variables include:</a:t>
          </a:r>
        </a:p>
      </dgm:t>
    </dgm:pt>
    <dgm:pt modelId="{D8D62A4A-D29E-4E56-A787-6B00E43BB02C}" type="parTrans" cxnId="{1C318862-DFB9-4392-AC13-584403FDB7B8}">
      <dgm:prSet/>
      <dgm:spPr/>
      <dgm:t>
        <a:bodyPr/>
        <a:lstStyle/>
        <a:p>
          <a:endParaRPr lang="en-US"/>
        </a:p>
      </dgm:t>
    </dgm:pt>
    <dgm:pt modelId="{C2B1BBBE-BB01-41FA-B238-D835A8D8F4CE}" type="sibTrans" cxnId="{1C318862-DFB9-4392-AC13-584403FDB7B8}">
      <dgm:prSet/>
      <dgm:spPr/>
      <dgm:t>
        <a:bodyPr/>
        <a:lstStyle/>
        <a:p>
          <a:endParaRPr lang="en-US"/>
        </a:p>
      </dgm:t>
    </dgm:pt>
    <dgm:pt modelId="{238D50D8-3B3D-4A6E-BF48-BBFC50B78ED0}">
      <dgm:prSet/>
      <dgm:spPr/>
      <dgm:t>
        <a:bodyPr/>
        <a:lstStyle/>
        <a:p>
          <a:r>
            <a:rPr lang="en-US" dirty="0"/>
            <a:t>Gender, customer type, type of travel, class</a:t>
          </a:r>
        </a:p>
      </dgm:t>
    </dgm:pt>
    <dgm:pt modelId="{8887254B-74DE-4FE2-81EC-2AEFFA47757D}" type="parTrans" cxnId="{1F252397-FFA2-401A-9EE5-598971416470}">
      <dgm:prSet/>
      <dgm:spPr/>
      <dgm:t>
        <a:bodyPr/>
        <a:lstStyle/>
        <a:p>
          <a:endParaRPr lang="en-US"/>
        </a:p>
      </dgm:t>
    </dgm:pt>
    <dgm:pt modelId="{8E0BBC34-3740-404C-9F8C-9D86651C0A4F}" type="sibTrans" cxnId="{1F252397-FFA2-401A-9EE5-598971416470}">
      <dgm:prSet/>
      <dgm:spPr/>
      <dgm:t>
        <a:bodyPr/>
        <a:lstStyle/>
        <a:p>
          <a:endParaRPr lang="en-US"/>
        </a:p>
      </dgm:t>
    </dgm:pt>
    <dgm:pt modelId="{B7558B2E-7F5C-4D98-AF45-F63B326FEEEE}">
      <dgm:prSet/>
      <dgm:spPr/>
      <dgm:t>
        <a:bodyPr/>
        <a:lstStyle/>
        <a:p>
          <a:r>
            <a:rPr lang="en-US" dirty="0"/>
            <a:t>Target variable: Satisfaction</a:t>
          </a:r>
        </a:p>
      </dgm:t>
    </dgm:pt>
    <dgm:pt modelId="{E90719FD-DE89-4B94-AA2B-0ABD1C572181}" type="parTrans" cxnId="{7AA5F54A-0011-4DC3-8D68-53086AEDBF4F}">
      <dgm:prSet/>
      <dgm:spPr/>
      <dgm:t>
        <a:bodyPr/>
        <a:lstStyle/>
        <a:p>
          <a:endParaRPr lang="en-US"/>
        </a:p>
      </dgm:t>
    </dgm:pt>
    <dgm:pt modelId="{85501000-DEB4-422E-90B9-1B5125160C9B}" type="sibTrans" cxnId="{7AA5F54A-0011-4DC3-8D68-53086AEDBF4F}">
      <dgm:prSet/>
      <dgm:spPr/>
      <dgm:t>
        <a:bodyPr/>
        <a:lstStyle/>
        <a:p>
          <a:endParaRPr lang="en-US"/>
        </a:p>
      </dgm:t>
    </dgm:pt>
    <dgm:pt modelId="{F5AB2BA1-210B-4811-9D22-7D31AB1BD08C}" type="pres">
      <dgm:prSet presAssocID="{90AC773C-DA43-4187-8761-F1CB53AB18B9}" presName="Name0" presStyleCnt="0">
        <dgm:presLayoutVars>
          <dgm:dir/>
          <dgm:animLvl val="lvl"/>
          <dgm:resizeHandles val="exact"/>
        </dgm:presLayoutVars>
      </dgm:prSet>
      <dgm:spPr/>
    </dgm:pt>
    <dgm:pt modelId="{ADDB7A90-A353-4980-BAA8-D6177E059D30}" type="pres">
      <dgm:prSet presAssocID="{F53CDE30-7518-4359-917C-C30D1D7B7950}" presName="linNode" presStyleCnt="0"/>
      <dgm:spPr/>
    </dgm:pt>
    <dgm:pt modelId="{4445064C-296C-46C1-9084-91BCA85E0E9B}" type="pres">
      <dgm:prSet presAssocID="{F53CDE30-7518-4359-917C-C30D1D7B795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2018F06-CCE6-4344-A974-234A8A50F98D}" type="pres">
      <dgm:prSet presAssocID="{F53CDE30-7518-4359-917C-C30D1D7B7950}" presName="descendantText" presStyleLbl="alignAccFollowNode1" presStyleIdx="0" presStyleCnt="3">
        <dgm:presLayoutVars>
          <dgm:bulletEnabled val="1"/>
        </dgm:presLayoutVars>
      </dgm:prSet>
      <dgm:spPr/>
    </dgm:pt>
    <dgm:pt modelId="{7A2EAE9D-3AA6-47BA-B865-5602BBEAF1C4}" type="pres">
      <dgm:prSet presAssocID="{7A67C4E9-2864-4556-B156-41A4826E69F4}" presName="sp" presStyleCnt="0"/>
      <dgm:spPr/>
    </dgm:pt>
    <dgm:pt modelId="{AED34CD5-A67E-42C2-8EB1-2755E4836AA4}" type="pres">
      <dgm:prSet presAssocID="{DD3871D2-DB9E-4480-BC96-39EC8C5D0460}" presName="linNode" presStyleCnt="0"/>
      <dgm:spPr/>
    </dgm:pt>
    <dgm:pt modelId="{6C87AC8B-1E2A-4CB3-8A6C-0393F3E53231}" type="pres">
      <dgm:prSet presAssocID="{DD3871D2-DB9E-4480-BC96-39EC8C5D046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0F5E0BA-C393-4368-9626-DFF358FF7E5A}" type="pres">
      <dgm:prSet presAssocID="{DD3871D2-DB9E-4480-BC96-39EC8C5D0460}" presName="descendantText" presStyleLbl="alignAccFollowNode1" presStyleIdx="1" presStyleCnt="3">
        <dgm:presLayoutVars>
          <dgm:bulletEnabled val="1"/>
        </dgm:presLayoutVars>
      </dgm:prSet>
      <dgm:spPr/>
    </dgm:pt>
    <dgm:pt modelId="{28CD8A02-0CDB-47F3-B9B2-015B8729C8F5}" type="pres">
      <dgm:prSet presAssocID="{FCCCF45E-796B-4EFC-B59D-3721FB27A592}" presName="sp" presStyleCnt="0"/>
      <dgm:spPr/>
    </dgm:pt>
    <dgm:pt modelId="{70E06C4F-AE7A-4293-ADE5-76DE6A484056}" type="pres">
      <dgm:prSet presAssocID="{AE12C897-9BDE-4482-AAF8-475F80BE37C9}" presName="linNode" presStyleCnt="0"/>
      <dgm:spPr/>
    </dgm:pt>
    <dgm:pt modelId="{7BC18428-8358-40EA-A6F0-984E56E51C3D}" type="pres">
      <dgm:prSet presAssocID="{AE12C897-9BDE-4482-AAF8-475F80BE37C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3B6EE8F-A560-4D18-A77A-3C991B793DF4}" type="pres">
      <dgm:prSet presAssocID="{AE12C897-9BDE-4482-AAF8-475F80BE37C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444060C-AAC1-4419-96ED-E02B3027598A}" type="presOf" srcId="{DD3871D2-DB9E-4480-BC96-39EC8C5D0460}" destId="{6C87AC8B-1E2A-4CB3-8A6C-0393F3E53231}" srcOrd="0" destOrd="0" presId="urn:microsoft.com/office/officeart/2005/8/layout/vList5"/>
    <dgm:cxn modelId="{70069221-948E-47FD-90CF-DA861B15B54B}" type="presOf" srcId="{71164727-85EE-49D9-841B-D80B0C20FF9F}" destId="{B0F5E0BA-C393-4368-9626-DFF358FF7E5A}" srcOrd="0" destOrd="0" presId="urn:microsoft.com/office/officeart/2005/8/layout/vList5"/>
    <dgm:cxn modelId="{7A793929-A45B-40EE-BEAC-FEDBBB227E3F}" type="presOf" srcId="{EDCC3154-2821-47C7-A0C5-39C933B5A37B}" destId="{B0F5E0BA-C393-4368-9626-DFF358FF7E5A}" srcOrd="0" destOrd="1" presId="urn:microsoft.com/office/officeart/2005/8/layout/vList5"/>
    <dgm:cxn modelId="{7FD1E02B-87BB-420B-AA2A-90397CE25BC1}" srcId="{F53CDE30-7518-4359-917C-C30D1D7B7950}" destId="{0CF1DB52-48E0-4454-96DE-13CA19CEBD25}" srcOrd="0" destOrd="0" parTransId="{C504C76E-99A7-4D50-9B2E-6B7FA8D940E4}" sibTransId="{72FCF373-293D-43DE-8C2B-C9FB472EA455}"/>
    <dgm:cxn modelId="{1C318862-DFB9-4392-AC13-584403FDB7B8}" srcId="{90AC773C-DA43-4187-8761-F1CB53AB18B9}" destId="{AE12C897-9BDE-4482-AAF8-475F80BE37C9}" srcOrd="2" destOrd="0" parTransId="{D8D62A4A-D29E-4E56-A787-6B00E43BB02C}" sibTransId="{C2B1BBBE-BB01-41FA-B238-D835A8D8F4CE}"/>
    <dgm:cxn modelId="{C7C8E249-CE74-40FF-BE21-C0824E879EA1}" srcId="{DD3871D2-DB9E-4480-BC96-39EC8C5D0460}" destId="{EDCC3154-2821-47C7-A0C5-39C933B5A37B}" srcOrd="1" destOrd="0" parTransId="{78DAE356-C9C4-4E13-88AE-AC0FF38A5217}" sibTransId="{3EC79659-FEDF-4741-9F66-E6B53FFB0A8E}"/>
    <dgm:cxn modelId="{7AA5F54A-0011-4DC3-8D68-53086AEDBF4F}" srcId="{AE12C897-9BDE-4482-AAF8-475F80BE37C9}" destId="{B7558B2E-7F5C-4D98-AF45-F63B326FEEEE}" srcOrd="1" destOrd="0" parTransId="{E90719FD-DE89-4B94-AA2B-0ABD1C572181}" sibTransId="{85501000-DEB4-422E-90B9-1B5125160C9B}"/>
    <dgm:cxn modelId="{1EA2C54B-E3CA-4EB2-AF67-6678A9AC84A0}" type="presOf" srcId="{90AC773C-DA43-4187-8761-F1CB53AB18B9}" destId="{F5AB2BA1-210B-4811-9D22-7D31AB1BD08C}" srcOrd="0" destOrd="0" presId="urn:microsoft.com/office/officeart/2005/8/layout/vList5"/>
    <dgm:cxn modelId="{30051351-59BD-47BB-AAE5-C219F00CBA7D}" type="presOf" srcId="{AE12C897-9BDE-4482-AAF8-475F80BE37C9}" destId="{7BC18428-8358-40EA-A6F0-984E56E51C3D}" srcOrd="0" destOrd="0" presId="urn:microsoft.com/office/officeart/2005/8/layout/vList5"/>
    <dgm:cxn modelId="{1F252397-FFA2-401A-9EE5-598971416470}" srcId="{AE12C897-9BDE-4482-AAF8-475F80BE37C9}" destId="{238D50D8-3B3D-4A6E-BF48-BBFC50B78ED0}" srcOrd="0" destOrd="0" parTransId="{8887254B-74DE-4FE2-81EC-2AEFFA47757D}" sibTransId="{8E0BBC34-3740-404C-9F8C-9D86651C0A4F}"/>
    <dgm:cxn modelId="{E59104A1-6DF8-40D2-9755-88E703C831E8}" type="presOf" srcId="{238D50D8-3B3D-4A6E-BF48-BBFC50B78ED0}" destId="{E3B6EE8F-A560-4D18-A77A-3C991B793DF4}" srcOrd="0" destOrd="0" presId="urn:microsoft.com/office/officeart/2005/8/layout/vList5"/>
    <dgm:cxn modelId="{7FDE78AD-ED9F-4A86-B092-7FD97FF15DF6}" srcId="{90AC773C-DA43-4187-8761-F1CB53AB18B9}" destId="{DD3871D2-DB9E-4480-BC96-39EC8C5D0460}" srcOrd="1" destOrd="0" parTransId="{65BF9530-6B47-4F9C-880A-33FED73E3AB4}" sibTransId="{FCCCF45E-796B-4EFC-B59D-3721FB27A592}"/>
    <dgm:cxn modelId="{1AE7B1B0-073F-4DAD-9292-8AE490B71776}" srcId="{DD3871D2-DB9E-4480-BC96-39EC8C5D0460}" destId="{71164727-85EE-49D9-841B-D80B0C20FF9F}" srcOrd="0" destOrd="0" parTransId="{0B3889B2-172B-486C-8A1F-07E7BB786D81}" sibTransId="{50D00076-5D7A-45BE-A662-50AB8FF62634}"/>
    <dgm:cxn modelId="{8C734BC2-9F2C-438B-B6DB-16B81C608274}" srcId="{90AC773C-DA43-4187-8761-F1CB53AB18B9}" destId="{F53CDE30-7518-4359-917C-C30D1D7B7950}" srcOrd="0" destOrd="0" parTransId="{46E7A661-A6A0-4958-876E-E347F49D9355}" sibTransId="{7A67C4E9-2864-4556-B156-41A4826E69F4}"/>
    <dgm:cxn modelId="{4318E6D8-E979-4F44-87DF-456C63D2E3CF}" type="presOf" srcId="{0CF1DB52-48E0-4454-96DE-13CA19CEBD25}" destId="{D2018F06-CCE6-4344-A974-234A8A50F98D}" srcOrd="0" destOrd="0" presId="urn:microsoft.com/office/officeart/2005/8/layout/vList5"/>
    <dgm:cxn modelId="{3E558CE2-E5F4-40C5-B15E-7405DEA17532}" type="presOf" srcId="{B7558B2E-7F5C-4D98-AF45-F63B326FEEEE}" destId="{E3B6EE8F-A560-4D18-A77A-3C991B793DF4}" srcOrd="0" destOrd="1" presId="urn:microsoft.com/office/officeart/2005/8/layout/vList5"/>
    <dgm:cxn modelId="{B094CBE8-1CD5-4CD5-86CD-A5B62620D347}" type="presOf" srcId="{F53CDE30-7518-4359-917C-C30D1D7B7950}" destId="{4445064C-296C-46C1-9084-91BCA85E0E9B}" srcOrd="0" destOrd="0" presId="urn:microsoft.com/office/officeart/2005/8/layout/vList5"/>
    <dgm:cxn modelId="{8C5E2A14-2E3B-45F2-98B8-8CF00945493F}" type="presParOf" srcId="{F5AB2BA1-210B-4811-9D22-7D31AB1BD08C}" destId="{ADDB7A90-A353-4980-BAA8-D6177E059D30}" srcOrd="0" destOrd="0" presId="urn:microsoft.com/office/officeart/2005/8/layout/vList5"/>
    <dgm:cxn modelId="{7375E38D-B6A6-40A3-855A-FD681B065BF0}" type="presParOf" srcId="{ADDB7A90-A353-4980-BAA8-D6177E059D30}" destId="{4445064C-296C-46C1-9084-91BCA85E0E9B}" srcOrd="0" destOrd="0" presId="urn:microsoft.com/office/officeart/2005/8/layout/vList5"/>
    <dgm:cxn modelId="{DF840F76-2EDB-4322-AD7B-F4767E4CBAC1}" type="presParOf" srcId="{ADDB7A90-A353-4980-BAA8-D6177E059D30}" destId="{D2018F06-CCE6-4344-A974-234A8A50F98D}" srcOrd="1" destOrd="0" presId="urn:microsoft.com/office/officeart/2005/8/layout/vList5"/>
    <dgm:cxn modelId="{BB84DE73-20A4-4663-8656-DEA4B9591FC1}" type="presParOf" srcId="{F5AB2BA1-210B-4811-9D22-7D31AB1BD08C}" destId="{7A2EAE9D-3AA6-47BA-B865-5602BBEAF1C4}" srcOrd="1" destOrd="0" presId="urn:microsoft.com/office/officeart/2005/8/layout/vList5"/>
    <dgm:cxn modelId="{A15C451C-B4D1-470E-AD70-6DAD7C1241D1}" type="presParOf" srcId="{F5AB2BA1-210B-4811-9D22-7D31AB1BD08C}" destId="{AED34CD5-A67E-42C2-8EB1-2755E4836AA4}" srcOrd="2" destOrd="0" presId="urn:microsoft.com/office/officeart/2005/8/layout/vList5"/>
    <dgm:cxn modelId="{5EDC88C9-3A57-45D5-8646-75424E59FEBD}" type="presParOf" srcId="{AED34CD5-A67E-42C2-8EB1-2755E4836AA4}" destId="{6C87AC8B-1E2A-4CB3-8A6C-0393F3E53231}" srcOrd="0" destOrd="0" presId="urn:microsoft.com/office/officeart/2005/8/layout/vList5"/>
    <dgm:cxn modelId="{B815F6DC-7BEA-4A9C-8106-3D95E29FD58D}" type="presParOf" srcId="{AED34CD5-A67E-42C2-8EB1-2755E4836AA4}" destId="{B0F5E0BA-C393-4368-9626-DFF358FF7E5A}" srcOrd="1" destOrd="0" presId="urn:microsoft.com/office/officeart/2005/8/layout/vList5"/>
    <dgm:cxn modelId="{57C74959-C509-48C0-822E-F7CA5268DAD2}" type="presParOf" srcId="{F5AB2BA1-210B-4811-9D22-7D31AB1BD08C}" destId="{28CD8A02-0CDB-47F3-B9B2-015B8729C8F5}" srcOrd="3" destOrd="0" presId="urn:microsoft.com/office/officeart/2005/8/layout/vList5"/>
    <dgm:cxn modelId="{2409D9C4-C6E2-43C7-BB40-061EC8184769}" type="presParOf" srcId="{F5AB2BA1-210B-4811-9D22-7D31AB1BD08C}" destId="{70E06C4F-AE7A-4293-ADE5-76DE6A484056}" srcOrd="4" destOrd="0" presId="urn:microsoft.com/office/officeart/2005/8/layout/vList5"/>
    <dgm:cxn modelId="{214827FB-9840-423D-952F-576548EE38EC}" type="presParOf" srcId="{70E06C4F-AE7A-4293-ADE5-76DE6A484056}" destId="{7BC18428-8358-40EA-A6F0-984E56E51C3D}" srcOrd="0" destOrd="0" presId="urn:microsoft.com/office/officeart/2005/8/layout/vList5"/>
    <dgm:cxn modelId="{6BC5D98C-E47B-449B-A405-196DED15B7E3}" type="presParOf" srcId="{70E06C4F-AE7A-4293-ADE5-76DE6A484056}" destId="{E3B6EE8F-A560-4D18-A77A-3C991B793DF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B321A7-D933-4B03-B7A8-EA4D4D29A4B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67018-8E29-4A18-924D-8C343FE34692}">
      <dgm:prSet/>
      <dgm:spPr/>
      <dgm:t>
        <a:bodyPr/>
        <a:lstStyle/>
        <a:p>
          <a:r>
            <a:rPr lang="en-US" dirty="0"/>
            <a:t>Dropping unnecessary columns.</a:t>
          </a:r>
        </a:p>
      </dgm:t>
    </dgm:pt>
    <dgm:pt modelId="{C3DD1A80-4755-42C1-AAE1-ECF54703E613}" type="parTrans" cxnId="{0F6DBB73-4A1C-4C6B-80E7-5609A737DF34}">
      <dgm:prSet/>
      <dgm:spPr/>
      <dgm:t>
        <a:bodyPr/>
        <a:lstStyle/>
        <a:p>
          <a:endParaRPr lang="en-US"/>
        </a:p>
      </dgm:t>
    </dgm:pt>
    <dgm:pt modelId="{C97E4AF5-3805-4CEF-8E0A-2704B0AAD89B}" type="sibTrans" cxnId="{0F6DBB73-4A1C-4C6B-80E7-5609A737DF34}">
      <dgm:prSet/>
      <dgm:spPr/>
      <dgm:t>
        <a:bodyPr/>
        <a:lstStyle/>
        <a:p>
          <a:endParaRPr lang="en-US"/>
        </a:p>
      </dgm:t>
    </dgm:pt>
    <dgm:pt modelId="{3B2A7852-4421-43CB-8E1A-6903E38F9D41}">
      <dgm:prSet/>
      <dgm:spPr/>
      <dgm:t>
        <a:bodyPr/>
        <a:lstStyle/>
        <a:p>
          <a:r>
            <a:rPr lang="en-US" dirty="0"/>
            <a:t>Checking for null values.</a:t>
          </a:r>
        </a:p>
      </dgm:t>
    </dgm:pt>
    <dgm:pt modelId="{C6D3B0E2-62D1-476B-B86D-0253B6951834}" type="parTrans" cxnId="{CBCD1DD7-4C8E-429D-B58F-D6AB5406740F}">
      <dgm:prSet/>
      <dgm:spPr/>
      <dgm:t>
        <a:bodyPr/>
        <a:lstStyle/>
        <a:p>
          <a:endParaRPr lang="en-US"/>
        </a:p>
      </dgm:t>
    </dgm:pt>
    <dgm:pt modelId="{F6BF76D0-74E4-48D4-8E27-04CABD032641}" type="sibTrans" cxnId="{CBCD1DD7-4C8E-429D-B58F-D6AB5406740F}">
      <dgm:prSet/>
      <dgm:spPr/>
      <dgm:t>
        <a:bodyPr/>
        <a:lstStyle/>
        <a:p>
          <a:endParaRPr lang="en-US"/>
        </a:p>
      </dgm:t>
    </dgm:pt>
    <dgm:pt modelId="{C345E2F6-DB1B-4E70-9B21-E14B5D3C1264}">
      <dgm:prSet/>
      <dgm:spPr/>
      <dgm:t>
        <a:bodyPr/>
        <a:lstStyle/>
        <a:p>
          <a:r>
            <a:rPr lang="en-US" dirty="0"/>
            <a:t>Filling in Arrival Delay in Minutes with the median.</a:t>
          </a:r>
        </a:p>
      </dgm:t>
    </dgm:pt>
    <dgm:pt modelId="{74DF017C-D581-41A8-98FE-A53C383C64C4}" type="parTrans" cxnId="{6A485535-CC77-4943-8F41-C5A22A7385E1}">
      <dgm:prSet/>
      <dgm:spPr/>
      <dgm:t>
        <a:bodyPr/>
        <a:lstStyle/>
        <a:p>
          <a:endParaRPr lang="en-US"/>
        </a:p>
      </dgm:t>
    </dgm:pt>
    <dgm:pt modelId="{6F9430E0-8E51-4503-BA1C-37B925EFB9A3}" type="sibTrans" cxnId="{6A485535-CC77-4943-8F41-C5A22A7385E1}">
      <dgm:prSet/>
      <dgm:spPr/>
      <dgm:t>
        <a:bodyPr/>
        <a:lstStyle/>
        <a:p>
          <a:endParaRPr lang="en-US"/>
        </a:p>
      </dgm:t>
    </dgm:pt>
    <dgm:pt modelId="{4B96B602-9171-47D3-BC71-B7DC178D8BC9}">
      <dgm:prSet/>
      <dgm:spPr/>
      <dgm:t>
        <a:bodyPr/>
        <a:lstStyle/>
        <a:p>
          <a:r>
            <a:rPr lang="en-US" dirty="0"/>
            <a:t>Encoding categorical values into numbers.</a:t>
          </a:r>
        </a:p>
      </dgm:t>
    </dgm:pt>
    <dgm:pt modelId="{F35150DF-95D8-42EC-84EB-B3D54A513618}" type="parTrans" cxnId="{DA7C33F6-ACC8-49F8-B05A-BA4A5F46F95D}">
      <dgm:prSet/>
      <dgm:spPr/>
      <dgm:t>
        <a:bodyPr/>
        <a:lstStyle/>
        <a:p>
          <a:endParaRPr lang="en-US"/>
        </a:p>
      </dgm:t>
    </dgm:pt>
    <dgm:pt modelId="{29AB3DD7-47C6-4F87-A329-5EC0DF58E7E8}" type="sibTrans" cxnId="{DA7C33F6-ACC8-49F8-B05A-BA4A5F46F95D}">
      <dgm:prSet/>
      <dgm:spPr/>
      <dgm:t>
        <a:bodyPr/>
        <a:lstStyle/>
        <a:p>
          <a:endParaRPr lang="en-US"/>
        </a:p>
      </dgm:t>
    </dgm:pt>
    <dgm:pt modelId="{6772803B-1993-4492-8ED7-4BCA24608D45}">
      <dgm:prSet/>
      <dgm:spPr/>
      <dgm:t>
        <a:bodyPr/>
        <a:lstStyle/>
        <a:p>
          <a:r>
            <a:rPr lang="en-US" dirty="0"/>
            <a:t>Ordinal encoding for ordinal variables:</a:t>
          </a:r>
        </a:p>
      </dgm:t>
    </dgm:pt>
    <dgm:pt modelId="{8D9CC802-705D-427F-B056-DEFAD94B28E4}" type="parTrans" cxnId="{0FD41BD8-DB6B-481E-9BE5-63756442F387}">
      <dgm:prSet/>
      <dgm:spPr/>
      <dgm:t>
        <a:bodyPr/>
        <a:lstStyle/>
        <a:p>
          <a:endParaRPr lang="en-US"/>
        </a:p>
      </dgm:t>
    </dgm:pt>
    <dgm:pt modelId="{999AE093-CD48-42B5-91A7-63F135A4753A}" type="sibTrans" cxnId="{0FD41BD8-DB6B-481E-9BE5-63756442F387}">
      <dgm:prSet/>
      <dgm:spPr/>
      <dgm:t>
        <a:bodyPr/>
        <a:lstStyle/>
        <a:p>
          <a:endParaRPr lang="en-US"/>
        </a:p>
      </dgm:t>
    </dgm:pt>
    <dgm:pt modelId="{F91A1251-E674-42DC-A60C-112565C9C003}">
      <dgm:prSet/>
      <dgm:spPr/>
      <dgm:t>
        <a:bodyPr/>
        <a:lstStyle/>
        <a:p>
          <a:r>
            <a:rPr lang="en-US" dirty="0"/>
            <a:t>Customer Type: Disloyal, Loyal</a:t>
          </a:r>
        </a:p>
      </dgm:t>
    </dgm:pt>
    <dgm:pt modelId="{AD3412AE-2907-4244-837B-6D5BBFA7BC9F}" type="parTrans" cxnId="{A2FB8F99-6C7C-4A4E-8AC4-CEE65CAECC68}">
      <dgm:prSet/>
      <dgm:spPr/>
      <dgm:t>
        <a:bodyPr/>
        <a:lstStyle/>
        <a:p>
          <a:endParaRPr lang="en-US"/>
        </a:p>
      </dgm:t>
    </dgm:pt>
    <dgm:pt modelId="{B9D666F5-6CBC-4B7D-A32A-DFDC0E3057D0}" type="sibTrans" cxnId="{A2FB8F99-6C7C-4A4E-8AC4-CEE65CAECC68}">
      <dgm:prSet/>
      <dgm:spPr/>
      <dgm:t>
        <a:bodyPr/>
        <a:lstStyle/>
        <a:p>
          <a:endParaRPr lang="en-US"/>
        </a:p>
      </dgm:t>
    </dgm:pt>
    <dgm:pt modelId="{18AA394A-7FD0-4BA9-8A24-A6093CFEF3CE}">
      <dgm:prSet/>
      <dgm:spPr/>
      <dgm:t>
        <a:bodyPr/>
        <a:lstStyle/>
        <a:p>
          <a:r>
            <a:rPr lang="en-US" dirty="0"/>
            <a:t>Class: Economy, economy plus, business</a:t>
          </a:r>
        </a:p>
      </dgm:t>
    </dgm:pt>
    <dgm:pt modelId="{FC9BCB3E-4133-42F4-BADA-9782425F570F}" type="parTrans" cxnId="{7976DFBF-8DFA-4A37-9BA2-6CFA619F54D9}">
      <dgm:prSet/>
      <dgm:spPr/>
      <dgm:t>
        <a:bodyPr/>
        <a:lstStyle/>
        <a:p>
          <a:endParaRPr lang="en-US"/>
        </a:p>
      </dgm:t>
    </dgm:pt>
    <dgm:pt modelId="{CF1D3C26-7CAE-4F98-8FA2-3EB174CAC833}" type="sibTrans" cxnId="{7976DFBF-8DFA-4A37-9BA2-6CFA619F54D9}">
      <dgm:prSet/>
      <dgm:spPr/>
      <dgm:t>
        <a:bodyPr/>
        <a:lstStyle/>
        <a:p>
          <a:endParaRPr lang="en-US"/>
        </a:p>
      </dgm:t>
    </dgm:pt>
    <dgm:pt modelId="{45063795-BEF4-49CC-9233-DD1AA8B6BF70}">
      <dgm:prSet/>
      <dgm:spPr/>
      <dgm:t>
        <a:bodyPr/>
        <a:lstStyle/>
        <a:p>
          <a:r>
            <a:rPr lang="en-US" dirty="0"/>
            <a:t>Satisfaction: Neutral or dissatisfied, satisfied</a:t>
          </a:r>
        </a:p>
      </dgm:t>
    </dgm:pt>
    <dgm:pt modelId="{9C3975DA-3DA7-4EDA-BD61-21DCE0375C82}" type="parTrans" cxnId="{857BC773-38FF-48DE-AA5B-5FC229D23834}">
      <dgm:prSet/>
      <dgm:spPr/>
      <dgm:t>
        <a:bodyPr/>
        <a:lstStyle/>
        <a:p>
          <a:endParaRPr lang="en-US"/>
        </a:p>
      </dgm:t>
    </dgm:pt>
    <dgm:pt modelId="{943F61A4-45A2-4A34-9584-D28A8B8EAA06}" type="sibTrans" cxnId="{857BC773-38FF-48DE-AA5B-5FC229D23834}">
      <dgm:prSet/>
      <dgm:spPr/>
      <dgm:t>
        <a:bodyPr/>
        <a:lstStyle/>
        <a:p>
          <a:endParaRPr lang="en-US"/>
        </a:p>
      </dgm:t>
    </dgm:pt>
    <dgm:pt modelId="{A9D1B77C-D07E-4A79-A0C9-0931B2CADA89}">
      <dgm:prSet/>
      <dgm:spPr/>
      <dgm:t>
        <a:bodyPr/>
        <a:lstStyle/>
        <a:p>
          <a:r>
            <a:rPr lang="en-US" dirty="0"/>
            <a:t>One hot encoding for variables with no order:</a:t>
          </a:r>
        </a:p>
      </dgm:t>
    </dgm:pt>
    <dgm:pt modelId="{3EF56118-6CD9-4EA5-BCA6-9B9D26D7138D}" type="parTrans" cxnId="{756642F4-13D0-48F8-9F88-9E4D24BDE20B}">
      <dgm:prSet/>
      <dgm:spPr/>
      <dgm:t>
        <a:bodyPr/>
        <a:lstStyle/>
        <a:p>
          <a:endParaRPr lang="en-US"/>
        </a:p>
      </dgm:t>
    </dgm:pt>
    <dgm:pt modelId="{36A55B85-D12B-4AF9-A282-1889E5CCDE36}" type="sibTrans" cxnId="{756642F4-13D0-48F8-9F88-9E4D24BDE20B}">
      <dgm:prSet/>
      <dgm:spPr/>
      <dgm:t>
        <a:bodyPr/>
        <a:lstStyle/>
        <a:p>
          <a:endParaRPr lang="en-US"/>
        </a:p>
      </dgm:t>
    </dgm:pt>
    <dgm:pt modelId="{E7BE556D-B5F5-4853-9776-B8F7C109039D}">
      <dgm:prSet/>
      <dgm:spPr/>
      <dgm:t>
        <a:bodyPr/>
        <a:lstStyle/>
        <a:p>
          <a:r>
            <a:rPr lang="en-US" dirty="0"/>
            <a:t>Gender: Female, male</a:t>
          </a:r>
        </a:p>
      </dgm:t>
    </dgm:pt>
    <dgm:pt modelId="{BD599855-0BE5-4BB6-ACF5-F2E8392A9C4F}" type="parTrans" cxnId="{E9D5BDC6-CEE5-4F57-96D1-4263FAEF8DE4}">
      <dgm:prSet/>
      <dgm:spPr/>
      <dgm:t>
        <a:bodyPr/>
        <a:lstStyle/>
        <a:p>
          <a:endParaRPr lang="en-US"/>
        </a:p>
      </dgm:t>
    </dgm:pt>
    <dgm:pt modelId="{3B229553-A6BB-4887-A627-088D0EE31DC9}" type="sibTrans" cxnId="{E9D5BDC6-CEE5-4F57-96D1-4263FAEF8DE4}">
      <dgm:prSet/>
      <dgm:spPr/>
      <dgm:t>
        <a:bodyPr/>
        <a:lstStyle/>
        <a:p>
          <a:endParaRPr lang="en-US"/>
        </a:p>
      </dgm:t>
    </dgm:pt>
    <dgm:pt modelId="{877CB343-D2A3-4A4A-A5F4-E80556B83232}">
      <dgm:prSet/>
      <dgm:spPr/>
      <dgm:t>
        <a:bodyPr/>
        <a:lstStyle/>
        <a:p>
          <a:r>
            <a:rPr lang="en-US" dirty="0"/>
            <a:t>Type of Travel: Personal travel, business travel</a:t>
          </a:r>
        </a:p>
      </dgm:t>
    </dgm:pt>
    <dgm:pt modelId="{4290112C-48E3-4A64-AE47-9963354F28C1}" type="parTrans" cxnId="{1CCF330A-1097-46F2-9863-4074436BDF7C}">
      <dgm:prSet/>
      <dgm:spPr/>
      <dgm:t>
        <a:bodyPr/>
        <a:lstStyle/>
        <a:p>
          <a:endParaRPr lang="en-US"/>
        </a:p>
      </dgm:t>
    </dgm:pt>
    <dgm:pt modelId="{7E9F48EC-BA2D-43D4-95B8-2438F8AEF6F6}" type="sibTrans" cxnId="{1CCF330A-1097-46F2-9863-4074436BDF7C}">
      <dgm:prSet/>
      <dgm:spPr/>
      <dgm:t>
        <a:bodyPr/>
        <a:lstStyle/>
        <a:p>
          <a:endParaRPr lang="en-US"/>
        </a:p>
      </dgm:t>
    </dgm:pt>
    <dgm:pt modelId="{E3094546-208B-4060-88E5-F8035E7D8177}">
      <dgm:prSet/>
      <dgm:spPr/>
      <dgm:t>
        <a:bodyPr/>
        <a:lstStyle/>
        <a:p>
          <a:r>
            <a:rPr lang="en-US" dirty="0"/>
            <a:t>Drop first = True </a:t>
          </a:r>
        </a:p>
      </dgm:t>
    </dgm:pt>
    <dgm:pt modelId="{3EE5B203-1ED3-4FCC-B221-6F994EEB4EA9}" type="parTrans" cxnId="{5A121893-519D-469D-ADAD-DEF5D421A4A3}">
      <dgm:prSet/>
      <dgm:spPr/>
      <dgm:t>
        <a:bodyPr/>
        <a:lstStyle/>
        <a:p>
          <a:endParaRPr lang="en-US"/>
        </a:p>
      </dgm:t>
    </dgm:pt>
    <dgm:pt modelId="{EF9D2610-F260-4FEC-9819-70FC7DC54A3C}" type="sibTrans" cxnId="{5A121893-519D-469D-ADAD-DEF5D421A4A3}">
      <dgm:prSet/>
      <dgm:spPr/>
      <dgm:t>
        <a:bodyPr/>
        <a:lstStyle/>
        <a:p>
          <a:endParaRPr lang="en-US"/>
        </a:p>
      </dgm:t>
    </dgm:pt>
    <dgm:pt modelId="{3AEEFD4F-6FCF-4174-8595-7DAACA9A95E9}">
      <dgm:prSet/>
      <dgm:spPr/>
      <dgm:t>
        <a:bodyPr/>
        <a:lstStyle/>
        <a:p>
          <a:r>
            <a:rPr lang="en-US" dirty="0"/>
            <a:t>Feature scaling with Standard Scaler</a:t>
          </a:r>
        </a:p>
      </dgm:t>
    </dgm:pt>
    <dgm:pt modelId="{1F3FA500-BCC6-4061-9C80-CE5C5FC46A20}" type="parTrans" cxnId="{CE77E957-BAD5-44D9-BDF8-23656284F7F7}">
      <dgm:prSet/>
      <dgm:spPr/>
      <dgm:t>
        <a:bodyPr/>
        <a:lstStyle/>
        <a:p>
          <a:endParaRPr lang="en-US"/>
        </a:p>
      </dgm:t>
    </dgm:pt>
    <dgm:pt modelId="{1388A4AE-83C9-4553-9ABB-59A86F294A92}" type="sibTrans" cxnId="{CE77E957-BAD5-44D9-BDF8-23656284F7F7}">
      <dgm:prSet/>
      <dgm:spPr/>
      <dgm:t>
        <a:bodyPr/>
        <a:lstStyle/>
        <a:p>
          <a:endParaRPr lang="en-US"/>
        </a:p>
      </dgm:t>
    </dgm:pt>
    <dgm:pt modelId="{71B21F51-5C61-49BE-8E5E-E7B171FA3EA8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Unnamed0</a:t>
          </a:r>
        </a:p>
      </dgm:t>
    </dgm:pt>
    <dgm:pt modelId="{C0986992-3E38-4DFF-AE80-96EDBBEF3168}" type="parTrans" cxnId="{4BE6C11C-6D3C-4E56-84D5-893F5F3454A9}">
      <dgm:prSet/>
      <dgm:spPr/>
    </dgm:pt>
    <dgm:pt modelId="{993568B9-262F-4E9D-BBFF-5E3C42A6AE99}" type="sibTrans" cxnId="{4BE6C11C-6D3C-4E56-84D5-893F5F3454A9}">
      <dgm:prSet/>
      <dgm:spPr/>
    </dgm:pt>
    <dgm:pt modelId="{50F759DE-BB80-4D63-A5E9-DDF7D7DBA801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id</a:t>
          </a:r>
        </a:p>
      </dgm:t>
    </dgm:pt>
    <dgm:pt modelId="{3DF7836E-AF7F-4A10-9067-7450BB11189A}" type="parTrans" cxnId="{994AAB08-7693-4C17-BE6F-4C6DB0C1C358}">
      <dgm:prSet/>
      <dgm:spPr/>
    </dgm:pt>
    <dgm:pt modelId="{39FF0C83-8FF2-4669-87D9-FEC278E37660}" type="sibTrans" cxnId="{994AAB08-7693-4C17-BE6F-4C6DB0C1C358}">
      <dgm:prSet/>
      <dgm:spPr/>
    </dgm:pt>
    <dgm:pt modelId="{A8AC1667-33C8-4CDF-92A4-67D3D4AE813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Checking for data imbalance.</a:t>
          </a:r>
        </a:p>
      </dgm:t>
    </dgm:pt>
    <dgm:pt modelId="{57E4B78E-27C9-4947-A878-7ED81FA069D7}" type="parTrans" cxnId="{205A287C-3E76-4A1A-A2F3-B06289AAC20C}">
      <dgm:prSet/>
      <dgm:spPr/>
    </dgm:pt>
    <dgm:pt modelId="{739C78DB-D630-4930-9B36-B4BF561E66F5}" type="sibTrans" cxnId="{205A287C-3E76-4A1A-A2F3-B06289AAC20C}">
      <dgm:prSet/>
      <dgm:spPr/>
    </dgm:pt>
    <dgm:pt modelId="{E162BC4A-83A1-4759-813B-59CB6DABF354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Neutral or dissatisfied: 56.7%</a:t>
          </a:r>
          <a:endParaRPr lang="en-US" dirty="0"/>
        </a:p>
      </dgm:t>
    </dgm:pt>
    <dgm:pt modelId="{B1ECF1FD-E0F5-4F49-A81D-E0C413A9BB33}" type="parTrans" cxnId="{06C88921-145D-4DB5-8003-78D1274B59F2}">
      <dgm:prSet/>
      <dgm:spPr/>
    </dgm:pt>
    <dgm:pt modelId="{415120BD-E6C5-47F0-8D41-3CF8FB8C17D4}" type="sibTrans" cxnId="{06C88921-145D-4DB5-8003-78D1274B59F2}">
      <dgm:prSet/>
      <dgm:spPr/>
    </dgm:pt>
    <dgm:pt modelId="{B220EECB-E1C9-4B1E-A105-767347A314B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Satisfied: 43.3%</a:t>
          </a:r>
        </a:p>
      </dgm:t>
    </dgm:pt>
    <dgm:pt modelId="{9C204349-3A8D-4BE0-9B2C-7C8F71EBE27B}" type="parTrans" cxnId="{D311D9EE-74C3-4A1E-95D7-07E504E1E017}">
      <dgm:prSet/>
      <dgm:spPr/>
    </dgm:pt>
    <dgm:pt modelId="{5C023793-77F2-42F0-BE50-FCD99B364D66}" type="sibTrans" cxnId="{D311D9EE-74C3-4A1E-95D7-07E504E1E017}">
      <dgm:prSet/>
      <dgm:spPr/>
    </dgm:pt>
    <dgm:pt modelId="{51C63935-CFFB-409B-890A-91BA7AF17551}" type="pres">
      <dgm:prSet presAssocID="{EBB321A7-D933-4B03-B7A8-EA4D4D29A4B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4DECA3-6FBA-48A0-8180-E817425C2C57}" type="pres">
      <dgm:prSet presAssocID="{C3A67018-8E29-4A18-924D-8C343FE34692}" presName="root" presStyleCnt="0"/>
      <dgm:spPr/>
    </dgm:pt>
    <dgm:pt modelId="{BF87E236-9308-4C05-8821-10DCE0E4824E}" type="pres">
      <dgm:prSet presAssocID="{C3A67018-8E29-4A18-924D-8C343FE34692}" presName="rootComposite" presStyleCnt="0"/>
      <dgm:spPr/>
    </dgm:pt>
    <dgm:pt modelId="{BB47B012-91FB-43F5-9E81-79F8F42BC6E2}" type="pres">
      <dgm:prSet presAssocID="{C3A67018-8E29-4A18-924D-8C343FE34692}" presName="rootText" presStyleLbl="node1" presStyleIdx="0" presStyleCnt="5"/>
      <dgm:spPr/>
    </dgm:pt>
    <dgm:pt modelId="{34E31836-E08D-4FCE-AACF-27CDA1CA6EBD}" type="pres">
      <dgm:prSet presAssocID="{C3A67018-8E29-4A18-924D-8C343FE34692}" presName="rootConnector" presStyleLbl="node1" presStyleIdx="0" presStyleCnt="5"/>
      <dgm:spPr/>
    </dgm:pt>
    <dgm:pt modelId="{4C9A6831-1092-40CD-9F37-466274894F47}" type="pres">
      <dgm:prSet presAssocID="{C3A67018-8E29-4A18-924D-8C343FE34692}" presName="childShape" presStyleCnt="0"/>
      <dgm:spPr/>
    </dgm:pt>
    <dgm:pt modelId="{A8F53643-8850-4D83-B12C-19E1D1895B3C}" type="pres">
      <dgm:prSet presAssocID="{C0986992-3E38-4DFF-AE80-96EDBBEF3168}" presName="Name13" presStyleLbl="parChTrans1D2" presStyleIdx="0" presStyleCnt="7"/>
      <dgm:spPr/>
    </dgm:pt>
    <dgm:pt modelId="{AF8899AE-7B5E-45A0-A32D-EB55D9A11895}" type="pres">
      <dgm:prSet presAssocID="{71B21F51-5C61-49BE-8E5E-E7B171FA3EA8}" presName="childText" presStyleLbl="bgAcc1" presStyleIdx="0" presStyleCnt="7">
        <dgm:presLayoutVars>
          <dgm:bulletEnabled val="1"/>
        </dgm:presLayoutVars>
      </dgm:prSet>
      <dgm:spPr/>
    </dgm:pt>
    <dgm:pt modelId="{DCF2DADF-5B61-4E17-8D33-40881E30860D}" type="pres">
      <dgm:prSet presAssocID="{3DF7836E-AF7F-4A10-9067-7450BB11189A}" presName="Name13" presStyleLbl="parChTrans1D2" presStyleIdx="1" presStyleCnt="7"/>
      <dgm:spPr/>
    </dgm:pt>
    <dgm:pt modelId="{16AA0E5A-433F-4D1F-9E86-F6A9441F523B}" type="pres">
      <dgm:prSet presAssocID="{50F759DE-BB80-4D63-A5E9-DDF7D7DBA801}" presName="childText" presStyleLbl="bgAcc1" presStyleIdx="1" presStyleCnt="7">
        <dgm:presLayoutVars>
          <dgm:bulletEnabled val="1"/>
        </dgm:presLayoutVars>
      </dgm:prSet>
      <dgm:spPr/>
    </dgm:pt>
    <dgm:pt modelId="{B362A444-E7BC-4707-A2A7-58BEDFBDD404}" type="pres">
      <dgm:prSet presAssocID="{3B2A7852-4421-43CB-8E1A-6903E38F9D41}" presName="root" presStyleCnt="0"/>
      <dgm:spPr/>
    </dgm:pt>
    <dgm:pt modelId="{252F8CBB-F723-433E-B757-9DCDB0ADBE2D}" type="pres">
      <dgm:prSet presAssocID="{3B2A7852-4421-43CB-8E1A-6903E38F9D41}" presName="rootComposite" presStyleCnt="0"/>
      <dgm:spPr/>
    </dgm:pt>
    <dgm:pt modelId="{FD1695F9-F983-4045-8F6F-ED35BF91493A}" type="pres">
      <dgm:prSet presAssocID="{3B2A7852-4421-43CB-8E1A-6903E38F9D41}" presName="rootText" presStyleLbl="node1" presStyleIdx="1" presStyleCnt="5"/>
      <dgm:spPr/>
    </dgm:pt>
    <dgm:pt modelId="{2331FBA8-C42B-4214-A083-216E3311EE85}" type="pres">
      <dgm:prSet presAssocID="{3B2A7852-4421-43CB-8E1A-6903E38F9D41}" presName="rootConnector" presStyleLbl="node1" presStyleIdx="1" presStyleCnt="5"/>
      <dgm:spPr/>
    </dgm:pt>
    <dgm:pt modelId="{905AEA14-BC38-4B2E-86D8-BD89017945C1}" type="pres">
      <dgm:prSet presAssocID="{3B2A7852-4421-43CB-8E1A-6903E38F9D41}" presName="childShape" presStyleCnt="0"/>
      <dgm:spPr/>
    </dgm:pt>
    <dgm:pt modelId="{F5B956B2-BF51-43A3-8322-1701006083C3}" type="pres">
      <dgm:prSet presAssocID="{74DF017C-D581-41A8-98FE-A53C383C64C4}" presName="Name13" presStyleLbl="parChTrans1D2" presStyleIdx="2" presStyleCnt="7"/>
      <dgm:spPr/>
    </dgm:pt>
    <dgm:pt modelId="{463B17D6-5819-4441-B01E-76814B3CA046}" type="pres">
      <dgm:prSet presAssocID="{C345E2F6-DB1B-4E70-9B21-E14B5D3C1264}" presName="childText" presStyleLbl="bgAcc1" presStyleIdx="2" presStyleCnt="7">
        <dgm:presLayoutVars>
          <dgm:bulletEnabled val="1"/>
        </dgm:presLayoutVars>
      </dgm:prSet>
      <dgm:spPr/>
    </dgm:pt>
    <dgm:pt modelId="{F6D00FA7-4543-4BB5-AF83-B12A29FA8BFD}" type="pres">
      <dgm:prSet presAssocID="{A8AC1667-33C8-4CDF-92A4-67D3D4AE8139}" presName="root" presStyleCnt="0"/>
      <dgm:spPr/>
    </dgm:pt>
    <dgm:pt modelId="{FB32603B-464C-461D-9822-3084D1BCD64D}" type="pres">
      <dgm:prSet presAssocID="{A8AC1667-33C8-4CDF-92A4-67D3D4AE8139}" presName="rootComposite" presStyleCnt="0"/>
      <dgm:spPr/>
    </dgm:pt>
    <dgm:pt modelId="{5D76C0FF-BBAF-4311-BD4D-5DCB7F8DC00B}" type="pres">
      <dgm:prSet presAssocID="{A8AC1667-33C8-4CDF-92A4-67D3D4AE8139}" presName="rootText" presStyleLbl="node1" presStyleIdx="2" presStyleCnt="5"/>
      <dgm:spPr/>
    </dgm:pt>
    <dgm:pt modelId="{36980F7B-97B7-486F-BE60-F4A54B43E88A}" type="pres">
      <dgm:prSet presAssocID="{A8AC1667-33C8-4CDF-92A4-67D3D4AE8139}" presName="rootConnector" presStyleLbl="node1" presStyleIdx="2" presStyleCnt="5"/>
      <dgm:spPr/>
    </dgm:pt>
    <dgm:pt modelId="{EDD7A372-F885-46CC-AB01-B459242D0B10}" type="pres">
      <dgm:prSet presAssocID="{A8AC1667-33C8-4CDF-92A4-67D3D4AE8139}" presName="childShape" presStyleCnt="0"/>
      <dgm:spPr/>
    </dgm:pt>
    <dgm:pt modelId="{6F68E6A8-657D-4915-903F-483C03273826}" type="pres">
      <dgm:prSet presAssocID="{B1ECF1FD-E0F5-4F49-A81D-E0C413A9BB33}" presName="Name13" presStyleLbl="parChTrans1D2" presStyleIdx="3" presStyleCnt="7"/>
      <dgm:spPr/>
    </dgm:pt>
    <dgm:pt modelId="{F722E54E-5EE1-4E48-974D-CE3F4C509336}" type="pres">
      <dgm:prSet presAssocID="{E162BC4A-83A1-4759-813B-59CB6DABF354}" presName="childText" presStyleLbl="bgAcc1" presStyleIdx="3" presStyleCnt="7">
        <dgm:presLayoutVars>
          <dgm:bulletEnabled val="1"/>
        </dgm:presLayoutVars>
      </dgm:prSet>
      <dgm:spPr/>
    </dgm:pt>
    <dgm:pt modelId="{701ABBD7-DA68-4EA6-AA5B-010EE1802C1D}" type="pres">
      <dgm:prSet presAssocID="{9C204349-3A8D-4BE0-9B2C-7C8F71EBE27B}" presName="Name13" presStyleLbl="parChTrans1D2" presStyleIdx="4" presStyleCnt="7"/>
      <dgm:spPr/>
    </dgm:pt>
    <dgm:pt modelId="{8E28BCEB-EA14-4C97-99EE-B8DADA822B70}" type="pres">
      <dgm:prSet presAssocID="{B220EECB-E1C9-4B1E-A105-767347A314B9}" presName="childText" presStyleLbl="bgAcc1" presStyleIdx="4" presStyleCnt="7">
        <dgm:presLayoutVars>
          <dgm:bulletEnabled val="1"/>
        </dgm:presLayoutVars>
      </dgm:prSet>
      <dgm:spPr/>
    </dgm:pt>
    <dgm:pt modelId="{C4A145E5-8328-45E5-899F-02E324A87ACA}" type="pres">
      <dgm:prSet presAssocID="{4B96B602-9171-47D3-BC71-B7DC178D8BC9}" presName="root" presStyleCnt="0"/>
      <dgm:spPr/>
    </dgm:pt>
    <dgm:pt modelId="{2CA5D854-16B8-4698-BD4E-A304A70DE500}" type="pres">
      <dgm:prSet presAssocID="{4B96B602-9171-47D3-BC71-B7DC178D8BC9}" presName="rootComposite" presStyleCnt="0"/>
      <dgm:spPr/>
    </dgm:pt>
    <dgm:pt modelId="{54FEA7B6-C235-4718-B3E5-A0777603F670}" type="pres">
      <dgm:prSet presAssocID="{4B96B602-9171-47D3-BC71-B7DC178D8BC9}" presName="rootText" presStyleLbl="node1" presStyleIdx="3" presStyleCnt="5"/>
      <dgm:spPr/>
    </dgm:pt>
    <dgm:pt modelId="{88D64866-007F-45B3-9B16-9AA4DDD588EC}" type="pres">
      <dgm:prSet presAssocID="{4B96B602-9171-47D3-BC71-B7DC178D8BC9}" presName="rootConnector" presStyleLbl="node1" presStyleIdx="3" presStyleCnt="5"/>
      <dgm:spPr/>
    </dgm:pt>
    <dgm:pt modelId="{265A79EB-A56C-4657-9EDD-AC611005A631}" type="pres">
      <dgm:prSet presAssocID="{4B96B602-9171-47D3-BC71-B7DC178D8BC9}" presName="childShape" presStyleCnt="0"/>
      <dgm:spPr/>
    </dgm:pt>
    <dgm:pt modelId="{2CDC5D8E-68DE-4AE3-A098-7978E2B25944}" type="pres">
      <dgm:prSet presAssocID="{8D9CC802-705D-427F-B056-DEFAD94B28E4}" presName="Name13" presStyleLbl="parChTrans1D2" presStyleIdx="5" presStyleCnt="7"/>
      <dgm:spPr/>
    </dgm:pt>
    <dgm:pt modelId="{4FD32CDD-4A99-46D2-A1CF-00EB655EBA48}" type="pres">
      <dgm:prSet presAssocID="{6772803B-1993-4492-8ED7-4BCA24608D45}" presName="childText" presStyleLbl="bgAcc1" presStyleIdx="5" presStyleCnt="7">
        <dgm:presLayoutVars>
          <dgm:bulletEnabled val="1"/>
        </dgm:presLayoutVars>
      </dgm:prSet>
      <dgm:spPr/>
    </dgm:pt>
    <dgm:pt modelId="{65ACC240-9F4C-4EED-8ADC-4A86CAA2436A}" type="pres">
      <dgm:prSet presAssocID="{3EF56118-6CD9-4EA5-BCA6-9B9D26D7138D}" presName="Name13" presStyleLbl="parChTrans1D2" presStyleIdx="6" presStyleCnt="7"/>
      <dgm:spPr/>
    </dgm:pt>
    <dgm:pt modelId="{2E2D2A2B-53CA-4209-8524-C85BC9B7206C}" type="pres">
      <dgm:prSet presAssocID="{A9D1B77C-D07E-4A79-A0C9-0931B2CADA89}" presName="childText" presStyleLbl="bgAcc1" presStyleIdx="6" presStyleCnt="7">
        <dgm:presLayoutVars>
          <dgm:bulletEnabled val="1"/>
        </dgm:presLayoutVars>
      </dgm:prSet>
      <dgm:spPr/>
    </dgm:pt>
    <dgm:pt modelId="{4E74642E-ABD0-451D-BCF9-FC302B6E0843}" type="pres">
      <dgm:prSet presAssocID="{3AEEFD4F-6FCF-4174-8595-7DAACA9A95E9}" presName="root" presStyleCnt="0"/>
      <dgm:spPr/>
    </dgm:pt>
    <dgm:pt modelId="{0B2B6CA2-C923-45F5-917D-47CF9AE691F2}" type="pres">
      <dgm:prSet presAssocID="{3AEEFD4F-6FCF-4174-8595-7DAACA9A95E9}" presName="rootComposite" presStyleCnt="0"/>
      <dgm:spPr/>
    </dgm:pt>
    <dgm:pt modelId="{D3BBF3D3-C937-4A97-A258-82E42768A22B}" type="pres">
      <dgm:prSet presAssocID="{3AEEFD4F-6FCF-4174-8595-7DAACA9A95E9}" presName="rootText" presStyleLbl="node1" presStyleIdx="4" presStyleCnt="5"/>
      <dgm:spPr/>
    </dgm:pt>
    <dgm:pt modelId="{593C0CA2-437C-4703-85FE-82D433F839D8}" type="pres">
      <dgm:prSet presAssocID="{3AEEFD4F-6FCF-4174-8595-7DAACA9A95E9}" presName="rootConnector" presStyleLbl="node1" presStyleIdx="4" presStyleCnt="5"/>
      <dgm:spPr/>
    </dgm:pt>
    <dgm:pt modelId="{34083DEB-0D48-40E5-AA34-44F7E1026F79}" type="pres">
      <dgm:prSet presAssocID="{3AEEFD4F-6FCF-4174-8595-7DAACA9A95E9}" presName="childShape" presStyleCnt="0"/>
      <dgm:spPr/>
    </dgm:pt>
  </dgm:ptLst>
  <dgm:cxnLst>
    <dgm:cxn modelId="{31B64706-2B7C-4BAC-A2E7-D1A5C8C03D68}" type="presOf" srcId="{877CB343-D2A3-4A4A-A5F4-E80556B83232}" destId="{2E2D2A2B-53CA-4209-8524-C85BC9B7206C}" srcOrd="0" destOrd="2" presId="urn:microsoft.com/office/officeart/2005/8/layout/hierarchy3"/>
    <dgm:cxn modelId="{994AAB08-7693-4C17-BE6F-4C6DB0C1C358}" srcId="{C3A67018-8E29-4A18-924D-8C343FE34692}" destId="{50F759DE-BB80-4D63-A5E9-DDF7D7DBA801}" srcOrd="1" destOrd="0" parTransId="{3DF7836E-AF7F-4A10-9067-7450BB11189A}" sibTransId="{39FF0C83-8FF2-4669-87D9-FEC278E37660}"/>
    <dgm:cxn modelId="{1CCF330A-1097-46F2-9863-4074436BDF7C}" srcId="{A9D1B77C-D07E-4A79-A0C9-0931B2CADA89}" destId="{877CB343-D2A3-4A4A-A5F4-E80556B83232}" srcOrd="1" destOrd="0" parTransId="{4290112C-48E3-4A64-AE47-9963354F28C1}" sibTransId="{7E9F48EC-BA2D-43D4-95B8-2438F8AEF6F6}"/>
    <dgm:cxn modelId="{B641840D-148A-4930-8E99-BF23749B4415}" type="presOf" srcId="{B1ECF1FD-E0F5-4F49-A81D-E0C413A9BB33}" destId="{6F68E6A8-657D-4915-903F-483C03273826}" srcOrd="0" destOrd="0" presId="urn:microsoft.com/office/officeart/2005/8/layout/hierarchy3"/>
    <dgm:cxn modelId="{4418D613-6A2B-4875-A6D4-BA56E31F8E40}" type="presOf" srcId="{6772803B-1993-4492-8ED7-4BCA24608D45}" destId="{4FD32CDD-4A99-46D2-A1CF-00EB655EBA48}" srcOrd="0" destOrd="0" presId="urn:microsoft.com/office/officeart/2005/8/layout/hierarchy3"/>
    <dgm:cxn modelId="{1F9D9017-BF0D-453A-AB45-BD8C21554BAD}" type="presOf" srcId="{3AEEFD4F-6FCF-4174-8595-7DAACA9A95E9}" destId="{D3BBF3D3-C937-4A97-A258-82E42768A22B}" srcOrd="0" destOrd="0" presId="urn:microsoft.com/office/officeart/2005/8/layout/hierarchy3"/>
    <dgm:cxn modelId="{E537C118-1110-4DB9-A6F2-94F1C347CD44}" type="presOf" srcId="{3EF56118-6CD9-4EA5-BCA6-9B9D26D7138D}" destId="{65ACC240-9F4C-4EED-8ADC-4A86CAA2436A}" srcOrd="0" destOrd="0" presId="urn:microsoft.com/office/officeart/2005/8/layout/hierarchy3"/>
    <dgm:cxn modelId="{4BE6C11C-6D3C-4E56-84D5-893F5F3454A9}" srcId="{C3A67018-8E29-4A18-924D-8C343FE34692}" destId="{71B21F51-5C61-49BE-8E5E-E7B171FA3EA8}" srcOrd="0" destOrd="0" parTransId="{C0986992-3E38-4DFF-AE80-96EDBBEF3168}" sibTransId="{993568B9-262F-4E9D-BBFF-5E3C42A6AE99}"/>
    <dgm:cxn modelId="{06C88921-145D-4DB5-8003-78D1274B59F2}" srcId="{A8AC1667-33C8-4CDF-92A4-67D3D4AE8139}" destId="{E162BC4A-83A1-4759-813B-59CB6DABF354}" srcOrd="0" destOrd="0" parTransId="{B1ECF1FD-E0F5-4F49-A81D-E0C413A9BB33}" sibTransId="{415120BD-E6C5-47F0-8D41-3CF8FB8C17D4}"/>
    <dgm:cxn modelId="{4AC46F23-D238-49EA-AD78-486E3A485A93}" type="presOf" srcId="{E7BE556D-B5F5-4853-9776-B8F7C109039D}" destId="{2E2D2A2B-53CA-4209-8524-C85BC9B7206C}" srcOrd="0" destOrd="1" presId="urn:microsoft.com/office/officeart/2005/8/layout/hierarchy3"/>
    <dgm:cxn modelId="{A6B7FA23-C52D-4D99-932D-EA30C3B25386}" type="presOf" srcId="{3DF7836E-AF7F-4A10-9067-7450BB11189A}" destId="{DCF2DADF-5B61-4E17-8D33-40881E30860D}" srcOrd="0" destOrd="0" presId="urn:microsoft.com/office/officeart/2005/8/layout/hierarchy3"/>
    <dgm:cxn modelId="{0355B127-4712-4591-B33A-EFA9D59D08C7}" type="presOf" srcId="{E162BC4A-83A1-4759-813B-59CB6DABF354}" destId="{F722E54E-5EE1-4E48-974D-CE3F4C509336}" srcOrd="0" destOrd="0" presId="urn:microsoft.com/office/officeart/2005/8/layout/hierarchy3"/>
    <dgm:cxn modelId="{EE328D28-CD43-4F2B-80AC-F4C8E9E9E6C0}" type="presOf" srcId="{4B96B602-9171-47D3-BC71-B7DC178D8BC9}" destId="{88D64866-007F-45B3-9B16-9AA4DDD588EC}" srcOrd="1" destOrd="0" presId="urn:microsoft.com/office/officeart/2005/8/layout/hierarchy3"/>
    <dgm:cxn modelId="{1EAD5A30-2508-42D0-80AD-D36BDCEDC983}" type="presOf" srcId="{C3A67018-8E29-4A18-924D-8C343FE34692}" destId="{BB47B012-91FB-43F5-9E81-79F8F42BC6E2}" srcOrd="0" destOrd="0" presId="urn:microsoft.com/office/officeart/2005/8/layout/hierarchy3"/>
    <dgm:cxn modelId="{6A485535-CC77-4943-8F41-C5A22A7385E1}" srcId="{3B2A7852-4421-43CB-8E1A-6903E38F9D41}" destId="{C345E2F6-DB1B-4E70-9B21-E14B5D3C1264}" srcOrd="0" destOrd="0" parTransId="{74DF017C-D581-41A8-98FE-A53C383C64C4}" sibTransId="{6F9430E0-8E51-4503-BA1C-37B925EFB9A3}"/>
    <dgm:cxn modelId="{CE79755B-69CE-41C0-99BE-B9043C7E8DF9}" type="presOf" srcId="{B220EECB-E1C9-4B1E-A105-767347A314B9}" destId="{8E28BCEB-EA14-4C97-99EE-B8DADA822B70}" srcOrd="0" destOrd="0" presId="urn:microsoft.com/office/officeart/2005/8/layout/hierarchy3"/>
    <dgm:cxn modelId="{003A775B-B2AF-469E-8FA0-93AB8ABFDD5C}" type="presOf" srcId="{74DF017C-D581-41A8-98FE-A53C383C64C4}" destId="{F5B956B2-BF51-43A3-8322-1701006083C3}" srcOrd="0" destOrd="0" presId="urn:microsoft.com/office/officeart/2005/8/layout/hierarchy3"/>
    <dgm:cxn modelId="{23D4F961-CC58-4FD7-BD45-8B9BEFCCEAB3}" type="presOf" srcId="{F91A1251-E674-42DC-A60C-112565C9C003}" destId="{4FD32CDD-4A99-46D2-A1CF-00EB655EBA48}" srcOrd="0" destOrd="1" presId="urn:microsoft.com/office/officeart/2005/8/layout/hierarchy3"/>
    <dgm:cxn modelId="{7E689A62-A685-43B0-81CE-6A38336D22C7}" type="presOf" srcId="{3B2A7852-4421-43CB-8E1A-6903E38F9D41}" destId="{2331FBA8-C42B-4214-A083-216E3311EE85}" srcOrd="1" destOrd="0" presId="urn:microsoft.com/office/officeart/2005/8/layout/hierarchy3"/>
    <dgm:cxn modelId="{6732426D-E213-4931-84F8-7A408658C468}" type="presOf" srcId="{EBB321A7-D933-4B03-B7A8-EA4D4D29A4BE}" destId="{51C63935-CFFB-409B-890A-91BA7AF17551}" srcOrd="0" destOrd="0" presId="urn:microsoft.com/office/officeart/2005/8/layout/hierarchy3"/>
    <dgm:cxn modelId="{A054BC50-3885-4FE2-869D-F9B3FAFA1A4A}" type="presOf" srcId="{71B21F51-5C61-49BE-8E5E-E7B171FA3EA8}" destId="{AF8899AE-7B5E-45A0-A32D-EB55D9A11895}" srcOrd="0" destOrd="0" presId="urn:microsoft.com/office/officeart/2005/8/layout/hierarchy3"/>
    <dgm:cxn modelId="{2CEDFC52-5AA0-408A-9EF9-177B16162F73}" type="presOf" srcId="{A8AC1667-33C8-4CDF-92A4-67D3D4AE8139}" destId="{36980F7B-97B7-486F-BE60-F4A54B43E88A}" srcOrd="1" destOrd="0" presId="urn:microsoft.com/office/officeart/2005/8/layout/hierarchy3"/>
    <dgm:cxn modelId="{6F5E8053-9DC0-47A1-9944-8EDFACF43608}" type="presOf" srcId="{18AA394A-7FD0-4BA9-8A24-A6093CFEF3CE}" destId="{4FD32CDD-4A99-46D2-A1CF-00EB655EBA48}" srcOrd="0" destOrd="2" presId="urn:microsoft.com/office/officeart/2005/8/layout/hierarchy3"/>
    <dgm:cxn modelId="{0F6DBB73-4A1C-4C6B-80E7-5609A737DF34}" srcId="{EBB321A7-D933-4B03-B7A8-EA4D4D29A4BE}" destId="{C3A67018-8E29-4A18-924D-8C343FE34692}" srcOrd="0" destOrd="0" parTransId="{C3DD1A80-4755-42C1-AAE1-ECF54703E613}" sibTransId="{C97E4AF5-3805-4CEF-8E0A-2704B0AAD89B}"/>
    <dgm:cxn modelId="{857BC773-38FF-48DE-AA5B-5FC229D23834}" srcId="{6772803B-1993-4492-8ED7-4BCA24608D45}" destId="{45063795-BEF4-49CC-9233-DD1AA8B6BF70}" srcOrd="2" destOrd="0" parTransId="{9C3975DA-3DA7-4EDA-BD61-21DCE0375C82}" sibTransId="{943F61A4-45A2-4A34-9584-D28A8B8EAA06}"/>
    <dgm:cxn modelId="{CE77E957-BAD5-44D9-BDF8-23656284F7F7}" srcId="{EBB321A7-D933-4B03-B7A8-EA4D4D29A4BE}" destId="{3AEEFD4F-6FCF-4174-8595-7DAACA9A95E9}" srcOrd="4" destOrd="0" parTransId="{1F3FA500-BCC6-4061-9C80-CE5C5FC46A20}" sibTransId="{1388A4AE-83C9-4553-9ABB-59A86F294A92}"/>
    <dgm:cxn modelId="{205A287C-3E76-4A1A-A2F3-B06289AAC20C}" srcId="{EBB321A7-D933-4B03-B7A8-EA4D4D29A4BE}" destId="{A8AC1667-33C8-4CDF-92A4-67D3D4AE8139}" srcOrd="2" destOrd="0" parTransId="{57E4B78E-27C9-4947-A878-7ED81FA069D7}" sibTransId="{739C78DB-D630-4930-9B36-B4BF561E66F5}"/>
    <dgm:cxn modelId="{7C6ABE86-461E-4127-94C6-9F48583E0122}" type="presOf" srcId="{C3A67018-8E29-4A18-924D-8C343FE34692}" destId="{34E31836-E08D-4FCE-AACF-27CDA1CA6EBD}" srcOrd="1" destOrd="0" presId="urn:microsoft.com/office/officeart/2005/8/layout/hierarchy3"/>
    <dgm:cxn modelId="{10AA3688-7302-41A2-993A-9476EF52B013}" type="presOf" srcId="{9C204349-3A8D-4BE0-9B2C-7C8F71EBE27B}" destId="{701ABBD7-DA68-4EA6-AA5B-010EE1802C1D}" srcOrd="0" destOrd="0" presId="urn:microsoft.com/office/officeart/2005/8/layout/hierarchy3"/>
    <dgm:cxn modelId="{7106B28F-C642-4264-BFFE-6D6437B1B5ED}" type="presOf" srcId="{4B96B602-9171-47D3-BC71-B7DC178D8BC9}" destId="{54FEA7B6-C235-4718-B3E5-A0777603F670}" srcOrd="0" destOrd="0" presId="urn:microsoft.com/office/officeart/2005/8/layout/hierarchy3"/>
    <dgm:cxn modelId="{5A121893-519D-469D-ADAD-DEF5D421A4A3}" srcId="{A9D1B77C-D07E-4A79-A0C9-0931B2CADA89}" destId="{E3094546-208B-4060-88E5-F8035E7D8177}" srcOrd="2" destOrd="0" parTransId="{3EE5B203-1ED3-4FCC-B221-6F994EEB4EA9}" sibTransId="{EF9D2610-F260-4FEC-9819-70FC7DC54A3C}"/>
    <dgm:cxn modelId="{B34BF293-29DC-4656-9604-35AE693CEF92}" type="presOf" srcId="{45063795-BEF4-49CC-9233-DD1AA8B6BF70}" destId="{4FD32CDD-4A99-46D2-A1CF-00EB655EBA48}" srcOrd="0" destOrd="3" presId="urn:microsoft.com/office/officeart/2005/8/layout/hierarchy3"/>
    <dgm:cxn modelId="{A2FB8F99-6C7C-4A4E-8AC4-CEE65CAECC68}" srcId="{6772803B-1993-4492-8ED7-4BCA24608D45}" destId="{F91A1251-E674-42DC-A60C-112565C9C003}" srcOrd="0" destOrd="0" parTransId="{AD3412AE-2907-4244-837B-6D5BBFA7BC9F}" sibTransId="{B9D666F5-6CBC-4B7D-A32A-DFDC0E3057D0}"/>
    <dgm:cxn modelId="{D361F5A0-D327-4A7C-8CB3-24E7513C99D8}" type="presOf" srcId="{50F759DE-BB80-4D63-A5E9-DDF7D7DBA801}" destId="{16AA0E5A-433F-4D1F-9E86-F6A9441F523B}" srcOrd="0" destOrd="0" presId="urn:microsoft.com/office/officeart/2005/8/layout/hierarchy3"/>
    <dgm:cxn modelId="{05E8EEA9-2B5D-48FE-9DC9-378D2E180025}" type="presOf" srcId="{A9D1B77C-D07E-4A79-A0C9-0931B2CADA89}" destId="{2E2D2A2B-53CA-4209-8524-C85BC9B7206C}" srcOrd="0" destOrd="0" presId="urn:microsoft.com/office/officeart/2005/8/layout/hierarchy3"/>
    <dgm:cxn modelId="{7E95EFB1-09E0-4817-B163-E0F624626A03}" type="presOf" srcId="{3B2A7852-4421-43CB-8E1A-6903E38F9D41}" destId="{FD1695F9-F983-4045-8F6F-ED35BF91493A}" srcOrd="0" destOrd="0" presId="urn:microsoft.com/office/officeart/2005/8/layout/hierarchy3"/>
    <dgm:cxn modelId="{054901B9-41CC-454B-863E-2D11E1FA2124}" type="presOf" srcId="{C345E2F6-DB1B-4E70-9B21-E14B5D3C1264}" destId="{463B17D6-5819-4441-B01E-76814B3CA046}" srcOrd="0" destOrd="0" presId="urn:microsoft.com/office/officeart/2005/8/layout/hierarchy3"/>
    <dgm:cxn modelId="{394D0ABC-F800-4E3C-B479-31FBF412FC08}" type="presOf" srcId="{C0986992-3E38-4DFF-AE80-96EDBBEF3168}" destId="{A8F53643-8850-4D83-B12C-19E1D1895B3C}" srcOrd="0" destOrd="0" presId="urn:microsoft.com/office/officeart/2005/8/layout/hierarchy3"/>
    <dgm:cxn modelId="{F93285BF-9588-4FD6-9343-107E89A9810B}" type="presOf" srcId="{8D9CC802-705D-427F-B056-DEFAD94B28E4}" destId="{2CDC5D8E-68DE-4AE3-A098-7978E2B25944}" srcOrd="0" destOrd="0" presId="urn:microsoft.com/office/officeart/2005/8/layout/hierarchy3"/>
    <dgm:cxn modelId="{7976DFBF-8DFA-4A37-9BA2-6CFA619F54D9}" srcId="{6772803B-1993-4492-8ED7-4BCA24608D45}" destId="{18AA394A-7FD0-4BA9-8A24-A6093CFEF3CE}" srcOrd="1" destOrd="0" parTransId="{FC9BCB3E-4133-42F4-BADA-9782425F570F}" sibTransId="{CF1D3C26-7CAE-4F98-8FA2-3EB174CAC833}"/>
    <dgm:cxn modelId="{E9D5BDC6-CEE5-4F57-96D1-4263FAEF8DE4}" srcId="{A9D1B77C-D07E-4A79-A0C9-0931B2CADA89}" destId="{E7BE556D-B5F5-4853-9776-B8F7C109039D}" srcOrd="0" destOrd="0" parTransId="{BD599855-0BE5-4BB6-ACF5-F2E8392A9C4F}" sibTransId="{3B229553-A6BB-4887-A627-088D0EE31DC9}"/>
    <dgm:cxn modelId="{CBCD1DD7-4C8E-429D-B58F-D6AB5406740F}" srcId="{EBB321A7-D933-4B03-B7A8-EA4D4D29A4BE}" destId="{3B2A7852-4421-43CB-8E1A-6903E38F9D41}" srcOrd="1" destOrd="0" parTransId="{C6D3B0E2-62D1-476B-B86D-0253B6951834}" sibTransId="{F6BF76D0-74E4-48D4-8E27-04CABD032641}"/>
    <dgm:cxn modelId="{0FD41BD8-DB6B-481E-9BE5-63756442F387}" srcId="{4B96B602-9171-47D3-BC71-B7DC178D8BC9}" destId="{6772803B-1993-4492-8ED7-4BCA24608D45}" srcOrd="0" destOrd="0" parTransId="{8D9CC802-705D-427F-B056-DEFAD94B28E4}" sibTransId="{999AE093-CD48-42B5-91A7-63F135A4753A}"/>
    <dgm:cxn modelId="{CD67CADA-253A-490B-BF81-8F1D79A4CF14}" type="presOf" srcId="{3AEEFD4F-6FCF-4174-8595-7DAACA9A95E9}" destId="{593C0CA2-437C-4703-85FE-82D433F839D8}" srcOrd="1" destOrd="0" presId="urn:microsoft.com/office/officeart/2005/8/layout/hierarchy3"/>
    <dgm:cxn modelId="{8C1590E0-23D6-4684-A620-6B1353FD1CCE}" type="presOf" srcId="{A8AC1667-33C8-4CDF-92A4-67D3D4AE8139}" destId="{5D76C0FF-BBAF-4311-BD4D-5DCB7F8DC00B}" srcOrd="0" destOrd="0" presId="urn:microsoft.com/office/officeart/2005/8/layout/hierarchy3"/>
    <dgm:cxn modelId="{BEA38DEB-287E-4921-9091-46C79E9002E2}" type="presOf" srcId="{E3094546-208B-4060-88E5-F8035E7D8177}" destId="{2E2D2A2B-53CA-4209-8524-C85BC9B7206C}" srcOrd="0" destOrd="3" presId="urn:microsoft.com/office/officeart/2005/8/layout/hierarchy3"/>
    <dgm:cxn modelId="{D311D9EE-74C3-4A1E-95D7-07E504E1E017}" srcId="{A8AC1667-33C8-4CDF-92A4-67D3D4AE8139}" destId="{B220EECB-E1C9-4B1E-A105-767347A314B9}" srcOrd="1" destOrd="0" parTransId="{9C204349-3A8D-4BE0-9B2C-7C8F71EBE27B}" sibTransId="{5C023793-77F2-42F0-BE50-FCD99B364D66}"/>
    <dgm:cxn modelId="{756642F4-13D0-48F8-9F88-9E4D24BDE20B}" srcId="{4B96B602-9171-47D3-BC71-B7DC178D8BC9}" destId="{A9D1B77C-D07E-4A79-A0C9-0931B2CADA89}" srcOrd="1" destOrd="0" parTransId="{3EF56118-6CD9-4EA5-BCA6-9B9D26D7138D}" sibTransId="{36A55B85-D12B-4AF9-A282-1889E5CCDE36}"/>
    <dgm:cxn modelId="{DA7C33F6-ACC8-49F8-B05A-BA4A5F46F95D}" srcId="{EBB321A7-D933-4B03-B7A8-EA4D4D29A4BE}" destId="{4B96B602-9171-47D3-BC71-B7DC178D8BC9}" srcOrd="3" destOrd="0" parTransId="{F35150DF-95D8-42EC-84EB-B3D54A513618}" sibTransId="{29AB3DD7-47C6-4F87-A329-5EC0DF58E7E8}"/>
    <dgm:cxn modelId="{C0C642BA-D889-4753-8BD5-1563AFB106E3}" type="presParOf" srcId="{51C63935-CFFB-409B-890A-91BA7AF17551}" destId="{C14DECA3-6FBA-48A0-8180-E817425C2C57}" srcOrd="0" destOrd="0" presId="urn:microsoft.com/office/officeart/2005/8/layout/hierarchy3"/>
    <dgm:cxn modelId="{82251B65-0C5E-495A-ADE4-24AA157B5BF8}" type="presParOf" srcId="{C14DECA3-6FBA-48A0-8180-E817425C2C57}" destId="{BF87E236-9308-4C05-8821-10DCE0E4824E}" srcOrd="0" destOrd="0" presId="urn:microsoft.com/office/officeart/2005/8/layout/hierarchy3"/>
    <dgm:cxn modelId="{78902474-6869-4788-B706-BA0058AAB43D}" type="presParOf" srcId="{BF87E236-9308-4C05-8821-10DCE0E4824E}" destId="{BB47B012-91FB-43F5-9E81-79F8F42BC6E2}" srcOrd="0" destOrd="0" presId="urn:microsoft.com/office/officeart/2005/8/layout/hierarchy3"/>
    <dgm:cxn modelId="{73EEC687-15D8-44F9-BB0E-1BF86169AAFB}" type="presParOf" srcId="{BF87E236-9308-4C05-8821-10DCE0E4824E}" destId="{34E31836-E08D-4FCE-AACF-27CDA1CA6EBD}" srcOrd="1" destOrd="0" presId="urn:microsoft.com/office/officeart/2005/8/layout/hierarchy3"/>
    <dgm:cxn modelId="{2306F023-EA95-44BE-AFD2-15512574E88A}" type="presParOf" srcId="{C14DECA3-6FBA-48A0-8180-E817425C2C57}" destId="{4C9A6831-1092-40CD-9F37-466274894F47}" srcOrd="1" destOrd="0" presId="urn:microsoft.com/office/officeart/2005/8/layout/hierarchy3"/>
    <dgm:cxn modelId="{5E01EEF4-5F77-426C-80DB-3CD2D03DBE28}" type="presParOf" srcId="{4C9A6831-1092-40CD-9F37-466274894F47}" destId="{A8F53643-8850-4D83-B12C-19E1D1895B3C}" srcOrd="0" destOrd="0" presId="urn:microsoft.com/office/officeart/2005/8/layout/hierarchy3"/>
    <dgm:cxn modelId="{50FC7BD5-88D0-41E1-8E04-A34B6310FEA3}" type="presParOf" srcId="{4C9A6831-1092-40CD-9F37-466274894F47}" destId="{AF8899AE-7B5E-45A0-A32D-EB55D9A11895}" srcOrd="1" destOrd="0" presId="urn:microsoft.com/office/officeart/2005/8/layout/hierarchy3"/>
    <dgm:cxn modelId="{1420BD7B-487E-44EF-804E-BC04420153FF}" type="presParOf" srcId="{4C9A6831-1092-40CD-9F37-466274894F47}" destId="{DCF2DADF-5B61-4E17-8D33-40881E30860D}" srcOrd="2" destOrd="0" presId="urn:microsoft.com/office/officeart/2005/8/layout/hierarchy3"/>
    <dgm:cxn modelId="{5D1F74CC-08BB-4D3F-A17D-3B80CB96A938}" type="presParOf" srcId="{4C9A6831-1092-40CD-9F37-466274894F47}" destId="{16AA0E5A-433F-4D1F-9E86-F6A9441F523B}" srcOrd="3" destOrd="0" presId="urn:microsoft.com/office/officeart/2005/8/layout/hierarchy3"/>
    <dgm:cxn modelId="{EE2B1CE7-6DA8-453D-9241-E94157A38BD7}" type="presParOf" srcId="{51C63935-CFFB-409B-890A-91BA7AF17551}" destId="{B362A444-E7BC-4707-A2A7-58BEDFBDD404}" srcOrd="1" destOrd="0" presId="urn:microsoft.com/office/officeart/2005/8/layout/hierarchy3"/>
    <dgm:cxn modelId="{28C77938-8408-43E0-86A8-698B1844F6F1}" type="presParOf" srcId="{B362A444-E7BC-4707-A2A7-58BEDFBDD404}" destId="{252F8CBB-F723-433E-B757-9DCDB0ADBE2D}" srcOrd="0" destOrd="0" presId="urn:microsoft.com/office/officeart/2005/8/layout/hierarchy3"/>
    <dgm:cxn modelId="{A3484D47-8A78-461D-91B4-EBB85128DC27}" type="presParOf" srcId="{252F8CBB-F723-433E-B757-9DCDB0ADBE2D}" destId="{FD1695F9-F983-4045-8F6F-ED35BF91493A}" srcOrd="0" destOrd="0" presId="urn:microsoft.com/office/officeart/2005/8/layout/hierarchy3"/>
    <dgm:cxn modelId="{122CAC03-4A31-4EFC-BD2D-23826E2E9004}" type="presParOf" srcId="{252F8CBB-F723-433E-B757-9DCDB0ADBE2D}" destId="{2331FBA8-C42B-4214-A083-216E3311EE85}" srcOrd="1" destOrd="0" presId="urn:microsoft.com/office/officeart/2005/8/layout/hierarchy3"/>
    <dgm:cxn modelId="{B9E391F4-F031-4065-B5D4-245582CEA9D8}" type="presParOf" srcId="{B362A444-E7BC-4707-A2A7-58BEDFBDD404}" destId="{905AEA14-BC38-4B2E-86D8-BD89017945C1}" srcOrd="1" destOrd="0" presId="urn:microsoft.com/office/officeart/2005/8/layout/hierarchy3"/>
    <dgm:cxn modelId="{B8C4B99E-74D9-4CF2-976A-0A8726C9469D}" type="presParOf" srcId="{905AEA14-BC38-4B2E-86D8-BD89017945C1}" destId="{F5B956B2-BF51-43A3-8322-1701006083C3}" srcOrd="0" destOrd="0" presId="urn:microsoft.com/office/officeart/2005/8/layout/hierarchy3"/>
    <dgm:cxn modelId="{4831FA01-0DB6-4742-B721-960A693F8B66}" type="presParOf" srcId="{905AEA14-BC38-4B2E-86D8-BD89017945C1}" destId="{463B17D6-5819-4441-B01E-76814B3CA046}" srcOrd="1" destOrd="0" presId="urn:microsoft.com/office/officeart/2005/8/layout/hierarchy3"/>
    <dgm:cxn modelId="{FE1F9CDD-EDC2-4790-9995-D31D925B6090}" type="presParOf" srcId="{51C63935-CFFB-409B-890A-91BA7AF17551}" destId="{F6D00FA7-4543-4BB5-AF83-B12A29FA8BFD}" srcOrd="2" destOrd="0" presId="urn:microsoft.com/office/officeart/2005/8/layout/hierarchy3"/>
    <dgm:cxn modelId="{EA240DDF-30E7-4E15-949A-DF213FCDE23A}" type="presParOf" srcId="{F6D00FA7-4543-4BB5-AF83-B12A29FA8BFD}" destId="{FB32603B-464C-461D-9822-3084D1BCD64D}" srcOrd="0" destOrd="0" presId="urn:microsoft.com/office/officeart/2005/8/layout/hierarchy3"/>
    <dgm:cxn modelId="{52655FDF-0D3E-408B-B3AF-4AFAA560838F}" type="presParOf" srcId="{FB32603B-464C-461D-9822-3084D1BCD64D}" destId="{5D76C0FF-BBAF-4311-BD4D-5DCB7F8DC00B}" srcOrd="0" destOrd="0" presId="urn:microsoft.com/office/officeart/2005/8/layout/hierarchy3"/>
    <dgm:cxn modelId="{11042E8F-B575-4726-BD88-C19F7D08F84E}" type="presParOf" srcId="{FB32603B-464C-461D-9822-3084D1BCD64D}" destId="{36980F7B-97B7-486F-BE60-F4A54B43E88A}" srcOrd="1" destOrd="0" presId="urn:microsoft.com/office/officeart/2005/8/layout/hierarchy3"/>
    <dgm:cxn modelId="{9C60E397-C4C4-4FB0-8CD2-91832E821ABF}" type="presParOf" srcId="{F6D00FA7-4543-4BB5-AF83-B12A29FA8BFD}" destId="{EDD7A372-F885-46CC-AB01-B459242D0B10}" srcOrd="1" destOrd="0" presId="urn:microsoft.com/office/officeart/2005/8/layout/hierarchy3"/>
    <dgm:cxn modelId="{355BC88E-B8B4-4DB9-84D0-7264BDBF3997}" type="presParOf" srcId="{EDD7A372-F885-46CC-AB01-B459242D0B10}" destId="{6F68E6A8-657D-4915-903F-483C03273826}" srcOrd="0" destOrd="0" presId="urn:microsoft.com/office/officeart/2005/8/layout/hierarchy3"/>
    <dgm:cxn modelId="{99318A38-B43D-4EED-8701-F7F721A9F67A}" type="presParOf" srcId="{EDD7A372-F885-46CC-AB01-B459242D0B10}" destId="{F722E54E-5EE1-4E48-974D-CE3F4C509336}" srcOrd="1" destOrd="0" presId="urn:microsoft.com/office/officeart/2005/8/layout/hierarchy3"/>
    <dgm:cxn modelId="{4718F9AE-EE98-458D-A548-131D8C894FC6}" type="presParOf" srcId="{EDD7A372-F885-46CC-AB01-B459242D0B10}" destId="{701ABBD7-DA68-4EA6-AA5B-010EE1802C1D}" srcOrd="2" destOrd="0" presId="urn:microsoft.com/office/officeart/2005/8/layout/hierarchy3"/>
    <dgm:cxn modelId="{527BA952-412A-493D-A55A-CBA3637882AA}" type="presParOf" srcId="{EDD7A372-F885-46CC-AB01-B459242D0B10}" destId="{8E28BCEB-EA14-4C97-99EE-B8DADA822B70}" srcOrd="3" destOrd="0" presId="urn:microsoft.com/office/officeart/2005/8/layout/hierarchy3"/>
    <dgm:cxn modelId="{D77899F3-C624-4DD8-9C79-9A0ECD799014}" type="presParOf" srcId="{51C63935-CFFB-409B-890A-91BA7AF17551}" destId="{C4A145E5-8328-45E5-899F-02E324A87ACA}" srcOrd="3" destOrd="0" presId="urn:microsoft.com/office/officeart/2005/8/layout/hierarchy3"/>
    <dgm:cxn modelId="{88DC5BBD-F008-4DB4-958A-528134CF80CD}" type="presParOf" srcId="{C4A145E5-8328-45E5-899F-02E324A87ACA}" destId="{2CA5D854-16B8-4698-BD4E-A304A70DE500}" srcOrd="0" destOrd="0" presId="urn:microsoft.com/office/officeart/2005/8/layout/hierarchy3"/>
    <dgm:cxn modelId="{8E84353A-3EFD-41F0-B377-93CE9B7B5449}" type="presParOf" srcId="{2CA5D854-16B8-4698-BD4E-A304A70DE500}" destId="{54FEA7B6-C235-4718-B3E5-A0777603F670}" srcOrd="0" destOrd="0" presId="urn:microsoft.com/office/officeart/2005/8/layout/hierarchy3"/>
    <dgm:cxn modelId="{FDA62A57-35F3-4D38-A649-1DF2C21DE77E}" type="presParOf" srcId="{2CA5D854-16B8-4698-BD4E-A304A70DE500}" destId="{88D64866-007F-45B3-9B16-9AA4DDD588EC}" srcOrd="1" destOrd="0" presId="urn:microsoft.com/office/officeart/2005/8/layout/hierarchy3"/>
    <dgm:cxn modelId="{25A45114-6B07-427E-84ED-B319ED14D53E}" type="presParOf" srcId="{C4A145E5-8328-45E5-899F-02E324A87ACA}" destId="{265A79EB-A56C-4657-9EDD-AC611005A631}" srcOrd="1" destOrd="0" presId="urn:microsoft.com/office/officeart/2005/8/layout/hierarchy3"/>
    <dgm:cxn modelId="{24C5AA66-6279-4DEB-BBB0-C4744E10C3FC}" type="presParOf" srcId="{265A79EB-A56C-4657-9EDD-AC611005A631}" destId="{2CDC5D8E-68DE-4AE3-A098-7978E2B25944}" srcOrd="0" destOrd="0" presId="urn:microsoft.com/office/officeart/2005/8/layout/hierarchy3"/>
    <dgm:cxn modelId="{22418EAE-C47A-4837-B141-BF4A973282D5}" type="presParOf" srcId="{265A79EB-A56C-4657-9EDD-AC611005A631}" destId="{4FD32CDD-4A99-46D2-A1CF-00EB655EBA48}" srcOrd="1" destOrd="0" presId="urn:microsoft.com/office/officeart/2005/8/layout/hierarchy3"/>
    <dgm:cxn modelId="{79A1822A-78DD-444E-A2A2-1E4214FC826D}" type="presParOf" srcId="{265A79EB-A56C-4657-9EDD-AC611005A631}" destId="{65ACC240-9F4C-4EED-8ADC-4A86CAA2436A}" srcOrd="2" destOrd="0" presId="urn:microsoft.com/office/officeart/2005/8/layout/hierarchy3"/>
    <dgm:cxn modelId="{35FA6869-AB64-4162-8274-C79A8F99150D}" type="presParOf" srcId="{265A79EB-A56C-4657-9EDD-AC611005A631}" destId="{2E2D2A2B-53CA-4209-8524-C85BC9B7206C}" srcOrd="3" destOrd="0" presId="urn:microsoft.com/office/officeart/2005/8/layout/hierarchy3"/>
    <dgm:cxn modelId="{E39603EB-818F-4072-AE52-B4D4A89CA912}" type="presParOf" srcId="{51C63935-CFFB-409B-890A-91BA7AF17551}" destId="{4E74642E-ABD0-451D-BCF9-FC302B6E0843}" srcOrd="4" destOrd="0" presId="urn:microsoft.com/office/officeart/2005/8/layout/hierarchy3"/>
    <dgm:cxn modelId="{C3B7C2BA-56D8-4DF6-9AB8-3B1858362356}" type="presParOf" srcId="{4E74642E-ABD0-451D-BCF9-FC302B6E0843}" destId="{0B2B6CA2-C923-45F5-917D-47CF9AE691F2}" srcOrd="0" destOrd="0" presId="urn:microsoft.com/office/officeart/2005/8/layout/hierarchy3"/>
    <dgm:cxn modelId="{52036B70-4DCF-4C4A-8D62-67D07442A152}" type="presParOf" srcId="{0B2B6CA2-C923-45F5-917D-47CF9AE691F2}" destId="{D3BBF3D3-C937-4A97-A258-82E42768A22B}" srcOrd="0" destOrd="0" presId="urn:microsoft.com/office/officeart/2005/8/layout/hierarchy3"/>
    <dgm:cxn modelId="{6662E2F6-DFB9-4ED1-95E0-F2C3152A3F41}" type="presParOf" srcId="{0B2B6CA2-C923-45F5-917D-47CF9AE691F2}" destId="{593C0CA2-437C-4703-85FE-82D433F839D8}" srcOrd="1" destOrd="0" presId="urn:microsoft.com/office/officeart/2005/8/layout/hierarchy3"/>
    <dgm:cxn modelId="{980FFD0A-6D88-462E-8CB2-039C0BE70B57}" type="presParOf" srcId="{4E74642E-ABD0-451D-BCF9-FC302B6E0843}" destId="{34083DEB-0D48-40E5-AA34-44F7E1026F7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86CBFF-B833-420C-9E88-F74E7145A0DE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73CCFD-8197-4D99-89B3-0974C9C15C29}">
      <dgm:prSet/>
      <dgm:spPr/>
      <dgm:t>
        <a:bodyPr/>
        <a:lstStyle/>
        <a:p>
          <a:r>
            <a:rPr lang="en-US" dirty="0"/>
            <a:t>KNN</a:t>
          </a:r>
        </a:p>
      </dgm:t>
    </dgm:pt>
    <dgm:pt modelId="{C079516B-9459-48C8-820D-B452DFDC409D}" type="parTrans" cxnId="{E0F97A2B-3139-4756-BEFF-1D732513D6E8}">
      <dgm:prSet/>
      <dgm:spPr/>
      <dgm:t>
        <a:bodyPr/>
        <a:lstStyle/>
        <a:p>
          <a:endParaRPr lang="en-US"/>
        </a:p>
      </dgm:t>
    </dgm:pt>
    <dgm:pt modelId="{F060AC57-4AF8-4376-A9A8-FFDB22B23F4F}" type="sibTrans" cxnId="{E0F97A2B-3139-4756-BEFF-1D732513D6E8}">
      <dgm:prSet/>
      <dgm:spPr/>
      <dgm:t>
        <a:bodyPr/>
        <a:lstStyle/>
        <a:p>
          <a:endParaRPr lang="en-US"/>
        </a:p>
      </dgm:t>
    </dgm:pt>
    <dgm:pt modelId="{AA4BCAA1-EEFC-4C5A-83D9-B74759EC9926}">
      <dgm:prSet/>
      <dgm:spPr/>
      <dgm:t>
        <a:bodyPr/>
        <a:lstStyle/>
        <a:p>
          <a:r>
            <a:rPr lang="en-US" dirty="0"/>
            <a:t>Decision Trees Classifier</a:t>
          </a:r>
        </a:p>
      </dgm:t>
    </dgm:pt>
    <dgm:pt modelId="{842B8D99-D7C7-4531-853D-FEB49F7C0B58}" type="parTrans" cxnId="{DE306D6F-6B8E-40FF-BEAD-B09FA4A83A8D}">
      <dgm:prSet/>
      <dgm:spPr/>
      <dgm:t>
        <a:bodyPr/>
        <a:lstStyle/>
        <a:p>
          <a:endParaRPr lang="en-US"/>
        </a:p>
      </dgm:t>
    </dgm:pt>
    <dgm:pt modelId="{0D28B128-9D85-490F-8178-57B4EDC4F710}" type="sibTrans" cxnId="{DE306D6F-6B8E-40FF-BEAD-B09FA4A83A8D}">
      <dgm:prSet/>
      <dgm:spPr/>
      <dgm:t>
        <a:bodyPr/>
        <a:lstStyle/>
        <a:p>
          <a:endParaRPr lang="en-US"/>
        </a:p>
      </dgm:t>
    </dgm:pt>
    <dgm:pt modelId="{A253861E-4D84-4209-8584-2C92BB26503E}">
      <dgm:prSet/>
      <dgm:spPr/>
      <dgm:t>
        <a:bodyPr/>
        <a:lstStyle/>
        <a:p>
          <a:r>
            <a:rPr lang="en-US" dirty="0"/>
            <a:t>Random Forest Classifier</a:t>
          </a:r>
        </a:p>
      </dgm:t>
    </dgm:pt>
    <dgm:pt modelId="{F391E26B-C86A-4D6E-8435-96B1740D5CE0}" type="parTrans" cxnId="{3AA72C4B-E451-497F-AE9A-CBD9923DE036}">
      <dgm:prSet/>
      <dgm:spPr/>
      <dgm:t>
        <a:bodyPr/>
        <a:lstStyle/>
        <a:p>
          <a:endParaRPr lang="en-US"/>
        </a:p>
      </dgm:t>
    </dgm:pt>
    <dgm:pt modelId="{F08F7075-C0BD-4681-98E4-4727D88537B9}" type="sibTrans" cxnId="{3AA72C4B-E451-497F-AE9A-CBD9923DE036}">
      <dgm:prSet/>
      <dgm:spPr/>
      <dgm:t>
        <a:bodyPr/>
        <a:lstStyle/>
        <a:p>
          <a:endParaRPr lang="en-US"/>
        </a:p>
      </dgm:t>
    </dgm:pt>
    <dgm:pt modelId="{2FEF1013-6638-482F-AF7E-756EF5BB1469}">
      <dgm:prSet/>
      <dgm:spPr/>
      <dgm:t>
        <a:bodyPr/>
        <a:lstStyle/>
        <a:p>
          <a:r>
            <a:rPr lang="en-US" dirty="0"/>
            <a:t>XGB Classifier</a:t>
          </a:r>
        </a:p>
      </dgm:t>
    </dgm:pt>
    <dgm:pt modelId="{4DD4B235-5382-4925-B201-307286B287D4}" type="parTrans" cxnId="{72CE3E3C-EC7A-4A46-836A-D48BA2E35592}">
      <dgm:prSet/>
      <dgm:spPr/>
      <dgm:t>
        <a:bodyPr/>
        <a:lstStyle/>
        <a:p>
          <a:endParaRPr lang="en-US"/>
        </a:p>
      </dgm:t>
    </dgm:pt>
    <dgm:pt modelId="{8D181B8E-64D1-437A-9FE5-03FCCD6A1779}" type="sibTrans" cxnId="{72CE3E3C-EC7A-4A46-836A-D48BA2E35592}">
      <dgm:prSet/>
      <dgm:spPr/>
      <dgm:t>
        <a:bodyPr/>
        <a:lstStyle/>
        <a:p>
          <a:endParaRPr lang="en-US"/>
        </a:p>
      </dgm:t>
    </dgm:pt>
    <dgm:pt modelId="{7EE134C1-8779-468F-98E5-01F5F097127D}">
      <dgm:prSet/>
      <dgm:spPr/>
      <dgm:t>
        <a:bodyPr/>
        <a:lstStyle/>
        <a:p>
          <a:r>
            <a:rPr lang="en-US" dirty="0"/>
            <a:t>ADA Boost</a:t>
          </a:r>
        </a:p>
      </dgm:t>
    </dgm:pt>
    <dgm:pt modelId="{6ADA7093-9926-4680-886B-E00155C9C07F}" type="parTrans" cxnId="{2742F4EF-7501-478A-910D-C9505FCD7525}">
      <dgm:prSet/>
      <dgm:spPr/>
      <dgm:t>
        <a:bodyPr/>
        <a:lstStyle/>
        <a:p>
          <a:endParaRPr lang="en-US"/>
        </a:p>
      </dgm:t>
    </dgm:pt>
    <dgm:pt modelId="{BA8EA7F1-E656-4D05-AA14-5DBB06C6CCA7}" type="sibTrans" cxnId="{2742F4EF-7501-478A-910D-C9505FCD7525}">
      <dgm:prSet/>
      <dgm:spPr/>
      <dgm:t>
        <a:bodyPr/>
        <a:lstStyle/>
        <a:p>
          <a:endParaRPr lang="en-US"/>
        </a:p>
      </dgm:t>
    </dgm:pt>
    <dgm:pt modelId="{27D93EDA-9E09-4AC2-9FB9-DF8C3966B6F5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9D0EE66B-7830-4C6C-B404-B492CBD2CF19}" type="parTrans" cxnId="{52308A49-D76B-4C59-BB12-1462DF8BE179}">
      <dgm:prSet/>
      <dgm:spPr/>
      <dgm:t>
        <a:bodyPr/>
        <a:lstStyle/>
        <a:p>
          <a:endParaRPr lang="en-US"/>
        </a:p>
      </dgm:t>
    </dgm:pt>
    <dgm:pt modelId="{587C6E8B-3C1A-4A3E-93D8-6F4C6F56A820}" type="sibTrans" cxnId="{52308A49-D76B-4C59-BB12-1462DF8BE179}">
      <dgm:prSet/>
      <dgm:spPr/>
      <dgm:t>
        <a:bodyPr/>
        <a:lstStyle/>
        <a:p>
          <a:endParaRPr lang="en-US"/>
        </a:p>
      </dgm:t>
    </dgm:pt>
    <dgm:pt modelId="{7345A138-234B-4124-8E18-21CB1B2159B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92.89% accuracy</a:t>
          </a:r>
        </a:p>
      </dgm:t>
    </dgm:pt>
    <dgm:pt modelId="{481B46FA-3834-4C96-9DF2-F4E9F11F019B}" type="parTrans" cxnId="{5EE3421B-5F25-405D-9C22-A5B1614E7768}">
      <dgm:prSet/>
      <dgm:spPr/>
    </dgm:pt>
    <dgm:pt modelId="{8CF7061A-6EF3-46FF-B88B-BBC1D224150A}" type="sibTrans" cxnId="{5EE3421B-5F25-405D-9C22-A5B1614E7768}">
      <dgm:prSet/>
      <dgm:spPr/>
    </dgm:pt>
    <dgm:pt modelId="{CC660A17-99A7-4CD9-B9B7-34B7B08A2C5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94.93% accuracy</a:t>
          </a:r>
        </a:p>
      </dgm:t>
    </dgm:pt>
    <dgm:pt modelId="{0744197D-F74E-446A-A119-A0B77939D5B1}" type="parTrans" cxnId="{9D0FAB3D-B7D7-4E0C-80E2-DEF51C23A8C0}">
      <dgm:prSet/>
      <dgm:spPr/>
    </dgm:pt>
    <dgm:pt modelId="{96BD4F97-A3A7-45E1-B2F4-DDDD82D27278}" type="sibTrans" cxnId="{9D0FAB3D-B7D7-4E0C-80E2-DEF51C23A8C0}">
      <dgm:prSet/>
      <dgm:spPr/>
    </dgm:pt>
    <dgm:pt modelId="{61A2EC29-1EF0-4D93-BD40-FD734574E70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96.34% accuracy</a:t>
          </a:r>
        </a:p>
      </dgm:t>
    </dgm:pt>
    <dgm:pt modelId="{966A3929-CA9D-408B-8F6B-1FB9E9E4F51E}" type="parTrans" cxnId="{8600196A-333A-4402-98DC-084F80B56A63}">
      <dgm:prSet/>
      <dgm:spPr/>
    </dgm:pt>
    <dgm:pt modelId="{4F5C3A1E-2C38-4D93-AF29-205506DBF430}" type="sibTrans" cxnId="{8600196A-333A-4402-98DC-084F80B56A63}">
      <dgm:prSet/>
      <dgm:spPr/>
    </dgm:pt>
    <dgm:pt modelId="{313B0D1B-5701-4EFA-8D89-816FDE45CE5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87.17% accuracy</a:t>
          </a:r>
        </a:p>
      </dgm:t>
    </dgm:pt>
    <dgm:pt modelId="{077C7C25-6B6E-45D6-8D69-8929A99501A4}" type="parTrans" cxnId="{4C4E327E-F69F-493F-A962-84772133BA85}">
      <dgm:prSet/>
      <dgm:spPr/>
    </dgm:pt>
    <dgm:pt modelId="{3B9037B0-ED93-4788-8E0C-49842B7541CD}" type="sibTrans" cxnId="{4C4E327E-F69F-493F-A962-84772133BA85}">
      <dgm:prSet/>
      <dgm:spPr/>
    </dgm:pt>
    <dgm:pt modelId="{927F5B21-A2AF-46B7-960B-C3DFAA217A81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96.33% accuracy</a:t>
          </a:r>
        </a:p>
      </dgm:t>
    </dgm:pt>
    <dgm:pt modelId="{A8894408-D6CB-467E-9299-E88090D5893E}" type="parTrans" cxnId="{45640784-2EA2-4072-81D5-4BFFB9ADBE28}">
      <dgm:prSet/>
      <dgm:spPr/>
    </dgm:pt>
    <dgm:pt modelId="{DA9C17DF-47D2-4FF1-A3EE-FA55B3D0AF99}" type="sibTrans" cxnId="{45640784-2EA2-4072-81D5-4BFFB9ADBE28}">
      <dgm:prSet/>
      <dgm:spPr/>
    </dgm:pt>
    <dgm:pt modelId="{6A9A5680-8F9B-4FD9-9CCE-2D1C4B73F23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92.63% accuracy</a:t>
          </a:r>
        </a:p>
      </dgm:t>
    </dgm:pt>
    <dgm:pt modelId="{CC5817AE-F9DF-455F-B2F3-9CB6A9D07C03}" type="parTrans" cxnId="{2053F7F3-57BC-4753-B4AC-3D4AA523CA28}">
      <dgm:prSet/>
      <dgm:spPr/>
    </dgm:pt>
    <dgm:pt modelId="{34A7D3C4-9CD7-49F8-96E8-9ABD45E870DD}" type="sibTrans" cxnId="{2053F7F3-57BC-4753-B4AC-3D4AA523CA28}">
      <dgm:prSet/>
      <dgm:spPr/>
    </dgm:pt>
    <dgm:pt modelId="{063EC3E1-D119-47C0-A24B-FB0003C2126B}" type="pres">
      <dgm:prSet presAssocID="{7F86CBFF-B833-420C-9E88-F74E7145A0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8A8BDF-7BCC-4E5B-B342-21D03397DF52}" type="pres">
      <dgm:prSet presAssocID="{B973CCFD-8197-4D99-89B3-0974C9C15C29}" presName="root" presStyleCnt="0"/>
      <dgm:spPr/>
    </dgm:pt>
    <dgm:pt modelId="{74C7AFDB-AA3A-422C-8C60-454E5A76E60B}" type="pres">
      <dgm:prSet presAssocID="{B973CCFD-8197-4D99-89B3-0974C9C15C29}" presName="rootComposite" presStyleCnt="0"/>
      <dgm:spPr/>
    </dgm:pt>
    <dgm:pt modelId="{A067A872-D652-4CAD-999F-576C2F32B1CA}" type="pres">
      <dgm:prSet presAssocID="{B973CCFD-8197-4D99-89B3-0974C9C15C29}" presName="rootText" presStyleLbl="node1" presStyleIdx="0" presStyleCnt="6"/>
      <dgm:spPr/>
    </dgm:pt>
    <dgm:pt modelId="{CC9615AC-2B7F-4AED-B51D-DD633723A7C8}" type="pres">
      <dgm:prSet presAssocID="{B973CCFD-8197-4D99-89B3-0974C9C15C29}" presName="rootConnector" presStyleLbl="node1" presStyleIdx="0" presStyleCnt="6"/>
      <dgm:spPr/>
    </dgm:pt>
    <dgm:pt modelId="{FC8F9EFA-C667-4D84-BF9B-11947AC855D5}" type="pres">
      <dgm:prSet presAssocID="{B973CCFD-8197-4D99-89B3-0974C9C15C29}" presName="childShape" presStyleCnt="0"/>
      <dgm:spPr/>
    </dgm:pt>
    <dgm:pt modelId="{661D0757-D711-4AF5-AE3F-0EF635257CE9}" type="pres">
      <dgm:prSet presAssocID="{481B46FA-3834-4C96-9DF2-F4E9F11F019B}" presName="Name13" presStyleLbl="parChTrans1D2" presStyleIdx="0" presStyleCnt="6"/>
      <dgm:spPr/>
    </dgm:pt>
    <dgm:pt modelId="{3E70C0A3-3955-4259-BAD8-419C687C9CC4}" type="pres">
      <dgm:prSet presAssocID="{7345A138-234B-4124-8E18-21CB1B2159B7}" presName="childText" presStyleLbl="bgAcc1" presStyleIdx="0" presStyleCnt="6">
        <dgm:presLayoutVars>
          <dgm:bulletEnabled val="1"/>
        </dgm:presLayoutVars>
      </dgm:prSet>
      <dgm:spPr/>
    </dgm:pt>
    <dgm:pt modelId="{41C6E24D-74AE-4C5F-AF57-7D52B3F7D363}" type="pres">
      <dgm:prSet presAssocID="{AA4BCAA1-EEFC-4C5A-83D9-B74759EC9926}" presName="root" presStyleCnt="0"/>
      <dgm:spPr/>
    </dgm:pt>
    <dgm:pt modelId="{1D6B3DEB-464C-4A42-B4A9-7B5EC0CDF5E2}" type="pres">
      <dgm:prSet presAssocID="{AA4BCAA1-EEFC-4C5A-83D9-B74759EC9926}" presName="rootComposite" presStyleCnt="0"/>
      <dgm:spPr/>
    </dgm:pt>
    <dgm:pt modelId="{5A2620B0-B081-47A9-A9FD-1E94CFCC0EA6}" type="pres">
      <dgm:prSet presAssocID="{AA4BCAA1-EEFC-4C5A-83D9-B74759EC9926}" presName="rootText" presStyleLbl="node1" presStyleIdx="1" presStyleCnt="6"/>
      <dgm:spPr/>
    </dgm:pt>
    <dgm:pt modelId="{D489B17B-DD57-4DA0-AFEC-F48C07032C17}" type="pres">
      <dgm:prSet presAssocID="{AA4BCAA1-EEFC-4C5A-83D9-B74759EC9926}" presName="rootConnector" presStyleLbl="node1" presStyleIdx="1" presStyleCnt="6"/>
      <dgm:spPr/>
    </dgm:pt>
    <dgm:pt modelId="{3F85FCB1-8874-49CE-B93D-C1DDA4BB6ED1}" type="pres">
      <dgm:prSet presAssocID="{AA4BCAA1-EEFC-4C5A-83D9-B74759EC9926}" presName="childShape" presStyleCnt="0"/>
      <dgm:spPr/>
    </dgm:pt>
    <dgm:pt modelId="{C7D03AD8-DB5C-464E-93C6-D0D2A54B7E9B}" type="pres">
      <dgm:prSet presAssocID="{0744197D-F74E-446A-A119-A0B77939D5B1}" presName="Name13" presStyleLbl="parChTrans1D2" presStyleIdx="1" presStyleCnt="6"/>
      <dgm:spPr/>
    </dgm:pt>
    <dgm:pt modelId="{9FFC502F-2774-44A6-A30A-39F222B63017}" type="pres">
      <dgm:prSet presAssocID="{CC660A17-99A7-4CD9-B9B7-34B7B08A2C5D}" presName="childText" presStyleLbl="bgAcc1" presStyleIdx="1" presStyleCnt="6">
        <dgm:presLayoutVars>
          <dgm:bulletEnabled val="1"/>
        </dgm:presLayoutVars>
      </dgm:prSet>
      <dgm:spPr/>
    </dgm:pt>
    <dgm:pt modelId="{B6FDD292-1045-4067-9C43-E03FE1FDC8C3}" type="pres">
      <dgm:prSet presAssocID="{A253861E-4D84-4209-8584-2C92BB26503E}" presName="root" presStyleCnt="0"/>
      <dgm:spPr/>
    </dgm:pt>
    <dgm:pt modelId="{3D322C60-5B6E-457A-8781-456743154FD6}" type="pres">
      <dgm:prSet presAssocID="{A253861E-4D84-4209-8584-2C92BB26503E}" presName="rootComposite" presStyleCnt="0"/>
      <dgm:spPr/>
    </dgm:pt>
    <dgm:pt modelId="{F9D82022-C46E-4185-BFB8-E3D8FD4EF970}" type="pres">
      <dgm:prSet presAssocID="{A253861E-4D84-4209-8584-2C92BB26503E}" presName="rootText" presStyleLbl="node1" presStyleIdx="2" presStyleCnt="6"/>
      <dgm:spPr/>
    </dgm:pt>
    <dgm:pt modelId="{AB817E03-CF15-48DC-9397-2DD6D39FB84B}" type="pres">
      <dgm:prSet presAssocID="{A253861E-4D84-4209-8584-2C92BB26503E}" presName="rootConnector" presStyleLbl="node1" presStyleIdx="2" presStyleCnt="6"/>
      <dgm:spPr/>
    </dgm:pt>
    <dgm:pt modelId="{2DBC857C-0B15-4B3D-875A-5E4184BE2AFC}" type="pres">
      <dgm:prSet presAssocID="{A253861E-4D84-4209-8584-2C92BB26503E}" presName="childShape" presStyleCnt="0"/>
      <dgm:spPr/>
    </dgm:pt>
    <dgm:pt modelId="{8171213B-B9C0-4961-8600-2B8FD6A9A710}" type="pres">
      <dgm:prSet presAssocID="{966A3929-CA9D-408B-8F6B-1FB9E9E4F51E}" presName="Name13" presStyleLbl="parChTrans1D2" presStyleIdx="2" presStyleCnt="6"/>
      <dgm:spPr/>
    </dgm:pt>
    <dgm:pt modelId="{80ECA44C-502F-4D53-A5EE-69A39DC2E382}" type="pres">
      <dgm:prSet presAssocID="{61A2EC29-1EF0-4D93-BD40-FD734574E70D}" presName="childText" presStyleLbl="bgAcc1" presStyleIdx="2" presStyleCnt="6">
        <dgm:presLayoutVars>
          <dgm:bulletEnabled val="1"/>
        </dgm:presLayoutVars>
      </dgm:prSet>
      <dgm:spPr/>
    </dgm:pt>
    <dgm:pt modelId="{53AE950A-C607-42BC-9A14-920EED2EF855}" type="pres">
      <dgm:prSet presAssocID="{2FEF1013-6638-482F-AF7E-756EF5BB1469}" presName="root" presStyleCnt="0"/>
      <dgm:spPr/>
    </dgm:pt>
    <dgm:pt modelId="{AF90C12A-B1B2-41BF-B122-626A3F9B9821}" type="pres">
      <dgm:prSet presAssocID="{2FEF1013-6638-482F-AF7E-756EF5BB1469}" presName="rootComposite" presStyleCnt="0"/>
      <dgm:spPr/>
    </dgm:pt>
    <dgm:pt modelId="{78D695AD-1E49-4ACF-93D8-15B6E9512ABF}" type="pres">
      <dgm:prSet presAssocID="{2FEF1013-6638-482F-AF7E-756EF5BB1469}" presName="rootText" presStyleLbl="node1" presStyleIdx="3" presStyleCnt="6"/>
      <dgm:spPr/>
    </dgm:pt>
    <dgm:pt modelId="{DEDE9D4A-91B6-4392-9762-1CF1F7283F54}" type="pres">
      <dgm:prSet presAssocID="{2FEF1013-6638-482F-AF7E-756EF5BB1469}" presName="rootConnector" presStyleLbl="node1" presStyleIdx="3" presStyleCnt="6"/>
      <dgm:spPr/>
    </dgm:pt>
    <dgm:pt modelId="{2969072B-64A2-4C1C-AD5B-C0E5814A5C77}" type="pres">
      <dgm:prSet presAssocID="{2FEF1013-6638-482F-AF7E-756EF5BB1469}" presName="childShape" presStyleCnt="0"/>
      <dgm:spPr/>
    </dgm:pt>
    <dgm:pt modelId="{C66FC243-E5D2-4D1D-AEE2-DFAFF7419E7F}" type="pres">
      <dgm:prSet presAssocID="{A8894408-D6CB-467E-9299-E88090D5893E}" presName="Name13" presStyleLbl="parChTrans1D2" presStyleIdx="3" presStyleCnt="6"/>
      <dgm:spPr/>
    </dgm:pt>
    <dgm:pt modelId="{A172D8FC-BFCA-4383-A2F8-859D673D1B9D}" type="pres">
      <dgm:prSet presAssocID="{927F5B21-A2AF-46B7-960B-C3DFAA217A81}" presName="childText" presStyleLbl="bgAcc1" presStyleIdx="3" presStyleCnt="6">
        <dgm:presLayoutVars>
          <dgm:bulletEnabled val="1"/>
        </dgm:presLayoutVars>
      </dgm:prSet>
      <dgm:spPr/>
    </dgm:pt>
    <dgm:pt modelId="{A8457DBF-E5B7-484F-A0BF-24C67006BFD2}" type="pres">
      <dgm:prSet presAssocID="{7EE134C1-8779-468F-98E5-01F5F097127D}" presName="root" presStyleCnt="0"/>
      <dgm:spPr/>
    </dgm:pt>
    <dgm:pt modelId="{CFABCE99-0A35-4BA1-B59F-30C0F9463D45}" type="pres">
      <dgm:prSet presAssocID="{7EE134C1-8779-468F-98E5-01F5F097127D}" presName="rootComposite" presStyleCnt="0"/>
      <dgm:spPr/>
    </dgm:pt>
    <dgm:pt modelId="{508C8EF2-9C24-4C98-AFFC-C3B5EB6EA38C}" type="pres">
      <dgm:prSet presAssocID="{7EE134C1-8779-468F-98E5-01F5F097127D}" presName="rootText" presStyleLbl="node1" presStyleIdx="4" presStyleCnt="6"/>
      <dgm:spPr/>
    </dgm:pt>
    <dgm:pt modelId="{1A0D5170-C8E3-4CFE-957D-52180F4BCE7F}" type="pres">
      <dgm:prSet presAssocID="{7EE134C1-8779-468F-98E5-01F5F097127D}" presName="rootConnector" presStyleLbl="node1" presStyleIdx="4" presStyleCnt="6"/>
      <dgm:spPr/>
    </dgm:pt>
    <dgm:pt modelId="{CDB922D2-5B87-49E2-BEDB-44ED655FA6F9}" type="pres">
      <dgm:prSet presAssocID="{7EE134C1-8779-468F-98E5-01F5F097127D}" presName="childShape" presStyleCnt="0"/>
      <dgm:spPr/>
    </dgm:pt>
    <dgm:pt modelId="{C91140A4-C0CE-4826-B5D9-8A2AC1B17B10}" type="pres">
      <dgm:prSet presAssocID="{CC5817AE-F9DF-455F-B2F3-9CB6A9D07C03}" presName="Name13" presStyleLbl="parChTrans1D2" presStyleIdx="4" presStyleCnt="6"/>
      <dgm:spPr/>
    </dgm:pt>
    <dgm:pt modelId="{1E2DC4F8-FDC1-406F-8BE6-248DD743893A}" type="pres">
      <dgm:prSet presAssocID="{6A9A5680-8F9B-4FD9-9CCE-2D1C4B73F237}" presName="childText" presStyleLbl="bgAcc1" presStyleIdx="4" presStyleCnt="6">
        <dgm:presLayoutVars>
          <dgm:bulletEnabled val="1"/>
        </dgm:presLayoutVars>
      </dgm:prSet>
      <dgm:spPr/>
    </dgm:pt>
    <dgm:pt modelId="{E67C96EF-E492-4066-861D-937EAD41BB86}" type="pres">
      <dgm:prSet presAssocID="{27D93EDA-9E09-4AC2-9FB9-DF8C3966B6F5}" presName="root" presStyleCnt="0"/>
      <dgm:spPr/>
    </dgm:pt>
    <dgm:pt modelId="{7301F957-8E2B-4D54-8DE4-2858CF38DF1B}" type="pres">
      <dgm:prSet presAssocID="{27D93EDA-9E09-4AC2-9FB9-DF8C3966B6F5}" presName="rootComposite" presStyleCnt="0"/>
      <dgm:spPr/>
    </dgm:pt>
    <dgm:pt modelId="{BBEEA9B4-5A6F-4216-8C4C-9A204EC901BC}" type="pres">
      <dgm:prSet presAssocID="{27D93EDA-9E09-4AC2-9FB9-DF8C3966B6F5}" presName="rootText" presStyleLbl="node1" presStyleIdx="5" presStyleCnt="6"/>
      <dgm:spPr/>
    </dgm:pt>
    <dgm:pt modelId="{705F430C-C3BE-4074-8A5C-353CAD3BF136}" type="pres">
      <dgm:prSet presAssocID="{27D93EDA-9E09-4AC2-9FB9-DF8C3966B6F5}" presName="rootConnector" presStyleLbl="node1" presStyleIdx="5" presStyleCnt="6"/>
      <dgm:spPr/>
    </dgm:pt>
    <dgm:pt modelId="{BEC7FABA-E510-4886-A6D0-44DC2331F59F}" type="pres">
      <dgm:prSet presAssocID="{27D93EDA-9E09-4AC2-9FB9-DF8C3966B6F5}" presName="childShape" presStyleCnt="0"/>
      <dgm:spPr/>
    </dgm:pt>
    <dgm:pt modelId="{87B45F88-C48D-46E4-B528-EE80B7FAE37D}" type="pres">
      <dgm:prSet presAssocID="{077C7C25-6B6E-45D6-8D69-8929A99501A4}" presName="Name13" presStyleLbl="parChTrans1D2" presStyleIdx="5" presStyleCnt="6"/>
      <dgm:spPr/>
    </dgm:pt>
    <dgm:pt modelId="{2716207F-2BF1-43F4-8B29-B8A25BCEBD4E}" type="pres">
      <dgm:prSet presAssocID="{313B0D1B-5701-4EFA-8D89-816FDE45CE5F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9FA31816-0960-4358-9CBA-6EF9D88D7C31}" type="presOf" srcId="{077C7C25-6B6E-45D6-8D69-8929A99501A4}" destId="{87B45F88-C48D-46E4-B528-EE80B7FAE37D}" srcOrd="0" destOrd="0" presId="urn:microsoft.com/office/officeart/2005/8/layout/hierarchy3"/>
    <dgm:cxn modelId="{5EE3421B-5F25-405D-9C22-A5B1614E7768}" srcId="{B973CCFD-8197-4D99-89B3-0974C9C15C29}" destId="{7345A138-234B-4124-8E18-21CB1B2159B7}" srcOrd="0" destOrd="0" parTransId="{481B46FA-3834-4C96-9DF2-F4E9F11F019B}" sibTransId="{8CF7061A-6EF3-46FF-B88B-BBC1D224150A}"/>
    <dgm:cxn modelId="{2BF00C20-B838-4D96-ACE4-134B940CA5EC}" type="presOf" srcId="{966A3929-CA9D-408B-8F6B-1FB9E9E4F51E}" destId="{8171213B-B9C0-4961-8600-2B8FD6A9A710}" srcOrd="0" destOrd="0" presId="urn:microsoft.com/office/officeart/2005/8/layout/hierarchy3"/>
    <dgm:cxn modelId="{2E939225-7C62-4342-BF95-32398FC64883}" type="presOf" srcId="{AA4BCAA1-EEFC-4C5A-83D9-B74759EC9926}" destId="{D489B17B-DD57-4DA0-AFEC-F48C07032C17}" srcOrd="1" destOrd="0" presId="urn:microsoft.com/office/officeart/2005/8/layout/hierarchy3"/>
    <dgm:cxn modelId="{E0F97A2B-3139-4756-BEFF-1D732513D6E8}" srcId="{7F86CBFF-B833-420C-9E88-F74E7145A0DE}" destId="{B973CCFD-8197-4D99-89B3-0974C9C15C29}" srcOrd="0" destOrd="0" parTransId="{C079516B-9459-48C8-820D-B452DFDC409D}" sibTransId="{F060AC57-4AF8-4376-A9A8-FFDB22B23F4F}"/>
    <dgm:cxn modelId="{6C47C42C-7F68-482C-A862-D7B6997C5C23}" type="presOf" srcId="{2FEF1013-6638-482F-AF7E-756EF5BB1469}" destId="{78D695AD-1E49-4ACF-93D8-15B6E9512ABF}" srcOrd="0" destOrd="0" presId="urn:microsoft.com/office/officeart/2005/8/layout/hierarchy3"/>
    <dgm:cxn modelId="{925A6737-25F3-47E1-A1B8-326031A5C45F}" type="presOf" srcId="{A253861E-4D84-4209-8584-2C92BB26503E}" destId="{F9D82022-C46E-4185-BFB8-E3D8FD4EF970}" srcOrd="0" destOrd="0" presId="urn:microsoft.com/office/officeart/2005/8/layout/hierarchy3"/>
    <dgm:cxn modelId="{FBA15E3B-686B-4AB5-901F-F152259B66F6}" type="presOf" srcId="{B973CCFD-8197-4D99-89B3-0974C9C15C29}" destId="{A067A872-D652-4CAD-999F-576C2F32B1CA}" srcOrd="0" destOrd="0" presId="urn:microsoft.com/office/officeart/2005/8/layout/hierarchy3"/>
    <dgm:cxn modelId="{72CE3E3C-EC7A-4A46-836A-D48BA2E35592}" srcId="{7F86CBFF-B833-420C-9E88-F74E7145A0DE}" destId="{2FEF1013-6638-482F-AF7E-756EF5BB1469}" srcOrd="3" destOrd="0" parTransId="{4DD4B235-5382-4925-B201-307286B287D4}" sibTransId="{8D181B8E-64D1-437A-9FE5-03FCCD6A1779}"/>
    <dgm:cxn modelId="{9D0FAB3D-B7D7-4E0C-80E2-DEF51C23A8C0}" srcId="{AA4BCAA1-EEFC-4C5A-83D9-B74759EC9926}" destId="{CC660A17-99A7-4CD9-B9B7-34B7B08A2C5D}" srcOrd="0" destOrd="0" parTransId="{0744197D-F74E-446A-A119-A0B77939D5B1}" sibTransId="{96BD4F97-A3A7-45E1-B2F4-DDDD82D27278}"/>
    <dgm:cxn modelId="{B000CC5D-CE13-429E-B4BE-B6C98EFC5D36}" type="presOf" srcId="{2FEF1013-6638-482F-AF7E-756EF5BB1469}" destId="{DEDE9D4A-91B6-4392-9762-1CF1F7283F54}" srcOrd="1" destOrd="0" presId="urn:microsoft.com/office/officeart/2005/8/layout/hierarchy3"/>
    <dgm:cxn modelId="{A8EAC641-DD29-4CE6-A853-E491B0961184}" type="presOf" srcId="{7EE134C1-8779-468F-98E5-01F5F097127D}" destId="{1A0D5170-C8E3-4CFE-957D-52180F4BCE7F}" srcOrd="1" destOrd="0" presId="urn:microsoft.com/office/officeart/2005/8/layout/hierarchy3"/>
    <dgm:cxn modelId="{52308A49-D76B-4C59-BB12-1462DF8BE179}" srcId="{7F86CBFF-B833-420C-9E88-F74E7145A0DE}" destId="{27D93EDA-9E09-4AC2-9FB9-DF8C3966B6F5}" srcOrd="5" destOrd="0" parTransId="{9D0EE66B-7830-4C6C-B404-B492CBD2CF19}" sibTransId="{587C6E8B-3C1A-4A3E-93D8-6F4C6F56A820}"/>
    <dgm:cxn modelId="{8600196A-333A-4402-98DC-084F80B56A63}" srcId="{A253861E-4D84-4209-8584-2C92BB26503E}" destId="{61A2EC29-1EF0-4D93-BD40-FD734574E70D}" srcOrd="0" destOrd="0" parTransId="{966A3929-CA9D-408B-8F6B-1FB9E9E4F51E}" sibTransId="{4F5C3A1E-2C38-4D93-AF29-205506DBF430}"/>
    <dgm:cxn modelId="{AE92E96A-8277-444F-A3D8-EA6F7B42C41F}" type="presOf" srcId="{7345A138-234B-4124-8E18-21CB1B2159B7}" destId="{3E70C0A3-3955-4259-BAD8-419C687C9CC4}" srcOrd="0" destOrd="0" presId="urn:microsoft.com/office/officeart/2005/8/layout/hierarchy3"/>
    <dgm:cxn modelId="{3AA72C4B-E451-497F-AE9A-CBD9923DE036}" srcId="{7F86CBFF-B833-420C-9E88-F74E7145A0DE}" destId="{A253861E-4D84-4209-8584-2C92BB26503E}" srcOrd="2" destOrd="0" parTransId="{F391E26B-C86A-4D6E-8435-96B1740D5CE0}" sibTransId="{F08F7075-C0BD-4681-98E4-4727D88537B9}"/>
    <dgm:cxn modelId="{2A1AC74D-D67F-4C43-9528-5790F4422C86}" type="presOf" srcId="{61A2EC29-1EF0-4D93-BD40-FD734574E70D}" destId="{80ECA44C-502F-4D53-A5EE-69A39DC2E382}" srcOrd="0" destOrd="0" presId="urn:microsoft.com/office/officeart/2005/8/layout/hierarchy3"/>
    <dgm:cxn modelId="{457F166E-A35E-4475-9F2D-0A9C57BD4C06}" type="presOf" srcId="{B973CCFD-8197-4D99-89B3-0974C9C15C29}" destId="{CC9615AC-2B7F-4AED-B51D-DD633723A7C8}" srcOrd="1" destOrd="0" presId="urn:microsoft.com/office/officeart/2005/8/layout/hierarchy3"/>
    <dgm:cxn modelId="{A4F5816E-5DE5-423A-AE9B-68A7E1959FF3}" type="presOf" srcId="{AA4BCAA1-EEFC-4C5A-83D9-B74759EC9926}" destId="{5A2620B0-B081-47A9-A9FD-1E94CFCC0EA6}" srcOrd="0" destOrd="0" presId="urn:microsoft.com/office/officeart/2005/8/layout/hierarchy3"/>
    <dgm:cxn modelId="{DE306D6F-6B8E-40FF-BEAD-B09FA4A83A8D}" srcId="{7F86CBFF-B833-420C-9E88-F74E7145A0DE}" destId="{AA4BCAA1-EEFC-4C5A-83D9-B74759EC9926}" srcOrd="1" destOrd="0" parTransId="{842B8D99-D7C7-4531-853D-FEB49F7C0B58}" sibTransId="{0D28B128-9D85-490F-8178-57B4EDC4F710}"/>
    <dgm:cxn modelId="{7A27F34F-3A40-4782-98F9-4BBA5C986D38}" type="presOf" srcId="{A8894408-D6CB-467E-9299-E88090D5893E}" destId="{C66FC243-E5D2-4D1D-AEE2-DFAFF7419E7F}" srcOrd="0" destOrd="0" presId="urn:microsoft.com/office/officeart/2005/8/layout/hierarchy3"/>
    <dgm:cxn modelId="{3982DF7B-C62F-4732-B47E-FB747ABA1CE4}" type="presOf" srcId="{27D93EDA-9E09-4AC2-9FB9-DF8C3966B6F5}" destId="{BBEEA9B4-5A6F-4216-8C4C-9A204EC901BC}" srcOrd="0" destOrd="0" presId="urn:microsoft.com/office/officeart/2005/8/layout/hierarchy3"/>
    <dgm:cxn modelId="{4C4E327E-F69F-493F-A962-84772133BA85}" srcId="{27D93EDA-9E09-4AC2-9FB9-DF8C3966B6F5}" destId="{313B0D1B-5701-4EFA-8D89-816FDE45CE5F}" srcOrd="0" destOrd="0" parTransId="{077C7C25-6B6E-45D6-8D69-8929A99501A4}" sibTransId="{3B9037B0-ED93-4788-8E0C-49842B7541CD}"/>
    <dgm:cxn modelId="{1B1E1D7F-4CCC-4ADE-B290-531A44CDEEC4}" type="presOf" srcId="{927F5B21-A2AF-46B7-960B-C3DFAA217A81}" destId="{A172D8FC-BFCA-4383-A2F8-859D673D1B9D}" srcOrd="0" destOrd="0" presId="urn:microsoft.com/office/officeart/2005/8/layout/hierarchy3"/>
    <dgm:cxn modelId="{45640784-2EA2-4072-81D5-4BFFB9ADBE28}" srcId="{2FEF1013-6638-482F-AF7E-756EF5BB1469}" destId="{927F5B21-A2AF-46B7-960B-C3DFAA217A81}" srcOrd="0" destOrd="0" parTransId="{A8894408-D6CB-467E-9299-E88090D5893E}" sibTransId="{DA9C17DF-47D2-4FF1-A3EE-FA55B3D0AF99}"/>
    <dgm:cxn modelId="{446CAF95-FED8-4455-AC5B-FE8FBA1F87DA}" type="presOf" srcId="{7F86CBFF-B833-420C-9E88-F74E7145A0DE}" destId="{063EC3E1-D119-47C0-A24B-FB0003C2126B}" srcOrd="0" destOrd="0" presId="urn:microsoft.com/office/officeart/2005/8/layout/hierarchy3"/>
    <dgm:cxn modelId="{42B5BE96-05ED-4CD0-B41E-4F526C6B4063}" type="presOf" srcId="{0744197D-F74E-446A-A119-A0B77939D5B1}" destId="{C7D03AD8-DB5C-464E-93C6-D0D2A54B7E9B}" srcOrd="0" destOrd="0" presId="urn:microsoft.com/office/officeart/2005/8/layout/hierarchy3"/>
    <dgm:cxn modelId="{0C382F9C-486C-4AE2-A538-A52F518CE0E0}" type="presOf" srcId="{313B0D1B-5701-4EFA-8D89-816FDE45CE5F}" destId="{2716207F-2BF1-43F4-8B29-B8A25BCEBD4E}" srcOrd="0" destOrd="0" presId="urn:microsoft.com/office/officeart/2005/8/layout/hierarchy3"/>
    <dgm:cxn modelId="{18B9C6AF-FD49-4E70-A5E3-AA486C11E7A9}" type="presOf" srcId="{CC5817AE-F9DF-455F-B2F3-9CB6A9D07C03}" destId="{C91140A4-C0CE-4826-B5D9-8A2AC1B17B10}" srcOrd="0" destOrd="0" presId="urn:microsoft.com/office/officeart/2005/8/layout/hierarchy3"/>
    <dgm:cxn modelId="{8BC725BE-C6D6-4479-A634-C36436DCFC6D}" type="presOf" srcId="{481B46FA-3834-4C96-9DF2-F4E9F11F019B}" destId="{661D0757-D711-4AF5-AE3F-0EF635257CE9}" srcOrd="0" destOrd="0" presId="urn:microsoft.com/office/officeart/2005/8/layout/hierarchy3"/>
    <dgm:cxn modelId="{4072E2C6-2350-4D58-81F7-A2D20E2C3F38}" type="presOf" srcId="{7EE134C1-8779-468F-98E5-01F5F097127D}" destId="{508C8EF2-9C24-4C98-AFFC-C3B5EB6EA38C}" srcOrd="0" destOrd="0" presId="urn:microsoft.com/office/officeart/2005/8/layout/hierarchy3"/>
    <dgm:cxn modelId="{E06520D1-CB56-407C-B00F-2E8197B5A7FA}" type="presOf" srcId="{CC660A17-99A7-4CD9-B9B7-34B7B08A2C5D}" destId="{9FFC502F-2774-44A6-A30A-39F222B63017}" srcOrd="0" destOrd="0" presId="urn:microsoft.com/office/officeart/2005/8/layout/hierarchy3"/>
    <dgm:cxn modelId="{FCA6C7E3-730B-4894-9DAD-598546F9370A}" type="presOf" srcId="{6A9A5680-8F9B-4FD9-9CCE-2D1C4B73F237}" destId="{1E2DC4F8-FDC1-406F-8BE6-248DD743893A}" srcOrd="0" destOrd="0" presId="urn:microsoft.com/office/officeart/2005/8/layout/hierarchy3"/>
    <dgm:cxn modelId="{37ED7EEE-CA1B-4871-A569-AE71460BF832}" type="presOf" srcId="{27D93EDA-9E09-4AC2-9FB9-DF8C3966B6F5}" destId="{705F430C-C3BE-4074-8A5C-353CAD3BF136}" srcOrd="1" destOrd="0" presId="urn:microsoft.com/office/officeart/2005/8/layout/hierarchy3"/>
    <dgm:cxn modelId="{2742F4EF-7501-478A-910D-C9505FCD7525}" srcId="{7F86CBFF-B833-420C-9E88-F74E7145A0DE}" destId="{7EE134C1-8779-468F-98E5-01F5F097127D}" srcOrd="4" destOrd="0" parTransId="{6ADA7093-9926-4680-886B-E00155C9C07F}" sibTransId="{BA8EA7F1-E656-4D05-AA14-5DBB06C6CCA7}"/>
    <dgm:cxn modelId="{2053F7F3-57BC-4753-B4AC-3D4AA523CA28}" srcId="{7EE134C1-8779-468F-98E5-01F5F097127D}" destId="{6A9A5680-8F9B-4FD9-9CCE-2D1C4B73F237}" srcOrd="0" destOrd="0" parTransId="{CC5817AE-F9DF-455F-B2F3-9CB6A9D07C03}" sibTransId="{34A7D3C4-9CD7-49F8-96E8-9ABD45E870DD}"/>
    <dgm:cxn modelId="{AF1C15F5-B21B-4D83-9D44-16F003B9C551}" type="presOf" srcId="{A253861E-4D84-4209-8584-2C92BB26503E}" destId="{AB817E03-CF15-48DC-9397-2DD6D39FB84B}" srcOrd="1" destOrd="0" presId="urn:microsoft.com/office/officeart/2005/8/layout/hierarchy3"/>
    <dgm:cxn modelId="{DA4B9E14-F23B-4FFB-A1CE-79000FBC1ED0}" type="presParOf" srcId="{063EC3E1-D119-47C0-A24B-FB0003C2126B}" destId="{DF8A8BDF-7BCC-4E5B-B342-21D03397DF52}" srcOrd="0" destOrd="0" presId="urn:microsoft.com/office/officeart/2005/8/layout/hierarchy3"/>
    <dgm:cxn modelId="{05676C7B-9953-43D6-986F-1EB607664132}" type="presParOf" srcId="{DF8A8BDF-7BCC-4E5B-B342-21D03397DF52}" destId="{74C7AFDB-AA3A-422C-8C60-454E5A76E60B}" srcOrd="0" destOrd="0" presId="urn:microsoft.com/office/officeart/2005/8/layout/hierarchy3"/>
    <dgm:cxn modelId="{92431A11-CC41-41F5-AFB8-B68C495A0F4F}" type="presParOf" srcId="{74C7AFDB-AA3A-422C-8C60-454E5A76E60B}" destId="{A067A872-D652-4CAD-999F-576C2F32B1CA}" srcOrd="0" destOrd="0" presId="urn:microsoft.com/office/officeart/2005/8/layout/hierarchy3"/>
    <dgm:cxn modelId="{58AFE4B1-F0CA-449B-B650-8284B40184EC}" type="presParOf" srcId="{74C7AFDB-AA3A-422C-8C60-454E5A76E60B}" destId="{CC9615AC-2B7F-4AED-B51D-DD633723A7C8}" srcOrd="1" destOrd="0" presId="urn:microsoft.com/office/officeart/2005/8/layout/hierarchy3"/>
    <dgm:cxn modelId="{1EC74DAF-A3C7-4F40-88DA-248C7F57FB31}" type="presParOf" srcId="{DF8A8BDF-7BCC-4E5B-B342-21D03397DF52}" destId="{FC8F9EFA-C667-4D84-BF9B-11947AC855D5}" srcOrd="1" destOrd="0" presId="urn:microsoft.com/office/officeart/2005/8/layout/hierarchy3"/>
    <dgm:cxn modelId="{BB150C8A-E6D3-45F3-9A4E-7322B31EF7B3}" type="presParOf" srcId="{FC8F9EFA-C667-4D84-BF9B-11947AC855D5}" destId="{661D0757-D711-4AF5-AE3F-0EF635257CE9}" srcOrd="0" destOrd="0" presId="urn:microsoft.com/office/officeart/2005/8/layout/hierarchy3"/>
    <dgm:cxn modelId="{F4125320-2918-40F0-ABD1-3DA8133F05DF}" type="presParOf" srcId="{FC8F9EFA-C667-4D84-BF9B-11947AC855D5}" destId="{3E70C0A3-3955-4259-BAD8-419C687C9CC4}" srcOrd="1" destOrd="0" presId="urn:microsoft.com/office/officeart/2005/8/layout/hierarchy3"/>
    <dgm:cxn modelId="{95E57EE2-22DA-45D8-A0A4-1252F944D42B}" type="presParOf" srcId="{063EC3E1-D119-47C0-A24B-FB0003C2126B}" destId="{41C6E24D-74AE-4C5F-AF57-7D52B3F7D363}" srcOrd="1" destOrd="0" presId="urn:microsoft.com/office/officeart/2005/8/layout/hierarchy3"/>
    <dgm:cxn modelId="{88FEC038-D87D-4E63-8A87-12496A701767}" type="presParOf" srcId="{41C6E24D-74AE-4C5F-AF57-7D52B3F7D363}" destId="{1D6B3DEB-464C-4A42-B4A9-7B5EC0CDF5E2}" srcOrd="0" destOrd="0" presId="urn:microsoft.com/office/officeart/2005/8/layout/hierarchy3"/>
    <dgm:cxn modelId="{60220E31-BD8D-4721-9234-E77589DDD8F0}" type="presParOf" srcId="{1D6B3DEB-464C-4A42-B4A9-7B5EC0CDF5E2}" destId="{5A2620B0-B081-47A9-A9FD-1E94CFCC0EA6}" srcOrd="0" destOrd="0" presId="urn:microsoft.com/office/officeart/2005/8/layout/hierarchy3"/>
    <dgm:cxn modelId="{34FE3ADC-B108-4BA8-A177-30D2ADB3008A}" type="presParOf" srcId="{1D6B3DEB-464C-4A42-B4A9-7B5EC0CDF5E2}" destId="{D489B17B-DD57-4DA0-AFEC-F48C07032C17}" srcOrd="1" destOrd="0" presId="urn:microsoft.com/office/officeart/2005/8/layout/hierarchy3"/>
    <dgm:cxn modelId="{7C037087-EAB8-490C-9CC5-C47EA652EA3C}" type="presParOf" srcId="{41C6E24D-74AE-4C5F-AF57-7D52B3F7D363}" destId="{3F85FCB1-8874-49CE-B93D-C1DDA4BB6ED1}" srcOrd="1" destOrd="0" presId="urn:microsoft.com/office/officeart/2005/8/layout/hierarchy3"/>
    <dgm:cxn modelId="{670442DB-813E-478C-BD1F-70AC09BEF80E}" type="presParOf" srcId="{3F85FCB1-8874-49CE-B93D-C1DDA4BB6ED1}" destId="{C7D03AD8-DB5C-464E-93C6-D0D2A54B7E9B}" srcOrd="0" destOrd="0" presId="urn:microsoft.com/office/officeart/2005/8/layout/hierarchy3"/>
    <dgm:cxn modelId="{57DB1B7F-E6DB-45E0-8E89-7BE925933EB5}" type="presParOf" srcId="{3F85FCB1-8874-49CE-B93D-C1DDA4BB6ED1}" destId="{9FFC502F-2774-44A6-A30A-39F222B63017}" srcOrd="1" destOrd="0" presId="urn:microsoft.com/office/officeart/2005/8/layout/hierarchy3"/>
    <dgm:cxn modelId="{EE0ED572-CDE8-42BA-9246-4EE5103001CB}" type="presParOf" srcId="{063EC3E1-D119-47C0-A24B-FB0003C2126B}" destId="{B6FDD292-1045-4067-9C43-E03FE1FDC8C3}" srcOrd="2" destOrd="0" presId="urn:microsoft.com/office/officeart/2005/8/layout/hierarchy3"/>
    <dgm:cxn modelId="{04832953-CD36-48CB-B54B-2985AA40909F}" type="presParOf" srcId="{B6FDD292-1045-4067-9C43-E03FE1FDC8C3}" destId="{3D322C60-5B6E-457A-8781-456743154FD6}" srcOrd="0" destOrd="0" presId="urn:microsoft.com/office/officeart/2005/8/layout/hierarchy3"/>
    <dgm:cxn modelId="{7603ECCC-4D7C-480F-A4AB-C691D858B4DF}" type="presParOf" srcId="{3D322C60-5B6E-457A-8781-456743154FD6}" destId="{F9D82022-C46E-4185-BFB8-E3D8FD4EF970}" srcOrd="0" destOrd="0" presId="urn:microsoft.com/office/officeart/2005/8/layout/hierarchy3"/>
    <dgm:cxn modelId="{B12AE32E-E6C1-4F5D-8C01-89B14F7352BD}" type="presParOf" srcId="{3D322C60-5B6E-457A-8781-456743154FD6}" destId="{AB817E03-CF15-48DC-9397-2DD6D39FB84B}" srcOrd="1" destOrd="0" presId="urn:microsoft.com/office/officeart/2005/8/layout/hierarchy3"/>
    <dgm:cxn modelId="{434DDE6F-925D-4C47-8A2F-32E8D9D79B2C}" type="presParOf" srcId="{B6FDD292-1045-4067-9C43-E03FE1FDC8C3}" destId="{2DBC857C-0B15-4B3D-875A-5E4184BE2AFC}" srcOrd="1" destOrd="0" presId="urn:microsoft.com/office/officeart/2005/8/layout/hierarchy3"/>
    <dgm:cxn modelId="{6CBBCAD3-8C0A-4CE1-A6E6-24AE8A7E4381}" type="presParOf" srcId="{2DBC857C-0B15-4B3D-875A-5E4184BE2AFC}" destId="{8171213B-B9C0-4961-8600-2B8FD6A9A710}" srcOrd="0" destOrd="0" presId="urn:microsoft.com/office/officeart/2005/8/layout/hierarchy3"/>
    <dgm:cxn modelId="{79641C7E-82A4-4A59-B6E3-DE1EF103931A}" type="presParOf" srcId="{2DBC857C-0B15-4B3D-875A-5E4184BE2AFC}" destId="{80ECA44C-502F-4D53-A5EE-69A39DC2E382}" srcOrd="1" destOrd="0" presId="urn:microsoft.com/office/officeart/2005/8/layout/hierarchy3"/>
    <dgm:cxn modelId="{BAA554B3-DFB5-465F-AD15-07AE4BAAE7BD}" type="presParOf" srcId="{063EC3E1-D119-47C0-A24B-FB0003C2126B}" destId="{53AE950A-C607-42BC-9A14-920EED2EF855}" srcOrd="3" destOrd="0" presId="urn:microsoft.com/office/officeart/2005/8/layout/hierarchy3"/>
    <dgm:cxn modelId="{B8DDD404-F734-4CAA-A399-6EA6378AA7AE}" type="presParOf" srcId="{53AE950A-C607-42BC-9A14-920EED2EF855}" destId="{AF90C12A-B1B2-41BF-B122-626A3F9B9821}" srcOrd="0" destOrd="0" presId="urn:microsoft.com/office/officeart/2005/8/layout/hierarchy3"/>
    <dgm:cxn modelId="{95997889-DD1C-4267-AAE3-4717A3F98F8D}" type="presParOf" srcId="{AF90C12A-B1B2-41BF-B122-626A3F9B9821}" destId="{78D695AD-1E49-4ACF-93D8-15B6E9512ABF}" srcOrd="0" destOrd="0" presId="urn:microsoft.com/office/officeart/2005/8/layout/hierarchy3"/>
    <dgm:cxn modelId="{298015F6-2253-4692-8C20-B4A85B859FB5}" type="presParOf" srcId="{AF90C12A-B1B2-41BF-B122-626A3F9B9821}" destId="{DEDE9D4A-91B6-4392-9762-1CF1F7283F54}" srcOrd="1" destOrd="0" presId="urn:microsoft.com/office/officeart/2005/8/layout/hierarchy3"/>
    <dgm:cxn modelId="{B3580DA0-B1E4-413F-A83F-DDDEFB5EE98E}" type="presParOf" srcId="{53AE950A-C607-42BC-9A14-920EED2EF855}" destId="{2969072B-64A2-4C1C-AD5B-C0E5814A5C77}" srcOrd="1" destOrd="0" presId="urn:microsoft.com/office/officeart/2005/8/layout/hierarchy3"/>
    <dgm:cxn modelId="{FCEF2737-A4E4-41D1-A53E-0EF1CABC56EA}" type="presParOf" srcId="{2969072B-64A2-4C1C-AD5B-C0E5814A5C77}" destId="{C66FC243-E5D2-4D1D-AEE2-DFAFF7419E7F}" srcOrd="0" destOrd="0" presId="urn:microsoft.com/office/officeart/2005/8/layout/hierarchy3"/>
    <dgm:cxn modelId="{3052BA0F-83E9-41EF-81CF-C18030A20314}" type="presParOf" srcId="{2969072B-64A2-4C1C-AD5B-C0E5814A5C77}" destId="{A172D8FC-BFCA-4383-A2F8-859D673D1B9D}" srcOrd="1" destOrd="0" presId="urn:microsoft.com/office/officeart/2005/8/layout/hierarchy3"/>
    <dgm:cxn modelId="{5A99C384-0550-464E-9588-BF2784FACBF9}" type="presParOf" srcId="{063EC3E1-D119-47C0-A24B-FB0003C2126B}" destId="{A8457DBF-E5B7-484F-A0BF-24C67006BFD2}" srcOrd="4" destOrd="0" presId="urn:microsoft.com/office/officeart/2005/8/layout/hierarchy3"/>
    <dgm:cxn modelId="{750F82F7-FCF2-484A-B894-5465E32C9828}" type="presParOf" srcId="{A8457DBF-E5B7-484F-A0BF-24C67006BFD2}" destId="{CFABCE99-0A35-4BA1-B59F-30C0F9463D45}" srcOrd="0" destOrd="0" presId="urn:microsoft.com/office/officeart/2005/8/layout/hierarchy3"/>
    <dgm:cxn modelId="{0E95A5AF-555F-4373-A550-F0CD0853844B}" type="presParOf" srcId="{CFABCE99-0A35-4BA1-B59F-30C0F9463D45}" destId="{508C8EF2-9C24-4C98-AFFC-C3B5EB6EA38C}" srcOrd="0" destOrd="0" presId="urn:microsoft.com/office/officeart/2005/8/layout/hierarchy3"/>
    <dgm:cxn modelId="{AB8967E7-5C4A-4AC8-8D1B-0AF9B9BC040C}" type="presParOf" srcId="{CFABCE99-0A35-4BA1-B59F-30C0F9463D45}" destId="{1A0D5170-C8E3-4CFE-957D-52180F4BCE7F}" srcOrd="1" destOrd="0" presId="urn:microsoft.com/office/officeart/2005/8/layout/hierarchy3"/>
    <dgm:cxn modelId="{4AB0620D-0E77-4204-8A43-3DFDB844925C}" type="presParOf" srcId="{A8457DBF-E5B7-484F-A0BF-24C67006BFD2}" destId="{CDB922D2-5B87-49E2-BEDB-44ED655FA6F9}" srcOrd="1" destOrd="0" presId="urn:microsoft.com/office/officeart/2005/8/layout/hierarchy3"/>
    <dgm:cxn modelId="{51A91D70-D60D-49B5-A3F5-2A3E77C7F23C}" type="presParOf" srcId="{CDB922D2-5B87-49E2-BEDB-44ED655FA6F9}" destId="{C91140A4-C0CE-4826-B5D9-8A2AC1B17B10}" srcOrd="0" destOrd="0" presId="urn:microsoft.com/office/officeart/2005/8/layout/hierarchy3"/>
    <dgm:cxn modelId="{9D4B02E0-CBA3-49ED-8F52-428F6CAF5402}" type="presParOf" srcId="{CDB922D2-5B87-49E2-BEDB-44ED655FA6F9}" destId="{1E2DC4F8-FDC1-406F-8BE6-248DD743893A}" srcOrd="1" destOrd="0" presId="urn:microsoft.com/office/officeart/2005/8/layout/hierarchy3"/>
    <dgm:cxn modelId="{5E90680D-2B80-428C-9706-D2C190F7B44C}" type="presParOf" srcId="{063EC3E1-D119-47C0-A24B-FB0003C2126B}" destId="{E67C96EF-E492-4066-861D-937EAD41BB86}" srcOrd="5" destOrd="0" presId="urn:microsoft.com/office/officeart/2005/8/layout/hierarchy3"/>
    <dgm:cxn modelId="{BAA5954A-9A62-4F44-913B-76CA12DD52FE}" type="presParOf" srcId="{E67C96EF-E492-4066-861D-937EAD41BB86}" destId="{7301F957-8E2B-4D54-8DE4-2858CF38DF1B}" srcOrd="0" destOrd="0" presId="urn:microsoft.com/office/officeart/2005/8/layout/hierarchy3"/>
    <dgm:cxn modelId="{6F5FBF0C-4A8A-4B79-9409-A7FB211E0005}" type="presParOf" srcId="{7301F957-8E2B-4D54-8DE4-2858CF38DF1B}" destId="{BBEEA9B4-5A6F-4216-8C4C-9A204EC901BC}" srcOrd="0" destOrd="0" presId="urn:microsoft.com/office/officeart/2005/8/layout/hierarchy3"/>
    <dgm:cxn modelId="{DFB92FCF-833E-4E9E-A88F-02335EB4D916}" type="presParOf" srcId="{7301F957-8E2B-4D54-8DE4-2858CF38DF1B}" destId="{705F430C-C3BE-4074-8A5C-353CAD3BF136}" srcOrd="1" destOrd="0" presId="urn:microsoft.com/office/officeart/2005/8/layout/hierarchy3"/>
    <dgm:cxn modelId="{B6CF2E70-790B-4054-93A8-7F715F58E56D}" type="presParOf" srcId="{E67C96EF-E492-4066-861D-937EAD41BB86}" destId="{BEC7FABA-E510-4886-A6D0-44DC2331F59F}" srcOrd="1" destOrd="0" presId="urn:microsoft.com/office/officeart/2005/8/layout/hierarchy3"/>
    <dgm:cxn modelId="{32F05AFA-A391-4517-A4A9-27D43C84E80F}" type="presParOf" srcId="{BEC7FABA-E510-4886-A6D0-44DC2331F59F}" destId="{87B45F88-C48D-46E4-B528-EE80B7FAE37D}" srcOrd="0" destOrd="0" presId="urn:microsoft.com/office/officeart/2005/8/layout/hierarchy3"/>
    <dgm:cxn modelId="{1C4EFC3D-51C4-42E6-8F14-6BFDCA6EFE44}" type="presParOf" srcId="{BEC7FABA-E510-4886-A6D0-44DC2331F59F}" destId="{2716207F-2BF1-43F4-8B29-B8A25BCEBD4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7C7167-3AE4-4A67-B2E5-9A595FB2E7A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DE8E4E-9EE7-49CF-B803-8B7FE080D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 Classifier</a:t>
          </a:r>
        </a:p>
      </dgm:t>
    </dgm:pt>
    <dgm:pt modelId="{CC02190E-C260-4B63-A97D-72E4CF01A336}" type="parTrans" cxnId="{C4147CD8-0E48-48F6-830D-D380191CC327}">
      <dgm:prSet/>
      <dgm:spPr/>
      <dgm:t>
        <a:bodyPr/>
        <a:lstStyle/>
        <a:p>
          <a:endParaRPr lang="en-US"/>
        </a:p>
      </dgm:t>
    </dgm:pt>
    <dgm:pt modelId="{ECC06014-F3E4-4B08-926F-DB02F42A9826}" type="sibTrans" cxnId="{C4147CD8-0E48-48F6-830D-D380191CC327}">
      <dgm:prSet/>
      <dgm:spPr/>
      <dgm:t>
        <a:bodyPr/>
        <a:lstStyle/>
        <a:p>
          <a:endParaRPr lang="en-US"/>
        </a:p>
      </dgm:t>
    </dgm:pt>
    <dgm:pt modelId="{3D0A7BEB-A6A3-4C23-8AD5-7617FC95D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Accuracy: 96.35%</a:t>
          </a:r>
        </a:p>
      </dgm:t>
    </dgm:pt>
    <dgm:pt modelId="{C8F0A794-FA9E-4D81-9A11-48E16040AC4E}" type="parTrans" cxnId="{F909AB34-C363-43AE-9B80-70AFFECF6452}">
      <dgm:prSet/>
      <dgm:spPr/>
      <dgm:t>
        <a:bodyPr/>
        <a:lstStyle/>
        <a:p>
          <a:endParaRPr lang="en-US"/>
        </a:p>
      </dgm:t>
    </dgm:pt>
    <dgm:pt modelId="{780A6319-6994-4A8A-8C34-F57F3954B281}" type="sibTrans" cxnId="{F909AB34-C363-43AE-9B80-70AFFECF6452}">
      <dgm:prSet/>
      <dgm:spPr/>
      <dgm:t>
        <a:bodyPr/>
        <a:lstStyle/>
        <a:p>
          <a:endParaRPr lang="en-US"/>
        </a:p>
      </dgm:t>
    </dgm:pt>
    <dgm:pt modelId="{06AA9062-2F74-4554-81F7-CAF98042A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steps: PCA, Grid Search</a:t>
          </a:r>
        </a:p>
      </dgm:t>
    </dgm:pt>
    <dgm:pt modelId="{5043A11A-F416-4538-9FBE-81E1AD94BAC7}" type="parTrans" cxnId="{19669EC6-E454-4CDE-9E4A-B19C9D901B03}">
      <dgm:prSet/>
      <dgm:spPr/>
      <dgm:t>
        <a:bodyPr/>
        <a:lstStyle/>
        <a:p>
          <a:endParaRPr lang="en-US"/>
        </a:p>
      </dgm:t>
    </dgm:pt>
    <dgm:pt modelId="{DC020763-89CF-4BF7-B8A4-4E72595AAF7A}" type="sibTrans" cxnId="{19669EC6-E454-4CDE-9E4A-B19C9D901B03}">
      <dgm:prSet/>
      <dgm:spPr/>
      <dgm:t>
        <a:bodyPr/>
        <a:lstStyle/>
        <a:p>
          <a:endParaRPr lang="en-US"/>
        </a:p>
      </dgm:t>
    </dgm:pt>
    <dgm:pt modelId="{74C74A91-2DA5-4704-9A34-C606EDDAB20E}" type="pres">
      <dgm:prSet presAssocID="{FE7C7167-3AE4-4A67-B2E5-9A595FB2E7AC}" presName="root" presStyleCnt="0">
        <dgm:presLayoutVars>
          <dgm:dir/>
          <dgm:resizeHandles val="exact"/>
        </dgm:presLayoutVars>
      </dgm:prSet>
      <dgm:spPr/>
    </dgm:pt>
    <dgm:pt modelId="{11DD8B51-68E8-4ABD-9EC2-6C3AE47A9083}" type="pres">
      <dgm:prSet presAssocID="{C4DE8E4E-9EE7-49CF-B803-8B7FE080D20A}" presName="compNode" presStyleCnt="0"/>
      <dgm:spPr/>
    </dgm:pt>
    <dgm:pt modelId="{15B7577A-8D58-4F58-A8CE-E41F3369C596}" type="pres">
      <dgm:prSet presAssocID="{C4DE8E4E-9EE7-49CF-B803-8B7FE080D2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EBEA1DF-C7F1-486F-AF12-F65EE704C4B4}" type="pres">
      <dgm:prSet presAssocID="{C4DE8E4E-9EE7-49CF-B803-8B7FE080D20A}" presName="spaceRect" presStyleCnt="0"/>
      <dgm:spPr/>
    </dgm:pt>
    <dgm:pt modelId="{F1224C27-8AFB-454E-9514-E1D755646619}" type="pres">
      <dgm:prSet presAssocID="{C4DE8E4E-9EE7-49CF-B803-8B7FE080D20A}" presName="textRect" presStyleLbl="revTx" presStyleIdx="0" presStyleCnt="3">
        <dgm:presLayoutVars>
          <dgm:chMax val="1"/>
          <dgm:chPref val="1"/>
        </dgm:presLayoutVars>
      </dgm:prSet>
      <dgm:spPr/>
    </dgm:pt>
    <dgm:pt modelId="{702FFD2D-0EFF-4556-87F9-2F55B9B775E9}" type="pres">
      <dgm:prSet presAssocID="{ECC06014-F3E4-4B08-926F-DB02F42A9826}" presName="sibTrans" presStyleCnt="0"/>
      <dgm:spPr/>
    </dgm:pt>
    <dgm:pt modelId="{D076CBC6-5893-4BD5-8F5D-75104A81D60A}" type="pres">
      <dgm:prSet presAssocID="{3D0A7BEB-A6A3-4C23-8AD5-7617FC95D522}" presName="compNode" presStyleCnt="0"/>
      <dgm:spPr/>
    </dgm:pt>
    <dgm:pt modelId="{4E345BC5-8D2C-45AE-BFF7-258E83298E2E}" type="pres">
      <dgm:prSet presAssocID="{3D0A7BEB-A6A3-4C23-8AD5-7617FC95D5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2A1902F-94EB-41E1-A703-42EF4D26E6EB}" type="pres">
      <dgm:prSet presAssocID="{3D0A7BEB-A6A3-4C23-8AD5-7617FC95D522}" presName="spaceRect" presStyleCnt="0"/>
      <dgm:spPr/>
    </dgm:pt>
    <dgm:pt modelId="{659F3F80-F95C-4658-B875-C1016827F7C6}" type="pres">
      <dgm:prSet presAssocID="{3D0A7BEB-A6A3-4C23-8AD5-7617FC95D522}" presName="textRect" presStyleLbl="revTx" presStyleIdx="1" presStyleCnt="3">
        <dgm:presLayoutVars>
          <dgm:chMax val="1"/>
          <dgm:chPref val="1"/>
        </dgm:presLayoutVars>
      </dgm:prSet>
      <dgm:spPr/>
    </dgm:pt>
    <dgm:pt modelId="{A4BA06B9-42AF-43B4-A386-673605D3ED19}" type="pres">
      <dgm:prSet presAssocID="{780A6319-6994-4A8A-8C34-F57F3954B281}" presName="sibTrans" presStyleCnt="0"/>
      <dgm:spPr/>
    </dgm:pt>
    <dgm:pt modelId="{F86110E6-1F89-4199-B287-9937CC68DA51}" type="pres">
      <dgm:prSet presAssocID="{06AA9062-2F74-4554-81F7-CAF98042A256}" presName="compNode" presStyleCnt="0"/>
      <dgm:spPr/>
    </dgm:pt>
    <dgm:pt modelId="{2EB888BB-225D-469F-98ED-D2DC40B74FF8}" type="pres">
      <dgm:prSet presAssocID="{06AA9062-2F74-4554-81F7-CAF98042A2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 with solid fill"/>
        </a:ext>
      </dgm:extLst>
    </dgm:pt>
    <dgm:pt modelId="{35998367-BE30-4EC3-8B00-07BD19F110CF}" type="pres">
      <dgm:prSet presAssocID="{06AA9062-2F74-4554-81F7-CAF98042A256}" presName="spaceRect" presStyleCnt="0"/>
      <dgm:spPr/>
    </dgm:pt>
    <dgm:pt modelId="{B313AA8A-CC73-441A-99E8-5C5676F32E83}" type="pres">
      <dgm:prSet presAssocID="{06AA9062-2F74-4554-81F7-CAF98042A2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09AB34-C363-43AE-9B80-70AFFECF6452}" srcId="{FE7C7167-3AE4-4A67-B2E5-9A595FB2E7AC}" destId="{3D0A7BEB-A6A3-4C23-8AD5-7617FC95D522}" srcOrd="1" destOrd="0" parTransId="{C8F0A794-FA9E-4D81-9A11-48E16040AC4E}" sibTransId="{780A6319-6994-4A8A-8C34-F57F3954B281}"/>
    <dgm:cxn modelId="{5D9BC36F-F474-42B2-BCC7-BF4C21ACBAA0}" type="presOf" srcId="{06AA9062-2F74-4554-81F7-CAF98042A256}" destId="{B313AA8A-CC73-441A-99E8-5C5676F32E83}" srcOrd="0" destOrd="0" presId="urn:microsoft.com/office/officeart/2018/2/layout/IconLabelList"/>
    <dgm:cxn modelId="{F821C4BC-8375-4F89-9869-B12D0B25EEAD}" type="presOf" srcId="{C4DE8E4E-9EE7-49CF-B803-8B7FE080D20A}" destId="{F1224C27-8AFB-454E-9514-E1D755646619}" srcOrd="0" destOrd="0" presId="urn:microsoft.com/office/officeart/2018/2/layout/IconLabelList"/>
    <dgm:cxn modelId="{19669EC6-E454-4CDE-9E4A-B19C9D901B03}" srcId="{FE7C7167-3AE4-4A67-B2E5-9A595FB2E7AC}" destId="{06AA9062-2F74-4554-81F7-CAF98042A256}" srcOrd="2" destOrd="0" parTransId="{5043A11A-F416-4538-9FBE-81E1AD94BAC7}" sibTransId="{DC020763-89CF-4BF7-B8A4-4E72595AAF7A}"/>
    <dgm:cxn modelId="{C4147CD8-0E48-48F6-830D-D380191CC327}" srcId="{FE7C7167-3AE4-4A67-B2E5-9A595FB2E7AC}" destId="{C4DE8E4E-9EE7-49CF-B803-8B7FE080D20A}" srcOrd="0" destOrd="0" parTransId="{CC02190E-C260-4B63-A97D-72E4CF01A336}" sibTransId="{ECC06014-F3E4-4B08-926F-DB02F42A9826}"/>
    <dgm:cxn modelId="{A2B431F2-7A58-4523-AACE-C8ACC9B1037B}" type="presOf" srcId="{FE7C7167-3AE4-4A67-B2E5-9A595FB2E7AC}" destId="{74C74A91-2DA5-4704-9A34-C606EDDAB20E}" srcOrd="0" destOrd="0" presId="urn:microsoft.com/office/officeart/2018/2/layout/IconLabelList"/>
    <dgm:cxn modelId="{9D33FCFE-7F7C-4B2D-AE3A-6D4D7C6BFAE1}" type="presOf" srcId="{3D0A7BEB-A6A3-4C23-8AD5-7617FC95D522}" destId="{659F3F80-F95C-4658-B875-C1016827F7C6}" srcOrd="0" destOrd="0" presId="urn:microsoft.com/office/officeart/2018/2/layout/IconLabelList"/>
    <dgm:cxn modelId="{CD9876A5-2222-47BC-9408-987AC9688E5E}" type="presParOf" srcId="{74C74A91-2DA5-4704-9A34-C606EDDAB20E}" destId="{11DD8B51-68E8-4ABD-9EC2-6C3AE47A9083}" srcOrd="0" destOrd="0" presId="urn:microsoft.com/office/officeart/2018/2/layout/IconLabelList"/>
    <dgm:cxn modelId="{D53893DC-0634-4010-9273-3B4D8F46FA28}" type="presParOf" srcId="{11DD8B51-68E8-4ABD-9EC2-6C3AE47A9083}" destId="{15B7577A-8D58-4F58-A8CE-E41F3369C596}" srcOrd="0" destOrd="0" presId="urn:microsoft.com/office/officeart/2018/2/layout/IconLabelList"/>
    <dgm:cxn modelId="{B892E731-C40B-447D-AE10-EB5576CD22F9}" type="presParOf" srcId="{11DD8B51-68E8-4ABD-9EC2-6C3AE47A9083}" destId="{CEBEA1DF-C7F1-486F-AF12-F65EE704C4B4}" srcOrd="1" destOrd="0" presId="urn:microsoft.com/office/officeart/2018/2/layout/IconLabelList"/>
    <dgm:cxn modelId="{134E5FA5-E773-43E3-AA72-95C4EDEDF297}" type="presParOf" srcId="{11DD8B51-68E8-4ABD-9EC2-6C3AE47A9083}" destId="{F1224C27-8AFB-454E-9514-E1D755646619}" srcOrd="2" destOrd="0" presId="urn:microsoft.com/office/officeart/2018/2/layout/IconLabelList"/>
    <dgm:cxn modelId="{2F956C97-E453-4508-8656-952EA18DD08E}" type="presParOf" srcId="{74C74A91-2DA5-4704-9A34-C606EDDAB20E}" destId="{702FFD2D-0EFF-4556-87F9-2F55B9B775E9}" srcOrd="1" destOrd="0" presId="urn:microsoft.com/office/officeart/2018/2/layout/IconLabelList"/>
    <dgm:cxn modelId="{1837AF30-F1BC-4C6B-8BA9-7B3BC1B3B3A8}" type="presParOf" srcId="{74C74A91-2DA5-4704-9A34-C606EDDAB20E}" destId="{D076CBC6-5893-4BD5-8F5D-75104A81D60A}" srcOrd="2" destOrd="0" presId="urn:microsoft.com/office/officeart/2018/2/layout/IconLabelList"/>
    <dgm:cxn modelId="{AC567E86-D70A-41CB-92D6-19C3316171FC}" type="presParOf" srcId="{D076CBC6-5893-4BD5-8F5D-75104A81D60A}" destId="{4E345BC5-8D2C-45AE-BFF7-258E83298E2E}" srcOrd="0" destOrd="0" presId="urn:microsoft.com/office/officeart/2018/2/layout/IconLabelList"/>
    <dgm:cxn modelId="{86396B07-B463-4A16-BB88-DA8CEA21B9FC}" type="presParOf" srcId="{D076CBC6-5893-4BD5-8F5D-75104A81D60A}" destId="{22A1902F-94EB-41E1-A703-42EF4D26E6EB}" srcOrd="1" destOrd="0" presId="urn:microsoft.com/office/officeart/2018/2/layout/IconLabelList"/>
    <dgm:cxn modelId="{60318341-C931-4C6A-9A8F-051FDAB8EA35}" type="presParOf" srcId="{D076CBC6-5893-4BD5-8F5D-75104A81D60A}" destId="{659F3F80-F95C-4658-B875-C1016827F7C6}" srcOrd="2" destOrd="0" presId="urn:microsoft.com/office/officeart/2018/2/layout/IconLabelList"/>
    <dgm:cxn modelId="{47210F0B-8312-452C-B76B-D0081DBBD7C5}" type="presParOf" srcId="{74C74A91-2DA5-4704-9A34-C606EDDAB20E}" destId="{A4BA06B9-42AF-43B4-A386-673605D3ED19}" srcOrd="3" destOrd="0" presId="urn:microsoft.com/office/officeart/2018/2/layout/IconLabelList"/>
    <dgm:cxn modelId="{F5A0C0D1-391D-492E-8298-3850AB652509}" type="presParOf" srcId="{74C74A91-2DA5-4704-9A34-C606EDDAB20E}" destId="{F86110E6-1F89-4199-B287-9937CC68DA51}" srcOrd="4" destOrd="0" presId="urn:microsoft.com/office/officeart/2018/2/layout/IconLabelList"/>
    <dgm:cxn modelId="{E6D699C3-FDA4-45B1-B00E-B337A7EC4008}" type="presParOf" srcId="{F86110E6-1F89-4199-B287-9937CC68DA51}" destId="{2EB888BB-225D-469F-98ED-D2DC40B74FF8}" srcOrd="0" destOrd="0" presId="urn:microsoft.com/office/officeart/2018/2/layout/IconLabelList"/>
    <dgm:cxn modelId="{4DF04977-D714-46B9-8399-27CC7FDAA05C}" type="presParOf" srcId="{F86110E6-1F89-4199-B287-9937CC68DA51}" destId="{35998367-BE30-4EC3-8B00-07BD19F110CF}" srcOrd="1" destOrd="0" presId="urn:microsoft.com/office/officeart/2018/2/layout/IconLabelList"/>
    <dgm:cxn modelId="{F94C6B33-74EB-4D9D-B84B-E96CA1F83A74}" type="presParOf" srcId="{F86110E6-1F89-4199-B287-9937CC68DA51}" destId="{B313AA8A-CC73-441A-99E8-5C5676F32E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10F67A-B255-4BD6-B8E0-8167D13DC0C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D70E73-8454-4694-8613-88D7725956A8}">
      <dgm:prSet/>
      <dgm:spPr/>
      <dgm:t>
        <a:bodyPr/>
        <a:lstStyle/>
        <a:p>
          <a:r>
            <a:rPr lang="en-US" dirty="0"/>
            <a:t>First PCA application</a:t>
          </a:r>
        </a:p>
      </dgm:t>
    </dgm:pt>
    <dgm:pt modelId="{4561EA31-F429-46D4-A378-64162A71EF91}" type="parTrans" cxnId="{9353FC75-2C07-4412-994B-70F45CE4C1DF}">
      <dgm:prSet/>
      <dgm:spPr/>
      <dgm:t>
        <a:bodyPr/>
        <a:lstStyle/>
        <a:p>
          <a:endParaRPr lang="en-US"/>
        </a:p>
      </dgm:t>
    </dgm:pt>
    <dgm:pt modelId="{5E49772D-EBF9-4A32-9424-ABABFF379BBB}" type="sibTrans" cxnId="{9353FC75-2C07-4412-994B-70F45CE4C1DF}">
      <dgm:prSet/>
      <dgm:spPr/>
      <dgm:t>
        <a:bodyPr/>
        <a:lstStyle/>
        <a:p>
          <a:endParaRPr lang="en-US"/>
        </a:p>
      </dgm:t>
    </dgm:pt>
    <dgm:pt modelId="{BE312812-5B45-408E-BF17-3678C39B6B35}">
      <dgm:prSet/>
      <dgm:spPr/>
      <dgm:t>
        <a:bodyPr/>
        <a:lstStyle/>
        <a:p>
          <a:r>
            <a:rPr lang="en-US" dirty="0"/>
            <a:t>PCA(</a:t>
          </a:r>
          <a:r>
            <a:rPr lang="en-US" dirty="0" err="1"/>
            <a:t>n_components</a:t>
          </a:r>
          <a:r>
            <a:rPr lang="en-US" dirty="0"/>
            <a:t> = 5)</a:t>
          </a:r>
        </a:p>
      </dgm:t>
    </dgm:pt>
    <dgm:pt modelId="{A5605650-FBA3-4B00-8BDF-628FA25A7A7B}" type="parTrans" cxnId="{246C7CE4-B534-447C-A1BC-94E3B968660F}">
      <dgm:prSet/>
      <dgm:spPr/>
      <dgm:t>
        <a:bodyPr/>
        <a:lstStyle/>
        <a:p>
          <a:endParaRPr lang="en-US"/>
        </a:p>
      </dgm:t>
    </dgm:pt>
    <dgm:pt modelId="{B02DBFD3-92E3-4978-AFF5-CFBFA653D1E5}" type="sibTrans" cxnId="{246C7CE4-B534-447C-A1BC-94E3B968660F}">
      <dgm:prSet/>
      <dgm:spPr/>
      <dgm:t>
        <a:bodyPr/>
        <a:lstStyle/>
        <a:p>
          <a:endParaRPr lang="en-US"/>
        </a:p>
      </dgm:t>
    </dgm:pt>
    <dgm:pt modelId="{DF6AAF01-C320-48FA-B3F5-B39397FEE591}">
      <dgm:prSet/>
      <dgm:spPr/>
      <dgm:t>
        <a:bodyPr/>
        <a:lstStyle/>
        <a:p>
          <a:r>
            <a:rPr lang="en-US" dirty="0"/>
            <a:t>Accuracy = 89.01%</a:t>
          </a:r>
        </a:p>
      </dgm:t>
    </dgm:pt>
    <dgm:pt modelId="{86AE9226-B226-4DEB-BA05-7166BDB74B6C}" type="parTrans" cxnId="{314940AA-EC57-4FA4-BD92-F5AEBB2C581F}">
      <dgm:prSet/>
      <dgm:spPr/>
      <dgm:t>
        <a:bodyPr/>
        <a:lstStyle/>
        <a:p>
          <a:endParaRPr lang="en-US"/>
        </a:p>
      </dgm:t>
    </dgm:pt>
    <dgm:pt modelId="{E509DCA9-8736-43E5-83FA-D9ED4D96549F}" type="sibTrans" cxnId="{314940AA-EC57-4FA4-BD92-F5AEBB2C581F}">
      <dgm:prSet/>
      <dgm:spPr/>
      <dgm:t>
        <a:bodyPr/>
        <a:lstStyle/>
        <a:p>
          <a:endParaRPr lang="en-US"/>
        </a:p>
      </dgm:t>
    </dgm:pt>
    <dgm:pt modelId="{A08EF453-45B6-4188-B23E-4A22E9FC278D}">
      <dgm:prSet/>
      <dgm:spPr/>
      <dgm:t>
        <a:bodyPr/>
        <a:lstStyle/>
        <a:p>
          <a:r>
            <a:rPr lang="en-US" dirty="0"/>
            <a:t>Second PCA application</a:t>
          </a:r>
        </a:p>
      </dgm:t>
    </dgm:pt>
    <dgm:pt modelId="{12020907-F66D-4084-8D8F-2B055DC38840}" type="parTrans" cxnId="{9D2DCE16-41E7-4637-911B-B9541E7B8BB3}">
      <dgm:prSet/>
      <dgm:spPr/>
      <dgm:t>
        <a:bodyPr/>
        <a:lstStyle/>
        <a:p>
          <a:endParaRPr lang="en-US"/>
        </a:p>
      </dgm:t>
    </dgm:pt>
    <dgm:pt modelId="{FB57CCC0-75FE-4077-A280-6AAE6082859E}" type="sibTrans" cxnId="{9D2DCE16-41E7-4637-911B-B9541E7B8BB3}">
      <dgm:prSet/>
      <dgm:spPr/>
      <dgm:t>
        <a:bodyPr/>
        <a:lstStyle/>
        <a:p>
          <a:endParaRPr lang="en-US"/>
        </a:p>
      </dgm:t>
    </dgm:pt>
    <dgm:pt modelId="{42A37C06-F800-4FA8-B554-9512B173DD30}">
      <dgm:prSet/>
      <dgm:spPr/>
      <dgm:t>
        <a:bodyPr/>
        <a:lstStyle/>
        <a:p>
          <a:r>
            <a:rPr lang="en-US" dirty="0"/>
            <a:t>PCA(0.95)</a:t>
          </a:r>
        </a:p>
      </dgm:t>
    </dgm:pt>
    <dgm:pt modelId="{DE9269D0-80CA-4D3E-B638-46E83CF1E19A}" type="parTrans" cxnId="{062ACE4C-75D9-43EF-9DA8-D5BE0A7C354A}">
      <dgm:prSet/>
      <dgm:spPr/>
      <dgm:t>
        <a:bodyPr/>
        <a:lstStyle/>
        <a:p>
          <a:endParaRPr lang="en-US"/>
        </a:p>
      </dgm:t>
    </dgm:pt>
    <dgm:pt modelId="{1357B8BC-9462-478F-A4AC-63DE30D4B7CA}" type="sibTrans" cxnId="{062ACE4C-75D9-43EF-9DA8-D5BE0A7C354A}">
      <dgm:prSet/>
      <dgm:spPr/>
      <dgm:t>
        <a:bodyPr/>
        <a:lstStyle/>
        <a:p>
          <a:endParaRPr lang="en-US"/>
        </a:p>
      </dgm:t>
    </dgm:pt>
    <dgm:pt modelId="{75DE4E8F-3F14-48F7-977E-F9621F788D91}">
      <dgm:prSet/>
      <dgm:spPr/>
      <dgm:t>
        <a:bodyPr/>
        <a:lstStyle/>
        <a:p>
          <a:r>
            <a:rPr lang="en-US" dirty="0"/>
            <a:t>Accuracy = 93.28%</a:t>
          </a:r>
        </a:p>
      </dgm:t>
    </dgm:pt>
    <dgm:pt modelId="{BE385AB8-6BE2-4B63-9F9B-C11AEF925473}" type="parTrans" cxnId="{535FC4DE-71F2-4459-BFE0-742686A2275E}">
      <dgm:prSet/>
      <dgm:spPr/>
      <dgm:t>
        <a:bodyPr/>
        <a:lstStyle/>
        <a:p>
          <a:endParaRPr lang="en-US"/>
        </a:p>
      </dgm:t>
    </dgm:pt>
    <dgm:pt modelId="{4EC19880-7AB5-4C4F-AFED-FC32DBB382D4}" type="sibTrans" cxnId="{535FC4DE-71F2-4459-BFE0-742686A2275E}">
      <dgm:prSet/>
      <dgm:spPr/>
      <dgm:t>
        <a:bodyPr/>
        <a:lstStyle/>
        <a:p>
          <a:endParaRPr lang="en-US"/>
        </a:p>
      </dgm:t>
    </dgm:pt>
    <dgm:pt modelId="{D38A1A2A-E871-466F-BCFF-CBB4445AD5D9}">
      <dgm:prSet/>
      <dgm:spPr/>
      <dgm:t>
        <a:bodyPr/>
        <a:lstStyle/>
        <a:p>
          <a:r>
            <a:rPr lang="en-US" dirty="0"/>
            <a:t>Failed to improve accuracy</a:t>
          </a:r>
        </a:p>
      </dgm:t>
    </dgm:pt>
    <dgm:pt modelId="{227678AF-9A2F-482C-82B4-CD0DC1E01764}" type="parTrans" cxnId="{956EA3FB-5F1A-4D48-A08A-BE2F4C05767B}">
      <dgm:prSet/>
      <dgm:spPr/>
      <dgm:t>
        <a:bodyPr/>
        <a:lstStyle/>
        <a:p>
          <a:endParaRPr lang="en-US"/>
        </a:p>
      </dgm:t>
    </dgm:pt>
    <dgm:pt modelId="{C632E4BE-0D69-4896-807E-53BF58ED1DF1}" type="sibTrans" cxnId="{956EA3FB-5F1A-4D48-A08A-BE2F4C05767B}">
      <dgm:prSet/>
      <dgm:spPr/>
      <dgm:t>
        <a:bodyPr/>
        <a:lstStyle/>
        <a:p>
          <a:endParaRPr lang="en-US"/>
        </a:p>
      </dgm:t>
    </dgm:pt>
    <dgm:pt modelId="{6DB47E1C-8AF7-4D32-9BB0-B023EF56C12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Both results below 96%.</a:t>
          </a:r>
        </a:p>
      </dgm:t>
    </dgm:pt>
    <dgm:pt modelId="{E4DEF0C4-B7AA-4655-AA33-B646777D01B5}" type="parTrans" cxnId="{2F2A68FA-0DB9-4BA6-87B5-B4AAD200C723}">
      <dgm:prSet/>
      <dgm:spPr/>
    </dgm:pt>
    <dgm:pt modelId="{1C767069-EA4F-4321-A1CD-37F27B5F154C}" type="sibTrans" cxnId="{2F2A68FA-0DB9-4BA6-87B5-B4AAD200C723}">
      <dgm:prSet/>
      <dgm:spPr/>
    </dgm:pt>
    <dgm:pt modelId="{25B3F097-7F2A-4A67-91D2-954AB8A550C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Proceeded with the original </a:t>
          </a:r>
          <a:r>
            <a:rPr lang="en-US" dirty="0" err="1">
              <a:latin typeface="Calibri Light" panose="020F0302020204030204"/>
            </a:rPr>
            <a:t>X_train</a:t>
          </a:r>
          <a:r>
            <a:rPr lang="en-US" dirty="0">
              <a:latin typeface="Calibri Light" panose="020F0302020204030204"/>
            </a:rPr>
            <a:t> and </a:t>
          </a:r>
          <a:r>
            <a:rPr lang="en-US" dirty="0" err="1">
              <a:latin typeface="Calibri Light" panose="020F0302020204030204"/>
            </a:rPr>
            <a:t>X_test</a:t>
          </a:r>
          <a:r>
            <a:rPr lang="en-US" dirty="0">
              <a:latin typeface="Calibri Light" panose="020F0302020204030204"/>
            </a:rPr>
            <a:t> value.</a:t>
          </a:r>
        </a:p>
      </dgm:t>
    </dgm:pt>
    <dgm:pt modelId="{52ECFDDE-59FA-4CC6-A9E7-618AE6F4123C}" type="parTrans" cxnId="{AB1526C0-759B-4FBF-9E29-71CCB39E2935}">
      <dgm:prSet/>
      <dgm:spPr/>
    </dgm:pt>
    <dgm:pt modelId="{BDBF4CDB-870B-4394-8CCF-50D9964A7016}" type="sibTrans" cxnId="{AB1526C0-759B-4FBF-9E29-71CCB39E2935}">
      <dgm:prSet/>
      <dgm:spPr/>
    </dgm:pt>
    <dgm:pt modelId="{FA2D314C-BCB8-4031-B9CF-7D2A1DB743F4}" type="pres">
      <dgm:prSet presAssocID="{6810F67A-B255-4BD6-B8E0-8167D13DC0C6}" presName="outerComposite" presStyleCnt="0">
        <dgm:presLayoutVars>
          <dgm:chMax val="5"/>
          <dgm:dir/>
          <dgm:resizeHandles val="exact"/>
        </dgm:presLayoutVars>
      </dgm:prSet>
      <dgm:spPr/>
    </dgm:pt>
    <dgm:pt modelId="{A93FE541-0BE6-439F-B44B-2FF8E5AF125E}" type="pres">
      <dgm:prSet presAssocID="{6810F67A-B255-4BD6-B8E0-8167D13DC0C6}" presName="dummyMaxCanvas" presStyleCnt="0">
        <dgm:presLayoutVars/>
      </dgm:prSet>
      <dgm:spPr/>
    </dgm:pt>
    <dgm:pt modelId="{B92088EE-3886-4AC8-90FE-2115427CE705}" type="pres">
      <dgm:prSet presAssocID="{6810F67A-B255-4BD6-B8E0-8167D13DC0C6}" presName="FourNodes_1" presStyleLbl="node1" presStyleIdx="0" presStyleCnt="4">
        <dgm:presLayoutVars>
          <dgm:bulletEnabled val="1"/>
        </dgm:presLayoutVars>
      </dgm:prSet>
      <dgm:spPr/>
    </dgm:pt>
    <dgm:pt modelId="{30715259-D24D-4217-B5B6-8933A4B4062B}" type="pres">
      <dgm:prSet presAssocID="{6810F67A-B255-4BD6-B8E0-8167D13DC0C6}" presName="FourNodes_2" presStyleLbl="node1" presStyleIdx="1" presStyleCnt="4">
        <dgm:presLayoutVars>
          <dgm:bulletEnabled val="1"/>
        </dgm:presLayoutVars>
      </dgm:prSet>
      <dgm:spPr/>
    </dgm:pt>
    <dgm:pt modelId="{C4B091E3-EE47-4860-8950-5A2FC8303115}" type="pres">
      <dgm:prSet presAssocID="{6810F67A-B255-4BD6-B8E0-8167D13DC0C6}" presName="FourNodes_3" presStyleLbl="node1" presStyleIdx="2" presStyleCnt="4">
        <dgm:presLayoutVars>
          <dgm:bulletEnabled val="1"/>
        </dgm:presLayoutVars>
      </dgm:prSet>
      <dgm:spPr/>
    </dgm:pt>
    <dgm:pt modelId="{E8169B5E-6C0A-44EE-971B-48B507C7FCF9}" type="pres">
      <dgm:prSet presAssocID="{6810F67A-B255-4BD6-B8E0-8167D13DC0C6}" presName="FourNodes_4" presStyleLbl="node1" presStyleIdx="3" presStyleCnt="4">
        <dgm:presLayoutVars>
          <dgm:bulletEnabled val="1"/>
        </dgm:presLayoutVars>
      </dgm:prSet>
      <dgm:spPr/>
    </dgm:pt>
    <dgm:pt modelId="{92243A56-3BB6-4394-9791-BD1CC413683B}" type="pres">
      <dgm:prSet presAssocID="{6810F67A-B255-4BD6-B8E0-8167D13DC0C6}" presName="FourConn_1-2" presStyleLbl="fgAccFollowNode1" presStyleIdx="0" presStyleCnt="3">
        <dgm:presLayoutVars>
          <dgm:bulletEnabled val="1"/>
        </dgm:presLayoutVars>
      </dgm:prSet>
      <dgm:spPr/>
    </dgm:pt>
    <dgm:pt modelId="{83A105F1-C95B-4965-9FBD-9EB85E4071CF}" type="pres">
      <dgm:prSet presAssocID="{6810F67A-B255-4BD6-B8E0-8167D13DC0C6}" presName="FourConn_2-3" presStyleLbl="fgAccFollowNode1" presStyleIdx="1" presStyleCnt="3">
        <dgm:presLayoutVars>
          <dgm:bulletEnabled val="1"/>
        </dgm:presLayoutVars>
      </dgm:prSet>
      <dgm:spPr/>
    </dgm:pt>
    <dgm:pt modelId="{AF2F93CF-024C-4262-98D8-EC0DB6B8AD2A}" type="pres">
      <dgm:prSet presAssocID="{6810F67A-B255-4BD6-B8E0-8167D13DC0C6}" presName="FourConn_3-4" presStyleLbl="fgAccFollowNode1" presStyleIdx="2" presStyleCnt="3">
        <dgm:presLayoutVars>
          <dgm:bulletEnabled val="1"/>
        </dgm:presLayoutVars>
      </dgm:prSet>
      <dgm:spPr/>
    </dgm:pt>
    <dgm:pt modelId="{108679EF-4719-4E17-AA53-5B8EB9EB6BFA}" type="pres">
      <dgm:prSet presAssocID="{6810F67A-B255-4BD6-B8E0-8167D13DC0C6}" presName="FourNodes_1_text" presStyleLbl="node1" presStyleIdx="3" presStyleCnt="4">
        <dgm:presLayoutVars>
          <dgm:bulletEnabled val="1"/>
        </dgm:presLayoutVars>
      </dgm:prSet>
      <dgm:spPr/>
    </dgm:pt>
    <dgm:pt modelId="{03271016-0C6B-4196-9786-2A5881640E3A}" type="pres">
      <dgm:prSet presAssocID="{6810F67A-B255-4BD6-B8E0-8167D13DC0C6}" presName="FourNodes_2_text" presStyleLbl="node1" presStyleIdx="3" presStyleCnt="4">
        <dgm:presLayoutVars>
          <dgm:bulletEnabled val="1"/>
        </dgm:presLayoutVars>
      </dgm:prSet>
      <dgm:spPr/>
    </dgm:pt>
    <dgm:pt modelId="{16D52CC9-CB7E-4830-AD3E-65EFB26DE82C}" type="pres">
      <dgm:prSet presAssocID="{6810F67A-B255-4BD6-B8E0-8167D13DC0C6}" presName="FourNodes_3_text" presStyleLbl="node1" presStyleIdx="3" presStyleCnt="4">
        <dgm:presLayoutVars>
          <dgm:bulletEnabled val="1"/>
        </dgm:presLayoutVars>
      </dgm:prSet>
      <dgm:spPr/>
    </dgm:pt>
    <dgm:pt modelId="{02349DC2-9F11-414B-886B-8761B86AD174}" type="pres">
      <dgm:prSet presAssocID="{6810F67A-B255-4BD6-B8E0-8167D13DC0C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BCA9402-D5B4-4509-A7F3-238F229AD0D3}" type="presOf" srcId="{6DB47E1C-8AF7-4D32-9BB0-B023EF56C12C}" destId="{C4B091E3-EE47-4860-8950-5A2FC8303115}" srcOrd="0" destOrd="1" presId="urn:microsoft.com/office/officeart/2005/8/layout/vProcess5"/>
    <dgm:cxn modelId="{9D2DCE16-41E7-4637-911B-B9541E7B8BB3}" srcId="{6810F67A-B255-4BD6-B8E0-8167D13DC0C6}" destId="{A08EF453-45B6-4188-B23E-4A22E9FC278D}" srcOrd="1" destOrd="0" parTransId="{12020907-F66D-4084-8D8F-2B055DC38840}" sibTransId="{FB57CCC0-75FE-4077-A280-6AAE6082859E}"/>
    <dgm:cxn modelId="{9F0F1218-35B3-48BC-841F-8EAE5EB69B60}" type="presOf" srcId="{DF6AAF01-C320-48FA-B3F5-B39397FEE591}" destId="{B92088EE-3886-4AC8-90FE-2115427CE705}" srcOrd="0" destOrd="2" presId="urn:microsoft.com/office/officeart/2005/8/layout/vProcess5"/>
    <dgm:cxn modelId="{60F3A31D-713B-4DB1-A1C2-83952F975BCD}" type="presOf" srcId="{C632E4BE-0D69-4896-807E-53BF58ED1DF1}" destId="{AF2F93CF-024C-4262-98D8-EC0DB6B8AD2A}" srcOrd="0" destOrd="0" presId="urn:microsoft.com/office/officeart/2005/8/layout/vProcess5"/>
    <dgm:cxn modelId="{DA44BB2D-AF58-4809-84E3-333C59E9CFC9}" type="presOf" srcId="{42A37C06-F800-4FA8-B554-9512B173DD30}" destId="{30715259-D24D-4217-B5B6-8933A4B4062B}" srcOrd="0" destOrd="1" presId="urn:microsoft.com/office/officeart/2005/8/layout/vProcess5"/>
    <dgm:cxn modelId="{895C9B3A-7664-4911-807C-D9E87E95B708}" type="presOf" srcId="{DF6AAF01-C320-48FA-B3F5-B39397FEE591}" destId="{108679EF-4719-4E17-AA53-5B8EB9EB6BFA}" srcOrd="1" destOrd="2" presId="urn:microsoft.com/office/officeart/2005/8/layout/vProcess5"/>
    <dgm:cxn modelId="{AD950947-CD14-4C5B-8B4B-80575558BB10}" type="presOf" srcId="{7AD70E73-8454-4694-8613-88D7725956A8}" destId="{B92088EE-3886-4AC8-90FE-2115427CE705}" srcOrd="0" destOrd="0" presId="urn:microsoft.com/office/officeart/2005/8/layout/vProcess5"/>
    <dgm:cxn modelId="{C4E45748-3D0D-40E4-9AA6-573D041EEDC9}" type="presOf" srcId="{D38A1A2A-E871-466F-BCFF-CBB4445AD5D9}" destId="{16D52CC9-CB7E-4830-AD3E-65EFB26DE82C}" srcOrd="1" destOrd="0" presId="urn:microsoft.com/office/officeart/2005/8/layout/vProcess5"/>
    <dgm:cxn modelId="{062ACE4C-75D9-43EF-9DA8-D5BE0A7C354A}" srcId="{A08EF453-45B6-4188-B23E-4A22E9FC278D}" destId="{42A37C06-F800-4FA8-B554-9512B173DD30}" srcOrd="0" destOrd="0" parTransId="{DE9269D0-80CA-4D3E-B638-46E83CF1E19A}" sibTransId="{1357B8BC-9462-478F-A4AC-63DE30D4B7CA}"/>
    <dgm:cxn modelId="{ADA65A72-DFA0-4934-AB4E-104C436B40B1}" type="presOf" srcId="{6DB47E1C-8AF7-4D32-9BB0-B023EF56C12C}" destId="{16D52CC9-CB7E-4830-AD3E-65EFB26DE82C}" srcOrd="1" destOrd="1" presId="urn:microsoft.com/office/officeart/2005/8/layout/vProcess5"/>
    <dgm:cxn modelId="{9353FC75-2C07-4412-994B-70F45CE4C1DF}" srcId="{6810F67A-B255-4BD6-B8E0-8167D13DC0C6}" destId="{7AD70E73-8454-4694-8613-88D7725956A8}" srcOrd="0" destOrd="0" parTransId="{4561EA31-F429-46D4-A378-64162A71EF91}" sibTransId="{5E49772D-EBF9-4A32-9424-ABABFF379BBB}"/>
    <dgm:cxn modelId="{AE7AC47B-71BC-4E5B-B30F-969E569C0167}" type="presOf" srcId="{75DE4E8F-3F14-48F7-977E-F9621F788D91}" destId="{30715259-D24D-4217-B5B6-8933A4B4062B}" srcOrd="0" destOrd="2" presId="urn:microsoft.com/office/officeart/2005/8/layout/vProcess5"/>
    <dgm:cxn modelId="{CB5A0686-1632-4AC9-8CE9-84C50396F49F}" type="presOf" srcId="{75DE4E8F-3F14-48F7-977E-F9621F788D91}" destId="{03271016-0C6B-4196-9786-2A5881640E3A}" srcOrd="1" destOrd="2" presId="urn:microsoft.com/office/officeart/2005/8/layout/vProcess5"/>
    <dgm:cxn modelId="{6A0DBD8E-74E5-42BB-941F-9C8EB9B936F0}" type="presOf" srcId="{A08EF453-45B6-4188-B23E-4A22E9FC278D}" destId="{03271016-0C6B-4196-9786-2A5881640E3A}" srcOrd="1" destOrd="0" presId="urn:microsoft.com/office/officeart/2005/8/layout/vProcess5"/>
    <dgm:cxn modelId="{4DDB189B-4E3A-4842-AFA7-4C6B27A04DBE}" type="presOf" srcId="{25B3F097-7F2A-4A67-91D2-954AB8A550C9}" destId="{E8169B5E-6C0A-44EE-971B-48B507C7FCF9}" srcOrd="0" destOrd="0" presId="urn:microsoft.com/office/officeart/2005/8/layout/vProcess5"/>
    <dgm:cxn modelId="{8CBF28A0-6DC4-4204-8AAC-869717809E55}" type="presOf" srcId="{A08EF453-45B6-4188-B23E-4A22E9FC278D}" destId="{30715259-D24D-4217-B5B6-8933A4B4062B}" srcOrd="0" destOrd="0" presId="urn:microsoft.com/office/officeart/2005/8/layout/vProcess5"/>
    <dgm:cxn modelId="{314940AA-EC57-4FA4-BD92-F5AEBB2C581F}" srcId="{7AD70E73-8454-4694-8613-88D7725956A8}" destId="{DF6AAF01-C320-48FA-B3F5-B39397FEE591}" srcOrd="1" destOrd="0" parTransId="{86AE9226-B226-4DEB-BA05-7166BDB74B6C}" sibTransId="{E509DCA9-8736-43E5-83FA-D9ED4D96549F}"/>
    <dgm:cxn modelId="{70FF7CB6-D3A6-469F-93D1-240EECAD5E38}" type="presOf" srcId="{7AD70E73-8454-4694-8613-88D7725956A8}" destId="{108679EF-4719-4E17-AA53-5B8EB9EB6BFA}" srcOrd="1" destOrd="0" presId="urn:microsoft.com/office/officeart/2005/8/layout/vProcess5"/>
    <dgm:cxn modelId="{AB1526C0-759B-4FBF-9E29-71CCB39E2935}" srcId="{6810F67A-B255-4BD6-B8E0-8167D13DC0C6}" destId="{25B3F097-7F2A-4A67-91D2-954AB8A550C9}" srcOrd="3" destOrd="0" parTransId="{52ECFDDE-59FA-4CC6-A9E7-618AE6F4123C}" sibTransId="{BDBF4CDB-870B-4394-8CCF-50D9964A7016}"/>
    <dgm:cxn modelId="{532F7FC9-430E-4DAA-A798-1449B1C35513}" type="presOf" srcId="{6810F67A-B255-4BD6-B8E0-8167D13DC0C6}" destId="{FA2D314C-BCB8-4031-B9CF-7D2A1DB743F4}" srcOrd="0" destOrd="0" presId="urn:microsoft.com/office/officeart/2005/8/layout/vProcess5"/>
    <dgm:cxn modelId="{E93245CB-B6F5-4032-B795-276D2CC6C36E}" type="presOf" srcId="{5E49772D-EBF9-4A32-9424-ABABFF379BBB}" destId="{92243A56-3BB6-4394-9791-BD1CC413683B}" srcOrd="0" destOrd="0" presId="urn:microsoft.com/office/officeart/2005/8/layout/vProcess5"/>
    <dgm:cxn modelId="{7AC403CC-4266-486B-94FA-C899C3F0DCF8}" type="presOf" srcId="{BE312812-5B45-408E-BF17-3678C39B6B35}" destId="{B92088EE-3886-4AC8-90FE-2115427CE705}" srcOrd="0" destOrd="1" presId="urn:microsoft.com/office/officeart/2005/8/layout/vProcess5"/>
    <dgm:cxn modelId="{FF7A40D2-37DE-4251-B1F9-A6029993D3FA}" type="presOf" srcId="{D38A1A2A-E871-466F-BCFF-CBB4445AD5D9}" destId="{C4B091E3-EE47-4860-8950-5A2FC8303115}" srcOrd="0" destOrd="0" presId="urn:microsoft.com/office/officeart/2005/8/layout/vProcess5"/>
    <dgm:cxn modelId="{BA3349D9-8E2A-47D7-96B3-96A01493FF98}" type="presOf" srcId="{42A37C06-F800-4FA8-B554-9512B173DD30}" destId="{03271016-0C6B-4196-9786-2A5881640E3A}" srcOrd="1" destOrd="1" presId="urn:microsoft.com/office/officeart/2005/8/layout/vProcess5"/>
    <dgm:cxn modelId="{535FC4DE-71F2-4459-BFE0-742686A2275E}" srcId="{A08EF453-45B6-4188-B23E-4A22E9FC278D}" destId="{75DE4E8F-3F14-48F7-977E-F9621F788D91}" srcOrd="1" destOrd="0" parTransId="{BE385AB8-6BE2-4B63-9F9B-C11AEF925473}" sibTransId="{4EC19880-7AB5-4C4F-AFED-FC32DBB382D4}"/>
    <dgm:cxn modelId="{870C84E2-BBE0-4560-8F6A-1097B153D29D}" type="presOf" srcId="{FB57CCC0-75FE-4077-A280-6AAE6082859E}" destId="{83A105F1-C95B-4965-9FBD-9EB85E4071CF}" srcOrd="0" destOrd="0" presId="urn:microsoft.com/office/officeart/2005/8/layout/vProcess5"/>
    <dgm:cxn modelId="{118F24E3-37B0-4EDA-A428-C77219941BD7}" type="presOf" srcId="{25B3F097-7F2A-4A67-91D2-954AB8A550C9}" destId="{02349DC2-9F11-414B-886B-8761B86AD174}" srcOrd="1" destOrd="0" presId="urn:microsoft.com/office/officeart/2005/8/layout/vProcess5"/>
    <dgm:cxn modelId="{246C7CE4-B534-447C-A1BC-94E3B968660F}" srcId="{7AD70E73-8454-4694-8613-88D7725956A8}" destId="{BE312812-5B45-408E-BF17-3678C39B6B35}" srcOrd="0" destOrd="0" parTransId="{A5605650-FBA3-4B00-8BDF-628FA25A7A7B}" sibTransId="{B02DBFD3-92E3-4978-AFF5-CFBFA653D1E5}"/>
    <dgm:cxn modelId="{0A6214E6-BA98-4284-B2BB-BC9995E65A0C}" type="presOf" srcId="{BE312812-5B45-408E-BF17-3678C39B6B35}" destId="{108679EF-4719-4E17-AA53-5B8EB9EB6BFA}" srcOrd="1" destOrd="1" presId="urn:microsoft.com/office/officeart/2005/8/layout/vProcess5"/>
    <dgm:cxn modelId="{2F2A68FA-0DB9-4BA6-87B5-B4AAD200C723}" srcId="{D38A1A2A-E871-466F-BCFF-CBB4445AD5D9}" destId="{6DB47E1C-8AF7-4D32-9BB0-B023EF56C12C}" srcOrd="0" destOrd="0" parTransId="{E4DEF0C4-B7AA-4655-AA33-B646777D01B5}" sibTransId="{1C767069-EA4F-4321-A1CD-37F27B5F154C}"/>
    <dgm:cxn modelId="{956EA3FB-5F1A-4D48-A08A-BE2F4C05767B}" srcId="{6810F67A-B255-4BD6-B8E0-8167D13DC0C6}" destId="{D38A1A2A-E871-466F-BCFF-CBB4445AD5D9}" srcOrd="2" destOrd="0" parTransId="{227678AF-9A2F-482C-82B4-CD0DC1E01764}" sibTransId="{C632E4BE-0D69-4896-807E-53BF58ED1DF1}"/>
    <dgm:cxn modelId="{212C2DEC-9BF4-4364-A11C-7BC43F5FCB9E}" type="presParOf" srcId="{FA2D314C-BCB8-4031-B9CF-7D2A1DB743F4}" destId="{A93FE541-0BE6-439F-B44B-2FF8E5AF125E}" srcOrd="0" destOrd="0" presId="urn:microsoft.com/office/officeart/2005/8/layout/vProcess5"/>
    <dgm:cxn modelId="{F93C8596-BF1B-4D50-A526-AFCC20CE670D}" type="presParOf" srcId="{FA2D314C-BCB8-4031-B9CF-7D2A1DB743F4}" destId="{B92088EE-3886-4AC8-90FE-2115427CE705}" srcOrd="1" destOrd="0" presId="urn:microsoft.com/office/officeart/2005/8/layout/vProcess5"/>
    <dgm:cxn modelId="{3122D2A5-9636-4BE6-9EAC-2C7257FFA2A5}" type="presParOf" srcId="{FA2D314C-BCB8-4031-B9CF-7D2A1DB743F4}" destId="{30715259-D24D-4217-B5B6-8933A4B4062B}" srcOrd="2" destOrd="0" presId="urn:microsoft.com/office/officeart/2005/8/layout/vProcess5"/>
    <dgm:cxn modelId="{82AE4A0D-CF05-4C5D-A559-5D9C13FB6BFA}" type="presParOf" srcId="{FA2D314C-BCB8-4031-B9CF-7D2A1DB743F4}" destId="{C4B091E3-EE47-4860-8950-5A2FC8303115}" srcOrd="3" destOrd="0" presId="urn:microsoft.com/office/officeart/2005/8/layout/vProcess5"/>
    <dgm:cxn modelId="{2677DD39-F3C3-4133-BD4A-797625E7F90D}" type="presParOf" srcId="{FA2D314C-BCB8-4031-B9CF-7D2A1DB743F4}" destId="{E8169B5E-6C0A-44EE-971B-48B507C7FCF9}" srcOrd="4" destOrd="0" presId="urn:microsoft.com/office/officeart/2005/8/layout/vProcess5"/>
    <dgm:cxn modelId="{A9BF7D87-6938-41B2-93BC-9C3ABB02B690}" type="presParOf" srcId="{FA2D314C-BCB8-4031-B9CF-7D2A1DB743F4}" destId="{92243A56-3BB6-4394-9791-BD1CC413683B}" srcOrd="5" destOrd="0" presId="urn:microsoft.com/office/officeart/2005/8/layout/vProcess5"/>
    <dgm:cxn modelId="{B4D1D819-E72E-4580-BF43-54B3A90BDC14}" type="presParOf" srcId="{FA2D314C-BCB8-4031-B9CF-7D2A1DB743F4}" destId="{83A105F1-C95B-4965-9FBD-9EB85E4071CF}" srcOrd="6" destOrd="0" presId="urn:microsoft.com/office/officeart/2005/8/layout/vProcess5"/>
    <dgm:cxn modelId="{E03F43BF-CA49-42E3-B1CA-39BB8E6F4CC2}" type="presParOf" srcId="{FA2D314C-BCB8-4031-B9CF-7D2A1DB743F4}" destId="{AF2F93CF-024C-4262-98D8-EC0DB6B8AD2A}" srcOrd="7" destOrd="0" presId="urn:microsoft.com/office/officeart/2005/8/layout/vProcess5"/>
    <dgm:cxn modelId="{B1C71CA0-5859-4232-A7D3-8B1A67838659}" type="presParOf" srcId="{FA2D314C-BCB8-4031-B9CF-7D2A1DB743F4}" destId="{108679EF-4719-4E17-AA53-5B8EB9EB6BFA}" srcOrd="8" destOrd="0" presId="urn:microsoft.com/office/officeart/2005/8/layout/vProcess5"/>
    <dgm:cxn modelId="{664D0797-616A-43B3-A991-47FA5CDC49E0}" type="presParOf" srcId="{FA2D314C-BCB8-4031-B9CF-7D2A1DB743F4}" destId="{03271016-0C6B-4196-9786-2A5881640E3A}" srcOrd="9" destOrd="0" presId="urn:microsoft.com/office/officeart/2005/8/layout/vProcess5"/>
    <dgm:cxn modelId="{00F5DF28-D833-4F15-B9B0-8878043F2B0D}" type="presParOf" srcId="{FA2D314C-BCB8-4031-B9CF-7D2A1DB743F4}" destId="{16D52CC9-CB7E-4830-AD3E-65EFB26DE82C}" srcOrd="10" destOrd="0" presId="urn:microsoft.com/office/officeart/2005/8/layout/vProcess5"/>
    <dgm:cxn modelId="{890B278E-E992-40A6-8ADE-4EA12B252663}" type="presParOf" srcId="{FA2D314C-BCB8-4031-B9CF-7D2A1DB743F4}" destId="{02349DC2-9F11-414B-886B-8761B86AD17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171A58-F968-4D16-AC27-5AAE9E2F6A60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F52B994-994A-49F5-ABB1-3676B9DF9703}">
      <dgm:prSet/>
      <dgm:spPr/>
      <dgm:t>
        <a:bodyPr/>
        <a:lstStyle/>
        <a:p>
          <a:r>
            <a:rPr lang="en-US" dirty="0"/>
            <a:t>6 parameters were tuned. </a:t>
          </a:r>
        </a:p>
      </dgm:t>
    </dgm:pt>
    <dgm:pt modelId="{1D34E40E-64BF-4086-97D7-293FF98ADA36}" type="parTrans" cxnId="{27695798-D8EC-4EBC-93A9-927B3F5CE76B}">
      <dgm:prSet/>
      <dgm:spPr/>
      <dgm:t>
        <a:bodyPr/>
        <a:lstStyle/>
        <a:p>
          <a:endParaRPr lang="en-US"/>
        </a:p>
      </dgm:t>
    </dgm:pt>
    <dgm:pt modelId="{6E70A113-4CB8-47B6-953E-DE4B2C8D0E61}" type="sibTrans" cxnId="{27695798-D8EC-4EBC-93A9-927B3F5CE76B}">
      <dgm:prSet/>
      <dgm:spPr/>
      <dgm:t>
        <a:bodyPr/>
        <a:lstStyle/>
        <a:p>
          <a:endParaRPr lang="en-US"/>
        </a:p>
      </dgm:t>
    </dgm:pt>
    <dgm:pt modelId="{BE0159AF-E2B9-47F2-BBC4-22656678CF82}">
      <dgm:prSet/>
      <dgm:spPr/>
      <dgm:t>
        <a:bodyPr/>
        <a:lstStyle/>
        <a:p>
          <a:r>
            <a:rPr lang="en-US" dirty="0"/>
            <a:t>There were a total of 144 combinations.</a:t>
          </a:r>
        </a:p>
      </dgm:t>
    </dgm:pt>
    <dgm:pt modelId="{9114402A-99D8-46AE-8761-F423799360B8}" type="parTrans" cxnId="{C0DFBEB7-3218-4E1C-A68E-CD64DC69C2DD}">
      <dgm:prSet/>
      <dgm:spPr/>
      <dgm:t>
        <a:bodyPr/>
        <a:lstStyle/>
        <a:p>
          <a:endParaRPr lang="en-US"/>
        </a:p>
      </dgm:t>
    </dgm:pt>
    <dgm:pt modelId="{681FFAD5-8599-42BE-BA3C-D84723CB13F4}" type="sibTrans" cxnId="{C0DFBEB7-3218-4E1C-A68E-CD64DC69C2DD}">
      <dgm:prSet/>
      <dgm:spPr/>
      <dgm:t>
        <a:bodyPr/>
        <a:lstStyle/>
        <a:p>
          <a:endParaRPr lang="en-US"/>
        </a:p>
      </dgm:t>
    </dgm:pt>
    <dgm:pt modelId="{15163F75-5B83-41E2-8DF7-AD680AFAE880}">
      <dgm:prSet/>
      <dgm:spPr/>
      <dgm:t>
        <a:bodyPr/>
        <a:lstStyle/>
        <a:p>
          <a:r>
            <a:rPr lang="en-US" dirty="0"/>
            <a:t>Fitted 2 folds, creating 288 fits in total.</a:t>
          </a:r>
        </a:p>
      </dgm:t>
    </dgm:pt>
    <dgm:pt modelId="{81DC39A0-309B-41AA-A8F1-A4832696AC71}" type="parTrans" cxnId="{D0F8091E-8A9C-4830-9562-0F3C40FE829B}">
      <dgm:prSet/>
      <dgm:spPr/>
      <dgm:t>
        <a:bodyPr/>
        <a:lstStyle/>
        <a:p>
          <a:endParaRPr lang="en-US"/>
        </a:p>
      </dgm:t>
    </dgm:pt>
    <dgm:pt modelId="{7F6C88C4-3B59-406D-B7C5-73E1ADEEE993}" type="sibTrans" cxnId="{D0F8091E-8A9C-4830-9562-0F3C40FE829B}">
      <dgm:prSet/>
      <dgm:spPr/>
      <dgm:t>
        <a:bodyPr/>
        <a:lstStyle/>
        <a:p>
          <a:endParaRPr lang="en-US"/>
        </a:p>
      </dgm:t>
    </dgm:pt>
    <dgm:pt modelId="{8ADBE971-3178-46D1-9352-B9CE9E35F652}" type="pres">
      <dgm:prSet presAssocID="{7E171A58-F968-4D16-AC27-5AAE9E2F6A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6109D7-7F75-4193-8601-732F1B1D9AF7}" type="pres">
      <dgm:prSet presAssocID="{FF52B994-994A-49F5-ABB1-3676B9DF9703}" presName="hierRoot1" presStyleCnt="0">
        <dgm:presLayoutVars>
          <dgm:hierBranch val="init"/>
        </dgm:presLayoutVars>
      </dgm:prSet>
      <dgm:spPr/>
    </dgm:pt>
    <dgm:pt modelId="{21B6D178-0819-4FC2-96DF-5DCD5FE8D534}" type="pres">
      <dgm:prSet presAssocID="{FF52B994-994A-49F5-ABB1-3676B9DF9703}" presName="rootComposite1" presStyleCnt="0"/>
      <dgm:spPr/>
    </dgm:pt>
    <dgm:pt modelId="{6373287D-ECE7-4BE3-BD82-4585CC9F18A4}" type="pres">
      <dgm:prSet presAssocID="{FF52B994-994A-49F5-ABB1-3676B9DF9703}" presName="rootText1" presStyleLbl="node0" presStyleIdx="0" presStyleCnt="3">
        <dgm:presLayoutVars>
          <dgm:chPref val="3"/>
        </dgm:presLayoutVars>
      </dgm:prSet>
      <dgm:spPr/>
    </dgm:pt>
    <dgm:pt modelId="{06884572-1EC7-40BA-B989-601D6282931C}" type="pres">
      <dgm:prSet presAssocID="{FF52B994-994A-49F5-ABB1-3676B9DF9703}" presName="rootConnector1" presStyleLbl="node1" presStyleIdx="0" presStyleCnt="0"/>
      <dgm:spPr/>
    </dgm:pt>
    <dgm:pt modelId="{440C70A7-9907-4812-9639-8E1000475CFF}" type="pres">
      <dgm:prSet presAssocID="{FF52B994-994A-49F5-ABB1-3676B9DF9703}" presName="hierChild2" presStyleCnt="0"/>
      <dgm:spPr/>
    </dgm:pt>
    <dgm:pt modelId="{A896E52E-CC67-4370-94A7-976F0F28FFF6}" type="pres">
      <dgm:prSet presAssocID="{FF52B994-994A-49F5-ABB1-3676B9DF9703}" presName="hierChild3" presStyleCnt="0"/>
      <dgm:spPr/>
    </dgm:pt>
    <dgm:pt modelId="{862647CD-9A5B-4BF3-966C-F4EAA982DA2B}" type="pres">
      <dgm:prSet presAssocID="{BE0159AF-E2B9-47F2-BBC4-22656678CF82}" presName="hierRoot1" presStyleCnt="0">
        <dgm:presLayoutVars>
          <dgm:hierBranch val="init"/>
        </dgm:presLayoutVars>
      </dgm:prSet>
      <dgm:spPr/>
    </dgm:pt>
    <dgm:pt modelId="{A12B3EDB-E860-4A27-8E27-D59F2DD1041A}" type="pres">
      <dgm:prSet presAssocID="{BE0159AF-E2B9-47F2-BBC4-22656678CF82}" presName="rootComposite1" presStyleCnt="0"/>
      <dgm:spPr/>
    </dgm:pt>
    <dgm:pt modelId="{0B055ABF-1576-4201-8E6A-D212321C5F6C}" type="pres">
      <dgm:prSet presAssocID="{BE0159AF-E2B9-47F2-BBC4-22656678CF82}" presName="rootText1" presStyleLbl="node0" presStyleIdx="1" presStyleCnt="3">
        <dgm:presLayoutVars>
          <dgm:chPref val="3"/>
        </dgm:presLayoutVars>
      </dgm:prSet>
      <dgm:spPr/>
    </dgm:pt>
    <dgm:pt modelId="{1F108763-2B39-4989-92E2-BE69B1161B06}" type="pres">
      <dgm:prSet presAssocID="{BE0159AF-E2B9-47F2-BBC4-22656678CF82}" presName="rootConnector1" presStyleLbl="node1" presStyleIdx="0" presStyleCnt="0"/>
      <dgm:spPr/>
    </dgm:pt>
    <dgm:pt modelId="{887B557F-8020-40D4-8E92-E017F1D25F09}" type="pres">
      <dgm:prSet presAssocID="{BE0159AF-E2B9-47F2-BBC4-22656678CF82}" presName="hierChild2" presStyleCnt="0"/>
      <dgm:spPr/>
    </dgm:pt>
    <dgm:pt modelId="{301B3E10-3A03-4850-A235-1ACE5142EEA7}" type="pres">
      <dgm:prSet presAssocID="{BE0159AF-E2B9-47F2-BBC4-22656678CF82}" presName="hierChild3" presStyleCnt="0"/>
      <dgm:spPr/>
    </dgm:pt>
    <dgm:pt modelId="{8C32B68C-AE55-4E90-A7E0-178E8D58B112}" type="pres">
      <dgm:prSet presAssocID="{15163F75-5B83-41E2-8DF7-AD680AFAE880}" presName="hierRoot1" presStyleCnt="0">
        <dgm:presLayoutVars>
          <dgm:hierBranch val="init"/>
        </dgm:presLayoutVars>
      </dgm:prSet>
      <dgm:spPr/>
    </dgm:pt>
    <dgm:pt modelId="{67E0FAAE-508B-4785-9EA9-A0F5B2B374CB}" type="pres">
      <dgm:prSet presAssocID="{15163F75-5B83-41E2-8DF7-AD680AFAE880}" presName="rootComposite1" presStyleCnt="0"/>
      <dgm:spPr/>
    </dgm:pt>
    <dgm:pt modelId="{E2FE460A-8007-4E96-82C1-98B4EEE702C7}" type="pres">
      <dgm:prSet presAssocID="{15163F75-5B83-41E2-8DF7-AD680AFAE880}" presName="rootText1" presStyleLbl="node0" presStyleIdx="2" presStyleCnt="3">
        <dgm:presLayoutVars>
          <dgm:chPref val="3"/>
        </dgm:presLayoutVars>
      </dgm:prSet>
      <dgm:spPr/>
    </dgm:pt>
    <dgm:pt modelId="{55E35186-64F9-45CF-B083-DBB1F8569B76}" type="pres">
      <dgm:prSet presAssocID="{15163F75-5B83-41E2-8DF7-AD680AFAE880}" presName="rootConnector1" presStyleLbl="node1" presStyleIdx="0" presStyleCnt="0"/>
      <dgm:spPr/>
    </dgm:pt>
    <dgm:pt modelId="{54DFEB7C-4C48-4023-8E68-B7B69D8755BA}" type="pres">
      <dgm:prSet presAssocID="{15163F75-5B83-41E2-8DF7-AD680AFAE880}" presName="hierChild2" presStyleCnt="0"/>
      <dgm:spPr/>
    </dgm:pt>
    <dgm:pt modelId="{7F779938-F1BA-4620-8AA1-043AA7DEED93}" type="pres">
      <dgm:prSet presAssocID="{15163F75-5B83-41E2-8DF7-AD680AFAE880}" presName="hierChild3" presStyleCnt="0"/>
      <dgm:spPr/>
    </dgm:pt>
  </dgm:ptLst>
  <dgm:cxnLst>
    <dgm:cxn modelId="{B073870C-2AE4-4C2C-B0DD-2E2BFAFDDC57}" type="presOf" srcId="{BE0159AF-E2B9-47F2-BBC4-22656678CF82}" destId="{0B055ABF-1576-4201-8E6A-D212321C5F6C}" srcOrd="0" destOrd="0" presId="urn:microsoft.com/office/officeart/2005/8/layout/orgChart1"/>
    <dgm:cxn modelId="{D0F8091E-8A9C-4830-9562-0F3C40FE829B}" srcId="{7E171A58-F968-4D16-AC27-5AAE9E2F6A60}" destId="{15163F75-5B83-41E2-8DF7-AD680AFAE880}" srcOrd="2" destOrd="0" parTransId="{81DC39A0-309B-41AA-A8F1-A4832696AC71}" sibTransId="{7F6C88C4-3B59-406D-B7C5-73E1ADEEE993}"/>
    <dgm:cxn modelId="{C786D620-40EA-46A1-ABE3-BCAF4BC19E56}" type="presOf" srcId="{FF52B994-994A-49F5-ABB1-3676B9DF9703}" destId="{06884572-1EC7-40BA-B989-601D6282931C}" srcOrd="1" destOrd="0" presId="urn:microsoft.com/office/officeart/2005/8/layout/orgChart1"/>
    <dgm:cxn modelId="{7BBB354B-C379-4EDD-9A62-74C47E398406}" type="presOf" srcId="{7E171A58-F968-4D16-AC27-5AAE9E2F6A60}" destId="{8ADBE971-3178-46D1-9352-B9CE9E35F652}" srcOrd="0" destOrd="0" presId="urn:microsoft.com/office/officeart/2005/8/layout/orgChart1"/>
    <dgm:cxn modelId="{A5F91F58-EBDA-453A-8F65-54A1B5D8668A}" type="presOf" srcId="{15163F75-5B83-41E2-8DF7-AD680AFAE880}" destId="{55E35186-64F9-45CF-B083-DBB1F8569B76}" srcOrd="1" destOrd="0" presId="urn:microsoft.com/office/officeart/2005/8/layout/orgChart1"/>
    <dgm:cxn modelId="{27695798-D8EC-4EBC-93A9-927B3F5CE76B}" srcId="{7E171A58-F968-4D16-AC27-5AAE9E2F6A60}" destId="{FF52B994-994A-49F5-ABB1-3676B9DF9703}" srcOrd="0" destOrd="0" parTransId="{1D34E40E-64BF-4086-97D7-293FF98ADA36}" sibTransId="{6E70A113-4CB8-47B6-953E-DE4B2C8D0E61}"/>
    <dgm:cxn modelId="{1F24A9A1-F3E5-47FF-9B7D-919D23415718}" type="presOf" srcId="{FF52B994-994A-49F5-ABB1-3676B9DF9703}" destId="{6373287D-ECE7-4BE3-BD82-4585CC9F18A4}" srcOrd="0" destOrd="0" presId="urn:microsoft.com/office/officeart/2005/8/layout/orgChart1"/>
    <dgm:cxn modelId="{C0DFBEB7-3218-4E1C-A68E-CD64DC69C2DD}" srcId="{7E171A58-F968-4D16-AC27-5AAE9E2F6A60}" destId="{BE0159AF-E2B9-47F2-BBC4-22656678CF82}" srcOrd="1" destOrd="0" parTransId="{9114402A-99D8-46AE-8761-F423799360B8}" sibTransId="{681FFAD5-8599-42BE-BA3C-D84723CB13F4}"/>
    <dgm:cxn modelId="{68E545FC-2861-4EF5-99D3-6662ABA960B8}" type="presOf" srcId="{BE0159AF-E2B9-47F2-BBC4-22656678CF82}" destId="{1F108763-2B39-4989-92E2-BE69B1161B06}" srcOrd="1" destOrd="0" presId="urn:microsoft.com/office/officeart/2005/8/layout/orgChart1"/>
    <dgm:cxn modelId="{1024F5FC-6697-4786-94C0-7645DACB7EDF}" type="presOf" srcId="{15163F75-5B83-41E2-8DF7-AD680AFAE880}" destId="{E2FE460A-8007-4E96-82C1-98B4EEE702C7}" srcOrd="0" destOrd="0" presId="urn:microsoft.com/office/officeart/2005/8/layout/orgChart1"/>
    <dgm:cxn modelId="{DFD23E94-B8A0-4EAE-834B-30144FC5F0EC}" type="presParOf" srcId="{8ADBE971-3178-46D1-9352-B9CE9E35F652}" destId="{9C6109D7-7F75-4193-8601-732F1B1D9AF7}" srcOrd="0" destOrd="0" presId="urn:microsoft.com/office/officeart/2005/8/layout/orgChart1"/>
    <dgm:cxn modelId="{95751952-44CF-4E89-A3EF-6E0EC950A65C}" type="presParOf" srcId="{9C6109D7-7F75-4193-8601-732F1B1D9AF7}" destId="{21B6D178-0819-4FC2-96DF-5DCD5FE8D534}" srcOrd="0" destOrd="0" presId="urn:microsoft.com/office/officeart/2005/8/layout/orgChart1"/>
    <dgm:cxn modelId="{84484FB6-D7C4-41E6-A2B3-5D8AB3A1686C}" type="presParOf" srcId="{21B6D178-0819-4FC2-96DF-5DCD5FE8D534}" destId="{6373287D-ECE7-4BE3-BD82-4585CC9F18A4}" srcOrd="0" destOrd="0" presId="urn:microsoft.com/office/officeart/2005/8/layout/orgChart1"/>
    <dgm:cxn modelId="{037BD8C2-FF31-4490-83B5-DF50A99460DC}" type="presParOf" srcId="{21B6D178-0819-4FC2-96DF-5DCD5FE8D534}" destId="{06884572-1EC7-40BA-B989-601D6282931C}" srcOrd="1" destOrd="0" presId="urn:microsoft.com/office/officeart/2005/8/layout/orgChart1"/>
    <dgm:cxn modelId="{ED626E13-4836-40B5-B4CC-B52025BBE12A}" type="presParOf" srcId="{9C6109D7-7F75-4193-8601-732F1B1D9AF7}" destId="{440C70A7-9907-4812-9639-8E1000475CFF}" srcOrd="1" destOrd="0" presId="urn:microsoft.com/office/officeart/2005/8/layout/orgChart1"/>
    <dgm:cxn modelId="{7E208057-3CD6-4D27-8629-E23EA0060478}" type="presParOf" srcId="{9C6109D7-7F75-4193-8601-732F1B1D9AF7}" destId="{A896E52E-CC67-4370-94A7-976F0F28FFF6}" srcOrd="2" destOrd="0" presId="urn:microsoft.com/office/officeart/2005/8/layout/orgChart1"/>
    <dgm:cxn modelId="{F4C9ACE1-71F3-48BE-9DFA-24F7CC69D61D}" type="presParOf" srcId="{8ADBE971-3178-46D1-9352-B9CE9E35F652}" destId="{862647CD-9A5B-4BF3-966C-F4EAA982DA2B}" srcOrd="1" destOrd="0" presId="urn:microsoft.com/office/officeart/2005/8/layout/orgChart1"/>
    <dgm:cxn modelId="{2A07CAA9-C484-4809-8C6F-F7E0E566B555}" type="presParOf" srcId="{862647CD-9A5B-4BF3-966C-F4EAA982DA2B}" destId="{A12B3EDB-E860-4A27-8E27-D59F2DD1041A}" srcOrd="0" destOrd="0" presId="urn:microsoft.com/office/officeart/2005/8/layout/orgChart1"/>
    <dgm:cxn modelId="{F6C06C5A-D40B-4773-8290-8ADE5DA4BE17}" type="presParOf" srcId="{A12B3EDB-E860-4A27-8E27-D59F2DD1041A}" destId="{0B055ABF-1576-4201-8E6A-D212321C5F6C}" srcOrd="0" destOrd="0" presId="urn:microsoft.com/office/officeart/2005/8/layout/orgChart1"/>
    <dgm:cxn modelId="{8DEA0378-DAE9-43B8-877F-0744E12BBB23}" type="presParOf" srcId="{A12B3EDB-E860-4A27-8E27-D59F2DD1041A}" destId="{1F108763-2B39-4989-92E2-BE69B1161B06}" srcOrd="1" destOrd="0" presId="urn:microsoft.com/office/officeart/2005/8/layout/orgChart1"/>
    <dgm:cxn modelId="{C005B351-F25E-4EF7-A851-E2142C982DBA}" type="presParOf" srcId="{862647CD-9A5B-4BF3-966C-F4EAA982DA2B}" destId="{887B557F-8020-40D4-8E92-E017F1D25F09}" srcOrd="1" destOrd="0" presId="urn:microsoft.com/office/officeart/2005/8/layout/orgChart1"/>
    <dgm:cxn modelId="{4474464D-D82C-48BB-BA14-C0725B94AE18}" type="presParOf" srcId="{862647CD-9A5B-4BF3-966C-F4EAA982DA2B}" destId="{301B3E10-3A03-4850-A235-1ACE5142EEA7}" srcOrd="2" destOrd="0" presId="urn:microsoft.com/office/officeart/2005/8/layout/orgChart1"/>
    <dgm:cxn modelId="{A6A56293-1C51-4F28-8B1D-7AF609F770E4}" type="presParOf" srcId="{8ADBE971-3178-46D1-9352-B9CE9E35F652}" destId="{8C32B68C-AE55-4E90-A7E0-178E8D58B112}" srcOrd="2" destOrd="0" presId="urn:microsoft.com/office/officeart/2005/8/layout/orgChart1"/>
    <dgm:cxn modelId="{8E2DEF8A-82E9-4944-8193-B7937AE5AE19}" type="presParOf" srcId="{8C32B68C-AE55-4E90-A7E0-178E8D58B112}" destId="{67E0FAAE-508B-4785-9EA9-A0F5B2B374CB}" srcOrd="0" destOrd="0" presId="urn:microsoft.com/office/officeart/2005/8/layout/orgChart1"/>
    <dgm:cxn modelId="{4B2C14D6-05D4-48E0-A3C4-FCF8FD56524A}" type="presParOf" srcId="{67E0FAAE-508B-4785-9EA9-A0F5B2B374CB}" destId="{E2FE460A-8007-4E96-82C1-98B4EEE702C7}" srcOrd="0" destOrd="0" presId="urn:microsoft.com/office/officeart/2005/8/layout/orgChart1"/>
    <dgm:cxn modelId="{FAB3D470-C5A7-49B9-8176-2D805D66A653}" type="presParOf" srcId="{67E0FAAE-508B-4785-9EA9-A0F5B2B374CB}" destId="{55E35186-64F9-45CF-B083-DBB1F8569B76}" srcOrd="1" destOrd="0" presId="urn:microsoft.com/office/officeart/2005/8/layout/orgChart1"/>
    <dgm:cxn modelId="{2A9F6281-7AA0-4E35-9913-ACB2FE065A59}" type="presParOf" srcId="{8C32B68C-AE55-4E90-A7E0-178E8D58B112}" destId="{54DFEB7C-4C48-4023-8E68-B7B69D8755BA}" srcOrd="1" destOrd="0" presId="urn:microsoft.com/office/officeart/2005/8/layout/orgChart1"/>
    <dgm:cxn modelId="{CED73592-AB3C-4E4C-AF38-9AF0BC3033D3}" type="presParOf" srcId="{8C32B68C-AE55-4E90-A7E0-178E8D58B112}" destId="{7F779938-F1BA-4620-8AA1-043AA7DEED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7C7167-3AE4-4A67-B2E5-9A595FB2E7A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F2EE4-499A-4317-B6B6-519262574CB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Next steps: PCA, Randomized Search</a:t>
          </a:r>
          <a:endParaRPr lang="en-US" dirty="0"/>
        </a:p>
      </dgm:t>
    </dgm:pt>
    <dgm:pt modelId="{A97DE7B6-1029-41A9-AAE3-7CDB1399FDEA}" type="parTrans" cxnId="{1C070B05-925E-4013-B52C-0C496C323EFD}">
      <dgm:prSet/>
      <dgm:spPr/>
    </dgm:pt>
    <dgm:pt modelId="{8335DD6A-1D0E-4ABD-8F1B-B5138C05E5E6}" type="sibTrans" cxnId="{1C070B05-925E-4013-B52C-0C496C323EFD}">
      <dgm:prSet/>
      <dgm:spPr/>
    </dgm:pt>
    <dgm:pt modelId="{118B9F70-7BC7-4CEB-A3B2-E36C60A10CB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444444"/>
              </a:solidFill>
              <a:latin typeface="Calibri"/>
              <a:cs typeface="Calibri"/>
            </a:rPr>
            <a:t>XGB Classifier</a:t>
          </a:r>
        </a:p>
      </dgm:t>
    </dgm:pt>
    <dgm:pt modelId="{DA195644-6F7B-4D42-8988-BC408E587AA2}" type="parTrans" cxnId="{3B2C07B0-1D2D-4871-8DE3-7743DCB7C30E}">
      <dgm:prSet/>
      <dgm:spPr/>
    </dgm:pt>
    <dgm:pt modelId="{224610CF-4781-4C45-9409-E8D3B3C3BDE4}" type="sibTrans" cxnId="{3B2C07B0-1D2D-4871-8DE3-7743DCB7C30E}">
      <dgm:prSet/>
      <dgm:spPr/>
    </dgm:pt>
    <dgm:pt modelId="{4A275640-4B2C-4B87-9956-3C2BF3B5DC3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Accuracy: 96.33%</a:t>
          </a:r>
        </a:p>
      </dgm:t>
    </dgm:pt>
    <dgm:pt modelId="{30984BD2-8458-4411-BDF4-AFD180C9E33C}" type="parTrans" cxnId="{5729E010-FCCD-4516-9705-A1AAE2420055}">
      <dgm:prSet/>
      <dgm:spPr/>
    </dgm:pt>
    <dgm:pt modelId="{FD37209A-3697-4B42-9146-E09294E0D883}" type="sibTrans" cxnId="{5729E010-FCCD-4516-9705-A1AAE2420055}">
      <dgm:prSet/>
      <dgm:spPr/>
    </dgm:pt>
    <dgm:pt modelId="{476A952C-3EAB-4F38-86CC-ECCBA06882BB}" type="pres">
      <dgm:prSet presAssocID="{FE7C7167-3AE4-4A67-B2E5-9A595FB2E7AC}" presName="root" presStyleCnt="0">
        <dgm:presLayoutVars>
          <dgm:dir/>
          <dgm:resizeHandles val="exact"/>
        </dgm:presLayoutVars>
      </dgm:prSet>
      <dgm:spPr/>
    </dgm:pt>
    <dgm:pt modelId="{52E1B7AE-5202-4D37-A3E6-479DD44D6814}" type="pres">
      <dgm:prSet presAssocID="{118B9F70-7BC7-4CEB-A3B2-E36C60A10CBE}" presName="compNode" presStyleCnt="0"/>
      <dgm:spPr/>
    </dgm:pt>
    <dgm:pt modelId="{DDDBA772-A5EA-44F7-898F-307ED171F9E0}" type="pres">
      <dgm:prSet presAssocID="{118B9F70-7BC7-4CEB-A3B2-E36C60A10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24D0E4B-01CF-49CF-82FD-603A939193DF}" type="pres">
      <dgm:prSet presAssocID="{118B9F70-7BC7-4CEB-A3B2-E36C60A10CBE}" presName="spaceRect" presStyleCnt="0"/>
      <dgm:spPr/>
    </dgm:pt>
    <dgm:pt modelId="{0B6C4F32-002B-48FA-BBE7-711905494468}" type="pres">
      <dgm:prSet presAssocID="{118B9F70-7BC7-4CEB-A3B2-E36C60A10CBE}" presName="textRect" presStyleLbl="revTx" presStyleIdx="0" presStyleCnt="3">
        <dgm:presLayoutVars>
          <dgm:chMax val="1"/>
          <dgm:chPref val="1"/>
        </dgm:presLayoutVars>
      </dgm:prSet>
      <dgm:spPr/>
    </dgm:pt>
    <dgm:pt modelId="{7FCFB93D-6357-43EB-8696-C5AFF809BFC1}" type="pres">
      <dgm:prSet presAssocID="{224610CF-4781-4C45-9409-E8D3B3C3BDE4}" presName="sibTrans" presStyleCnt="0"/>
      <dgm:spPr/>
    </dgm:pt>
    <dgm:pt modelId="{E65DEC61-40D1-4F69-9AC8-FA8328C2941C}" type="pres">
      <dgm:prSet presAssocID="{4A275640-4B2C-4B87-9956-3C2BF3B5DC34}" presName="compNode" presStyleCnt="0"/>
      <dgm:spPr/>
    </dgm:pt>
    <dgm:pt modelId="{ECAD4D5A-79E1-4121-8D27-1B097C50F55B}" type="pres">
      <dgm:prSet presAssocID="{4A275640-4B2C-4B87-9956-3C2BF3B5DC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9F2576DE-7BF4-451C-8F36-08EA4951FF1D}" type="pres">
      <dgm:prSet presAssocID="{4A275640-4B2C-4B87-9956-3C2BF3B5DC34}" presName="spaceRect" presStyleCnt="0"/>
      <dgm:spPr/>
    </dgm:pt>
    <dgm:pt modelId="{F957D482-484D-4EF9-9B15-F905F210914E}" type="pres">
      <dgm:prSet presAssocID="{4A275640-4B2C-4B87-9956-3C2BF3B5DC34}" presName="textRect" presStyleLbl="revTx" presStyleIdx="1" presStyleCnt="3">
        <dgm:presLayoutVars>
          <dgm:chMax val="1"/>
          <dgm:chPref val="1"/>
        </dgm:presLayoutVars>
      </dgm:prSet>
      <dgm:spPr/>
    </dgm:pt>
    <dgm:pt modelId="{BB76F05A-BC7C-46A8-ABFE-7B40C5EFACC8}" type="pres">
      <dgm:prSet presAssocID="{FD37209A-3697-4B42-9146-E09294E0D883}" presName="sibTrans" presStyleCnt="0"/>
      <dgm:spPr/>
    </dgm:pt>
    <dgm:pt modelId="{A000F541-3403-4EFC-B6FE-A763F6B6FCB4}" type="pres">
      <dgm:prSet presAssocID="{D6FF2EE4-499A-4317-B6B6-519262574CB6}" presName="compNode" presStyleCnt="0"/>
      <dgm:spPr/>
    </dgm:pt>
    <dgm:pt modelId="{6760DFD0-8C05-45AF-8030-27C1648AB406}" type="pres">
      <dgm:prSet presAssocID="{D6FF2EE4-499A-4317-B6B6-519262574C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 with solid fill"/>
        </a:ext>
      </dgm:extLst>
    </dgm:pt>
    <dgm:pt modelId="{D7C3ED40-28DF-4519-B32A-23207AF4AADD}" type="pres">
      <dgm:prSet presAssocID="{D6FF2EE4-499A-4317-B6B6-519262574CB6}" presName="spaceRect" presStyleCnt="0"/>
      <dgm:spPr/>
    </dgm:pt>
    <dgm:pt modelId="{0F1944CD-B0D2-445D-AFA8-024B89608D28}" type="pres">
      <dgm:prSet presAssocID="{D6FF2EE4-499A-4317-B6B6-519262574C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83AB03-1408-4730-94E7-C725E86B0B02}" type="presOf" srcId="{4A275640-4B2C-4B87-9956-3C2BF3B5DC34}" destId="{F957D482-484D-4EF9-9B15-F905F210914E}" srcOrd="0" destOrd="0" presId="urn:microsoft.com/office/officeart/2018/2/layout/IconLabelList"/>
    <dgm:cxn modelId="{1C070B05-925E-4013-B52C-0C496C323EFD}" srcId="{FE7C7167-3AE4-4A67-B2E5-9A595FB2E7AC}" destId="{D6FF2EE4-499A-4317-B6B6-519262574CB6}" srcOrd="2" destOrd="0" parTransId="{A97DE7B6-1029-41A9-AAE3-7CDB1399FDEA}" sibTransId="{8335DD6A-1D0E-4ABD-8F1B-B5138C05E5E6}"/>
    <dgm:cxn modelId="{5729E010-FCCD-4516-9705-A1AAE2420055}" srcId="{FE7C7167-3AE4-4A67-B2E5-9A595FB2E7AC}" destId="{4A275640-4B2C-4B87-9956-3C2BF3B5DC34}" srcOrd="1" destOrd="0" parTransId="{30984BD2-8458-4411-BDF4-AFD180C9E33C}" sibTransId="{FD37209A-3697-4B42-9146-E09294E0D883}"/>
    <dgm:cxn modelId="{B55F9D44-64D4-4DCE-BAD3-4515E2A2BD64}" type="presOf" srcId="{FE7C7167-3AE4-4A67-B2E5-9A595FB2E7AC}" destId="{476A952C-3EAB-4F38-86CC-ECCBA06882BB}" srcOrd="0" destOrd="0" presId="urn:microsoft.com/office/officeart/2018/2/layout/IconLabelList"/>
    <dgm:cxn modelId="{25E07A4C-3FE7-4D57-9235-393B0CF07453}" type="presOf" srcId="{D6FF2EE4-499A-4317-B6B6-519262574CB6}" destId="{0F1944CD-B0D2-445D-AFA8-024B89608D28}" srcOrd="0" destOrd="0" presId="urn:microsoft.com/office/officeart/2018/2/layout/IconLabelList"/>
    <dgm:cxn modelId="{1817EC57-74AE-4BFA-8D66-F2F96F01F37E}" type="presOf" srcId="{118B9F70-7BC7-4CEB-A3B2-E36C60A10CBE}" destId="{0B6C4F32-002B-48FA-BBE7-711905494468}" srcOrd="0" destOrd="0" presId="urn:microsoft.com/office/officeart/2018/2/layout/IconLabelList"/>
    <dgm:cxn modelId="{3B2C07B0-1D2D-4871-8DE3-7743DCB7C30E}" srcId="{FE7C7167-3AE4-4A67-B2E5-9A595FB2E7AC}" destId="{118B9F70-7BC7-4CEB-A3B2-E36C60A10CBE}" srcOrd="0" destOrd="0" parTransId="{DA195644-6F7B-4D42-8988-BC408E587AA2}" sibTransId="{224610CF-4781-4C45-9409-E8D3B3C3BDE4}"/>
    <dgm:cxn modelId="{5AEA505D-7391-49CC-B23C-FB3C53E78C04}" type="presParOf" srcId="{476A952C-3EAB-4F38-86CC-ECCBA06882BB}" destId="{52E1B7AE-5202-4D37-A3E6-479DD44D6814}" srcOrd="0" destOrd="0" presId="urn:microsoft.com/office/officeart/2018/2/layout/IconLabelList"/>
    <dgm:cxn modelId="{04EA77B9-ABC1-453D-9C5C-74DA60737F7B}" type="presParOf" srcId="{52E1B7AE-5202-4D37-A3E6-479DD44D6814}" destId="{DDDBA772-A5EA-44F7-898F-307ED171F9E0}" srcOrd="0" destOrd="0" presId="urn:microsoft.com/office/officeart/2018/2/layout/IconLabelList"/>
    <dgm:cxn modelId="{06D779E8-880E-4D10-A9EC-CB281AB420D2}" type="presParOf" srcId="{52E1B7AE-5202-4D37-A3E6-479DD44D6814}" destId="{524D0E4B-01CF-49CF-82FD-603A939193DF}" srcOrd="1" destOrd="0" presId="urn:microsoft.com/office/officeart/2018/2/layout/IconLabelList"/>
    <dgm:cxn modelId="{046B15F9-91AC-4344-966E-7C0326C64FA3}" type="presParOf" srcId="{52E1B7AE-5202-4D37-A3E6-479DD44D6814}" destId="{0B6C4F32-002B-48FA-BBE7-711905494468}" srcOrd="2" destOrd="0" presId="urn:microsoft.com/office/officeart/2018/2/layout/IconLabelList"/>
    <dgm:cxn modelId="{32057A23-E3FD-4E4E-B9D5-4849FA4A098D}" type="presParOf" srcId="{476A952C-3EAB-4F38-86CC-ECCBA06882BB}" destId="{7FCFB93D-6357-43EB-8696-C5AFF809BFC1}" srcOrd="1" destOrd="0" presId="urn:microsoft.com/office/officeart/2018/2/layout/IconLabelList"/>
    <dgm:cxn modelId="{0DF8A146-4318-44FA-A73E-BA391CA429E6}" type="presParOf" srcId="{476A952C-3EAB-4F38-86CC-ECCBA06882BB}" destId="{E65DEC61-40D1-4F69-9AC8-FA8328C2941C}" srcOrd="2" destOrd="0" presId="urn:microsoft.com/office/officeart/2018/2/layout/IconLabelList"/>
    <dgm:cxn modelId="{3198DFE8-2C73-445E-83E5-EAFCA2DD2360}" type="presParOf" srcId="{E65DEC61-40D1-4F69-9AC8-FA8328C2941C}" destId="{ECAD4D5A-79E1-4121-8D27-1B097C50F55B}" srcOrd="0" destOrd="0" presId="urn:microsoft.com/office/officeart/2018/2/layout/IconLabelList"/>
    <dgm:cxn modelId="{10FECE92-B46E-4FBE-9074-A42A15E4F43D}" type="presParOf" srcId="{E65DEC61-40D1-4F69-9AC8-FA8328C2941C}" destId="{9F2576DE-7BF4-451C-8F36-08EA4951FF1D}" srcOrd="1" destOrd="0" presId="urn:microsoft.com/office/officeart/2018/2/layout/IconLabelList"/>
    <dgm:cxn modelId="{6AFB81D9-B6DA-4A9A-B10E-8A6517DA61F9}" type="presParOf" srcId="{E65DEC61-40D1-4F69-9AC8-FA8328C2941C}" destId="{F957D482-484D-4EF9-9B15-F905F210914E}" srcOrd="2" destOrd="0" presId="urn:microsoft.com/office/officeart/2018/2/layout/IconLabelList"/>
    <dgm:cxn modelId="{90208578-E5F0-4771-A061-3A68E72F0479}" type="presParOf" srcId="{476A952C-3EAB-4F38-86CC-ECCBA06882BB}" destId="{BB76F05A-BC7C-46A8-ABFE-7B40C5EFACC8}" srcOrd="3" destOrd="0" presId="urn:microsoft.com/office/officeart/2018/2/layout/IconLabelList"/>
    <dgm:cxn modelId="{F22A112E-584B-4FBA-B1FC-9EE0568EE0D4}" type="presParOf" srcId="{476A952C-3EAB-4F38-86CC-ECCBA06882BB}" destId="{A000F541-3403-4EFC-B6FE-A763F6B6FCB4}" srcOrd="4" destOrd="0" presId="urn:microsoft.com/office/officeart/2018/2/layout/IconLabelList"/>
    <dgm:cxn modelId="{17E90002-2281-4B05-8462-456DE1192BDF}" type="presParOf" srcId="{A000F541-3403-4EFC-B6FE-A763F6B6FCB4}" destId="{6760DFD0-8C05-45AF-8030-27C1648AB406}" srcOrd="0" destOrd="0" presId="urn:microsoft.com/office/officeart/2018/2/layout/IconLabelList"/>
    <dgm:cxn modelId="{3A554913-D607-4E6B-A500-124D62CC7D9F}" type="presParOf" srcId="{A000F541-3403-4EFC-B6FE-A763F6B6FCB4}" destId="{D7C3ED40-28DF-4519-B32A-23207AF4AADD}" srcOrd="1" destOrd="0" presId="urn:microsoft.com/office/officeart/2018/2/layout/IconLabelList"/>
    <dgm:cxn modelId="{943A9434-A124-460D-9974-9F0C9EC14268}" type="presParOf" srcId="{A000F541-3403-4EFC-B6FE-A763F6B6FCB4}" destId="{0F1944CD-B0D2-445D-AFA8-024B89608D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10F67A-B255-4BD6-B8E0-8167D13DC0C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D70E73-8454-4694-8613-88D7725956A8}">
      <dgm:prSet/>
      <dgm:spPr/>
      <dgm:t>
        <a:bodyPr/>
        <a:lstStyle/>
        <a:p>
          <a:r>
            <a:rPr lang="en-US" dirty="0"/>
            <a:t>First PCA application</a:t>
          </a:r>
        </a:p>
      </dgm:t>
    </dgm:pt>
    <dgm:pt modelId="{4561EA31-F429-46D4-A378-64162A71EF91}" type="parTrans" cxnId="{9353FC75-2C07-4412-994B-70F45CE4C1DF}">
      <dgm:prSet/>
      <dgm:spPr/>
      <dgm:t>
        <a:bodyPr/>
        <a:lstStyle/>
        <a:p>
          <a:endParaRPr lang="en-US"/>
        </a:p>
      </dgm:t>
    </dgm:pt>
    <dgm:pt modelId="{5E49772D-EBF9-4A32-9424-ABABFF379BBB}" type="sibTrans" cxnId="{9353FC75-2C07-4412-994B-70F45CE4C1DF}">
      <dgm:prSet/>
      <dgm:spPr/>
      <dgm:t>
        <a:bodyPr/>
        <a:lstStyle/>
        <a:p>
          <a:endParaRPr lang="en-US"/>
        </a:p>
      </dgm:t>
    </dgm:pt>
    <dgm:pt modelId="{BE312812-5B45-408E-BF17-3678C39B6B35}">
      <dgm:prSet/>
      <dgm:spPr/>
      <dgm:t>
        <a:bodyPr/>
        <a:lstStyle/>
        <a:p>
          <a:r>
            <a:rPr lang="en-US" dirty="0"/>
            <a:t>PCA(</a:t>
          </a:r>
          <a:r>
            <a:rPr lang="en-US" dirty="0" err="1"/>
            <a:t>n_components</a:t>
          </a:r>
          <a:r>
            <a:rPr lang="en-US" dirty="0"/>
            <a:t> = 5)</a:t>
          </a:r>
        </a:p>
      </dgm:t>
    </dgm:pt>
    <dgm:pt modelId="{A5605650-FBA3-4B00-8BDF-628FA25A7A7B}" type="parTrans" cxnId="{246C7CE4-B534-447C-A1BC-94E3B968660F}">
      <dgm:prSet/>
      <dgm:spPr/>
      <dgm:t>
        <a:bodyPr/>
        <a:lstStyle/>
        <a:p>
          <a:endParaRPr lang="en-US"/>
        </a:p>
      </dgm:t>
    </dgm:pt>
    <dgm:pt modelId="{B02DBFD3-92E3-4978-AFF5-CFBFA653D1E5}" type="sibTrans" cxnId="{246C7CE4-B534-447C-A1BC-94E3B968660F}">
      <dgm:prSet/>
      <dgm:spPr/>
      <dgm:t>
        <a:bodyPr/>
        <a:lstStyle/>
        <a:p>
          <a:endParaRPr lang="en-US"/>
        </a:p>
      </dgm:t>
    </dgm:pt>
    <dgm:pt modelId="{DF6AAF01-C320-48FA-B3F5-B39397FEE591}">
      <dgm:prSet/>
      <dgm:spPr/>
      <dgm:t>
        <a:bodyPr/>
        <a:lstStyle/>
        <a:p>
          <a:r>
            <a:rPr lang="en-US" dirty="0"/>
            <a:t>Accuracy = </a:t>
          </a:r>
          <a:r>
            <a:rPr lang="en-US" dirty="0">
              <a:latin typeface="Calibri Light" panose="020F0302020204030204"/>
            </a:rPr>
            <a:t>88.36</a:t>
          </a:r>
          <a:r>
            <a:rPr lang="en-US" dirty="0"/>
            <a:t>%</a:t>
          </a:r>
        </a:p>
      </dgm:t>
    </dgm:pt>
    <dgm:pt modelId="{86AE9226-B226-4DEB-BA05-7166BDB74B6C}" type="parTrans" cxnId="{314940AA-EC57-4FA4-BD92-F5AEBB2C581F}">
      <dgm:prSet/>
      <dgm:spPr/>
      <dgm:t>
        <a:bodyPr/>
        <a:lstStyle/>
        <a:p>
          <a:endParaRPr lang="en-US"/>
        </a:p>
      </dgm:t>
    </dgm:pt>
    <dgm:pt modelId="{E509DCA9-8736-43E5-83FA-D9ED4D96549F}" type="sibTrans" cxnId="{314940AA-EC57-4FA4-BD92-F5AEBB2C581F}">
      <dgm:prSet/>
      <dgm:spPr/>
      <dgm:t>
        <a:bodyPr/>
        <a:lstStyle/>
        <a:p>
          <a:endParaRPr lang="en-US"/>
        </a:p>
      </dgm:t>
    </dgm:pt>
    <dgm:pt modelId="{A08EF453-45B6-4188-B23E-4A22E9FC278D}">
      <dgm:prSet/>
      <dgm:spPr/>
      <dgm:t>
        <a:bodyPr/>
        <a:lstStyle/>
        <a:p>
          <a:r>
            <a:rPr lang="en-US" dirty="0"/>
            <a:t>Second PCA application</a:t>
          </a:r>
        </a:p>
      </dgm:t>
    </dgm:pt>
    <dgm:pt modelId="{12020907-F66D-4084-8D8F-2B055DC38840}" type="parTrans" cxnId="{9D2DCE16-41E7-4637-911B-B9541E7B8BB3}">
      <dgm:prSet/>
      <dgm:spPr/>
      <dgm:t>
        <a:bodyPr/>
        <a:lstStyle/>
        <a:p>
          <a:endParaRPr lang="en-US"/>
        </a:p>
      </dgm:t>
    </dgm:pt>
    <dgm:pt modelId="{FB57CCC0-75FE-4077-A280-6AAE6082859E}" type="sibTrans" cxnId="{9D2DCE16-41E7-4637-911B-B9541E7B8BB3}">
      <dgm:prSet/>
      <dgm:spPr/>
      <dgm:t>
        <a:bodyPr/>
        <a:lstStyle/>
        <a:p>
          <a:endParaRPr lang="en-US"/>
        </a:p>
      </dgm:t>
    </dgm:pt>
    <dgm:pt modelId="{42A37C06-F800-4FA8-B554-9512B173DD30}">
      <dgm:prSet/>
      <dgm:spPr/>
      <dgm:t>
        <a:bodyPr/>
        <a:lstStyle/>
        <a:p>
          <a:r>
            <a:rPr lang="en-US" dirty="0"/>
            <a:t>PCA(0.95)</a:t>
          </a:r>
        </a:p>
      </dgm:t>
    </dgm:pt>
    <dgm:pt modelId="{DE9269D0-80CA-4D3E-B638-46E83CF1E19A}" type="parTrans" cxnId="{062ACE4C-75D9-43EF-9DA8-D5BE0A7C354A}">
      <dgm:prSet/>
      <dgm:spPr/>
      <dgm:t>
        <a:bodyPr/>
        <a:lstStyle/>
        <a:p>
          <a:endParaRPr lang="en-US"/>
        </a:p>
      </dgm:t>
    </dgm:pt>
    <dgm:pt modelId="{1357B8BC-9462-478F-A4AC-63DE30D4B7CA}" type="sibTrans" cxnId="{062ACE4C-75D9-43EF-9DA8-D5BE0A7C354A}">
      <dgm:prSet/>
      <dgm:spPr/>
      <dgm:t>
        <a:bodyPr/>
        <a:lstStyle/>
        <a:p>
          <a:endParaRPr lang="en-US"/>
        </a:p>
      </dgm:t>
    </dgm:pt>
    <dgm:pt modelId="{75DE4E8F-3F14-48F7-977E-F9621F788D91}">
      <dgm:prSet/>
      <dgm:spPr/>
      <dgm:t>
        <a:bodyPr/>
        <a:lstStyle/>
        <a:p>
          <a:r>
            <a:rPr lang="en-US" dirty="0"/>
            <a:t>Accuracy = </a:t>
          </a:r>
          <a:r>
            <a:rPr lang="en-US" dirty="0">
              <a:latin typeface="Calibri Light" panose="020F0302020204030204"/>
            </a:rPr>
            <a:t>93.81</a:t>
          </a:r>
          <a:r>
            <a:rPr lang="en-US" dirty="0"/>
            <a:t>%</a:t>
          </a:r>
        </a:p>
      </dgm:t>
    </dgm:pt>
    <dgm:pt modelId="{BE385AB8-6BE2-4B63-9F9B-C11AEF925473}" type="parTrans" cxnId="{535FC4DE-71F2-4459-BFE0-742686A2275E}">
      <dgm:prSet/>
      <dgm:spPr/>
      <dgm:t>
        <a:bodyPr/>
        <a:lstStyle/>
        <a:p>
          <a:endParaRPr lang="en-US"/>
        </a:p>
      </dgm:t>
    </dgm:pt>
    <dgm:pt modelId="{4EC19880-7AB5-4C4F-AFED-FC32DBB382D4}" type="sibTrans" cxnId="{535FC4DE-71F2-4459-BFE0-742686A2275E}">
      <dgm:prSet/>
      <dgm:spPr/>
      <dgm:t>
        <a:bodyPr/>
        <a:lstStyle/>
        <a:p>
          <a:endParaRPr lang="en-US"/>
        </a:p>
      </dgm:t>
    </dgm:pt>
    <dgm:pt modelId="{D38A1A2A-E871-466F-BCFF-CBB4445AD5D9}">
      <dgm:prSet/>
      <dgm:spPr/>
      <dgm:t>
        <a:bodyPr/>
        <a:lstStyle/>
        <a:p>
          <a:r>
            <a:rPr lang="en-US" dirty="0"/>
            <a:t>Failed to improve accuracy</a:t>
          </a:r>
        </a:p>
      </dgm:t>
    </dgm:pt>
    <dgm:pt modelId="{227678AF-9A2F-482C-82B4-CD0DC1E01764}" type="parTrans" cxnId="{956EA3FB-5F1A-4D48-A08A-BE2F4C05767B}">
      <dgm:prSet/>
      <dgm:spPr/>
      <dgm:t>
        <a:bodyPr/>
        <a:lstStyle/>
        <a:p>
          <a:endParaRPr lang="en-US"/>
        </a:p>
      </dgm:t>
    </dgm:pt>
    <dgm:pt modelId="{C632E4BE-0D69-4896-807E-53BF58ED1DF1}" type="sibTrans" cxnId="{956EA3FB-5F1A-4D48-A08A-BE2F4C05767B}">
      <dgm:prSet/>
      <dgm:spPr/>
      <dgm:t>
        <a:bodyPr/>
        <a:lstStyle/>
        <a:p>
          <a:endParaRPr lang="en-US"/>
        </a:p>
      </dgm:t>
    </dgm:pt>
    <dgm:pt modelId="{6DB47E1C-8AF7-4D32-9BB0-B023EF56C12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Both results below 96%.</a:t>
          </a:r>
        </a:p>
      </dgm:t>
    </dgm:pt>
    <dgm:pt modelId="{E4DEF0C4-B7AA-4655-AA33-B646777D01B5}" type="parTrans" cxnId="{2F2A68FA-0DB9-4BA6-87B5-B4AAD200C723}">
      <dgm:prSet/>
      <dgm:spPr/>
    </dgm:pt>
    <dgm:pt modelId="{1C767069-EA4F-4321-A1CD-37F27B5F154C}" type="sibTrans" cxnId="{2F2A68FA-0DB9-4BA6-87B5-B4AAD200C723}">
      <dgm:prSet/>
      <dgm:spPr/>
    </dgm:pt>
    <dgm:pt modelId="{25B3F097-7F2A-4A67-91D2-954AB8A550C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Proceeded with the original </a:t>
          </a:r>
          <a:r>
            <a:rPr lang="en-US" dirty="0" err="1">
              <a:latin typeface="Calibri Light" panose="020F0302020204030204"/>
            </a:rPr>
            <a:t>X_train</a:t>
          </a:r>
          <a:r>
            <a:rPr lang="en-US" dirty="0">
              <a:latin typeface="Calibri Light" panose="020F0302020204030204"/>
            </a:rPr>
            <a:t> and </a:t>
          </a:r>
          <a:r>
            <a:rPr lang="en-US" dirty="0" err="1">
              <a:latin typeface="Calibri Light" panose="020F0302020204030204"/>
            </a:rPr>
            <a:t>X_test</a:t>
          </a:r>
          <a:r>
            <a:rPr lang="en-US" dirty="0">
              <a:latin typeface="Calibri Light" panose="020F0302020204030204"/>
            </a:rPr>
            <a:t> value.</a:t>
          </a:r>
        </a:p>
      </dgm:t>
    </dgm:pt>
    <dgm:pt modelId="{52ECFDDE-59FA-4CC6-A9E7-618AE6F4123C}" type="parTrans" cxnId="{AB1526C0-759B-4FBF-9E29-71CCB39E2935}">
      <dgm:prSet/>
      <dgm:spPr/>
    </dgm:pt>
    <dgm:pt modelId="{BDBF4CDB-870B-4394-8CCF-50D9964A7016}" type="sibTrans" cxnId="{AB1526C0-759B-4FBF-9E29-71CCB39E2935}">
      <dgm:prSet/>
      <dgm:spPr/>
    </dgm:pt>
    <dgm:pt modelId="{FA2D314C-BCB8-4031-B9CF-7D2A1DB743F4}" type="pres">
      <dgm:prSet presAssocID="{6810F67A-B255-4BD6-B8E0-8167D13DC0C6}" presName="outerComposite" presStyleCnt="0">
        <dgm:presLayoutVars>
          <dgm:chMax val="5"/>
          <dgm:dir/>
          <dgm:resizeHandles val="exact"/>
        </dgm:presLayoutVars>
      </dgm:prSet>
      <dgm:spPr/>
    </dgm:pt>
    <dgm:pt modelId="{A93FE541-0BE6-439F-B44B-2FF8E5AF125E}" type="pres">
      <dgm:prSet presAssocID="{6810F67A-B255-4BD6-B8E0-8167D13DC0C6}" presName="dummyMaxCanvas" presStyleCnt="0">
        <dgm:presLayoutVars/>
      </dgm:prSet>
      <dgm:spPr/>
    </dgm:pt>
    <dgm:pt modelId="{0F29D939-DE51-4D26-B24A-2F684B0DF9F9}" type="pres">
      <dgm:prSet presAssocID="{6810F67A-B255-4BD6-B8E0-8167D13DC0C6}" presName="FourNodes_1" presStyleLbl="node1" presStyleIdx="0" presStyleCnt="4">
        <dgm:presLayoutVars>
          <dgm:bulletEnabled val="1"/>
        </dgm:presLayoutVars>
      </dgm:prSet>
      <dgm:spPr/>
    </dgm:pt>
    <dgm:pt modelId="{42218FEF-8621-4D73-A3D5-3A38D1558113}" type="pres">
      <dgm:prSet presAssocID="{6810F67A-B255-4BD6-B8E0-8167D13DC0C6}" presName="FourNodes_2" presStyleLbl="node1" presStyleIdx="1" presStyleCnt="4">
        <dgm:presLayoutVars>
          <dgm:bulletEnabled val="1"/>
        </dgm:presLayoutVars>
      </dgm:prSet>
      <dgm:spPr/>
    </dgm:pt>
    <dgm:pt modelId="{60DC43FE-C56C-4301-9FEF-A35851D1319E}" type="pres">
      <dgm:prSet presAssocID="{6810F67A-B255-4BD6-B8E0-8167D13DC0C6}" presName="FourNodes_3" presStyleLbl="node1" presStyleIdx="2" presStyleCnt="4">
        <dgm:presLayoutVars>
          <dgm:bulletEnabled val="1"/>
        </dgm:presLayoutVars>
      </dgm:prSet>
      <dgm:spPr/>
    </dgm:pt>
    <dgm:pt modelId="{70877DF9-FCF5-4B52-AE96-438140DBBDF0}" type="pres">
      <dgm:prSet presAssocID="{6810F67A-B255-4BD6-B8E0-8167D13DC0C6}" presName="FourNodes_4" presStyleLbl="node1" presStyleIdx="3" presStyleCnt="4">
        <dgm:presLayoutVars>
          <dgm:bulletEnabled val="1"/>
        </dgm:presLayoutVars>
      </dgm:prSet>
      <dgm:spPr/>
    </dgm:pt>
    <dgm:pt modelId="{73DEC577-3621-4A39-96DC-E81DAD6D5534}" type="pres">
      <dgm:prSet presAssocID="{6810F67A-B255-4BD6-B8E0-8167D13DC0C6}" presName="FourConn_1-2" presStyleLbl="fgAccFollowNode1" presStyleIdx="0" presStyleCnt="3">
        <dgm:presLayoutVars>
          <dgm:bulletEnabled val="1"/>
        </dgm:presLayoutVars>
      </dgm:prSet>
      <dgm:spPr/>
    </dgm:pt>
    <dgm:pt modelId="{CCF4B159-A2B2-42E8-8A4D-C3838EC07B42}" type="pres">
      <dgm:prSet presAssocID="{6810F67A-B255-4BD6-B8E0-8167D13DC0C6}" presName="FourConn_2-3" presStyleLbl="fgAccFollowNode1" presStyleIdx="1" presStyleCnt="3">
        <dgm:presLayoutVars>
          <dgm:bulletEnabled val="1"/>
        </dgm:presLayoutVars>
      </dgm:prSet>
      <dgm:spPr/>
    </dgm:pt>
    <dgm:pt modelId="{442BC814-2C11-4E23-A638-E8EDEBC5A2DB}" type="pres">
      <dgm:prSet presAssocID="{6810F67A-B255-4BD6-B8E0-8167D13DC0C6}" presName="FourConn_3-4" presStyleLbl="fgAccFollowNode1" presStyleIdx="2" presStyleCnt="3">
        <dgm:presLayoutVars>
          <dgm:bulletEnabled val="1"/>
        </dgm:presLayoutVars>
      </dgm:prSet>
      <dgm:spPr/>
    </dgm:pt>
    <dgm:pt modelId="{58588DFD-2D61-4C0D-8FD6-C0209A2EF8D4}" type="pres">
      <dgm:prSet presAssocID="{6810F67A-B255-4BD6-B8E0-8167D13DC0C6}" presName="FourNodes_1_text" presStyleLbl="node1" presStyleIdx="3" presStyleCnt="4">
        <dgm:presLayoutVars>
          <dgm:bulletEnabled val="1"/>
        </dgm:presLayoutVars>
      </dgm:prSet>
      <dgm:spPr/>
    </dgm:pt>
    <dgm:pt modelId="{23AEF7F2-B68F-43BF-B972-3096F954D8DC}" type="pres">
      <dgm:prSet presAssocID="{6810F67A-B255-4BD6-B8E0-8167D13DC0C6}" presName="FourNodes_2_text" presStyleLbl="node1" presStyleIdx="3" presStyleCnt="4">
        <dgm:presLayoutVars>
          <dgm:bulletEnabled val="1"/>
        </dgm:presLayoutVars>
      </dgm:prSet>
      <dgm:spPr/>
    </dgm:pt>
    <dgm:pt modelId="{DC32F912-9881-444B-9ACF-BAA3872721DE}" type="pres">
      <dgm:prSet presAssocID="{6810F67A-B255-4BD6-B8E0-8167D13DC0C6}" presName="FourNodes_3_text" presStyleLbl="node1" presStyleIdx="3" presStyleCnt="4">
        <dgm:presLayoutVars>
          <dgm:bulletEnabled val="1"/>
        </dgm:presLayoutVars>
      </dgm:prSet>
      <dgm:spPr/>
    </dgm:pt>
    <dgm:pt modelId="{19C7DF21-1087-4026-931E-C59F999FD5B7}" type="pres">
      <dgm:prSet presAssocID="{6810F67A-B255-4BD6-B8E0-8167D13DC0C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3E99910-A0DD-429D-9FF3-EFBF18FD4E3C}" type="presOf" srcId="{25B3F097-7F2A-4A67-91D2-954AB8A550C9}" destId="{19C7DF21-1087-4026-931E-C59F999FD5B7}" srcOrd="1" destOrd="0" presId="urn:microsoft.com/office/officeart/2005/8/layout/vProcess5"/>
    <dgm:cxn modelId="{C4593014-4373-49F7-BB3C-5D1512270791}" type="presOf" srcId="{D38A1A2A-E871-466F-BCFF-CBB4445AD5D9}" destId="{60DC43FE-C56C-4301-9FEF-A35851D1319E}" srcOrd="0" destOrd="0" presId="urn:microsoft.com/office/officeart/2005/8/layout/vProcess5"/>
    <dgm:cxn modelId="{81B1CB16-635C-41B2-A072-5605A67D44F9}" type="presOf" srcId="{A08EF453-45B6-4188-B23E-4A22E9FC278D}" destId="{42218FEF-8621-4D73-A3D5-3A38D1558113}" srcOrd="0" destOrd="0" presId="urn:microsoft.com/office/officeart/2005/8/layout/vProcess5"/>
    <dgm:cxn modelId="{9D2DCE16-41E7-4637-911B-B9541E7B8BB3}" srcId="{6810F67A-B255-4BD6-B8E0-8167D13DC0C6}" destId="{A08EF453-45B6-4188-B23E-4A22E9FC278D}" srcOrd="1" destOrd="0" parTransId="{12020907-F66D-4084-8D8F-2B055DC38840}" sibTransId="{FB57CCC0-75FE-4077-A280-6AAE6082859E}"/>
    <dgm:cxn modelId="{BBB34627-CF24-47AE-B426-DFCA531710CD}" type="presOf" srcId="{42A37C06-F800-4FA8-B554-9512B173DD30}" destId="{23AEF7F2-B68F-43BF-B972-3096F954D8DC}" srcOrd="1" destOrd="1" presId="urn:microsoft.com/office/officeart/2005/8/layout/vProcess5"/>
    <dgm:cxn modelId="{EA510135-9EFB-4ED3-BA29-3632FFF79375}" type="presOf" srcId="{5E49772D-EBF9-4A32-9424-ABABFF379BBB}" destId="{73DEC577-3621-4A39-96DC-E81DAD6D5534}" srcOrd="0" destOrd="0" presId="urn:microsoft.com/office/officeart/2005/8/layout/vProcess5"/>
    <dgm:cxn modelId="{062ACE4C-75D9-43EF-9DA8-D5BE0A7C354A}" srcId="{A08EF453-45B6-4188-B23E-4A22E9FC278D}" destId="{42A37C06-F800-4FA8-B554-9512B173DD30}" srcOrd="0" destOrd="0" parTransId="{DE9269D0-80CA-4D3E-B638-46E83CF1E19A}" sibTransId="{1357B8BC-9462-478F-A4AC-63DE30D4B7CA}"/>
    <dgm:cxn modelId="{E850DF6D-6174-4CF3-9959-4CBC19E640D8}" type="presOf" srcId="{7AD70E73-8454-4694-8613-88D7725956A8}" destId="{58588DFD-2D61-4C0D-8FD6-C0209A2EF8D4}" srcOrd="1" destOrd="0" presId="urn:microsoft.com/office/officeart/2005/8/layout/vProcess5"/>
    <dgm:cxn modelId="{C7C5F16E-BA50-456B-82A6-3F8BA8E726BE}" type="presOf" srcId="{75DE4E8F-3F14-48F7-977E-F9621F788D91}" destId="{23AEF7F2-B68F-43BF-B972-3096F954D8DC}" srcOrd="1" destOrd="2" presId="urn:microsoft.com/office/officeart/2005/8/layout/vProcess5"/>
    <dgm:cxn modelId="{9E75A770-5B45-4ADC-91BD-017D5D54F902}" type="presOf" srcId="{C632E4BE-0D69-4896-807E-53BF58ED1DF1}" destId="{442BC814-2C11-4E23-A638-E8EDEBC5A2DB}" srcOrd="0" destOrd="0" presId="urn:microsoft.com/office/officeart/2005/8/layout/vProcess5"/>
    <dgm:cxn modelId="{E10EE972-ED71-4272-AAB3-2EAE43AA0C3D}" type="presOf" srcId="{A08EF453-45B6-4188-B23E-4A22E9FC278D}" destId="{23AEF7F2-B68F-43BF-B972-3096F954D8DC}" srcOrd="1" destOrd="0" presId="urn:microsoft.com/office/officeart/2005/8/layout/vProcess5"/>
    <dgm:cxn modelId="{9353FC75-2C07-4412-994B-70F45CE4C1DF}" srcId="{6810F67A-B255-4BD6-B8E0-8167D13DC0C6}" destId="{7AD70E73-8454-4694-8613-88D7725956A8}" srcOrd="0" destOrd="0" parTransId="{4561EA31-F429-46D4-A378-64162A71EF91}" sibTransId="{5E49772D-EBF9-4A32-9424-ABABFF379BBB}"/>
    <dgm:cxn modelId="{07252379-6CC6-4351-9B6B-BF3F87E92831}" type="presOf" srcId="{25B3F097-7F2A-4A67-91D2-954AB8A550C9}" destId="{70877DF9-FCF5-4B52-AE96-438140DBBDF0}" srcOrd="0" destOrd="0" presId="urn:microsoft.com/office/officeart/2005/8/layout/vProcess5"/>
    <dgm:cxn modelId="{B9AD4D82-83B3-41CC-A6E2-3247AC907B3D}" type="presOf" srcId="{6DB47E1C-8AF7-4D32-9BB0-B023EF56C12C}" destId="{60DC43FE-C56C-4301-9FEF-A35851D1319E}" srcOrd="0" destOrd="1" presId="urn:microsoft.com/office/officeart/2005/8/layout/vProcess5"/>
    <dgm:cxn modelId="{9366F592-B57B-4FB9-9CF5-2A3AC438FF0A}" type="presOf" srcId="{42A37C06-F800-4FA8-B554-9512B173DD30}" destId="{42218FEF-8621-4D73-A3D5-3A38D1558113}" srcOrd="0" destOrd="1" presId="urn:microsoft.com/office/officeart/2005/8/layout/vProcess5"/>
    <dgm:cxn modelId="{8B3B5F94-5A31-49A1-82FB-15542D05A5DA}" type="presOf" srcId="{75DE4E8F-3F14-48F7-977E-F9621F788D91}" destId="{42218FEF-8621-4D73-A3D5-3A38D1558113}" srcOrd="0" destOrd="2" presId="urn:microsoft.com/office/officeart/2005/8/layout/vProcess5"/>
    <dgm:cxn modelId="{A97B1996-4E89-47E8-B9E8-AAE1436B8275}" type="presOf" srcId="{FB57CCC0-75FE-4077-A280-6AAE6082859E}" destId="{CCF4B159-A2B2-42E8-8A4D-C3838EC07B42}" srcOrd="0" destOrd="0" presId="urn:microsoft.com/office/officeart/2005/8/layout/vProcess5"/>
    <dgm:cxn modelId="{8F4B8496-CBB5-4F80-9477-2A2BD946D1EA}" type="presOf" srcId="{BE312812-5B45-408E-BF17-3678C39B6B35}" destId="{58588DFD-2D61-4C0D-8FD6-C0209A2EF8D4}" srcOrd="1" destOrd="1" presId="urn:microsoft.com/office/officeart/2005/8/layout/vProcess5"/>
    <dgm:cxn modelId="{314940AA-EC57-4FA4-BD92-F5AEBB2C581F}" srcId="{7AD70E73-8454-4694-8613-88D7725956A8}" destId="{DF6AAF01-C320-48FA-B3F5-B39397FEE591}" srcOrd="1" destOrd="0" parTransId="{86AE9226-B226-4DEB-BA05-7166BDB74B6C}" sibTransId="{E509DCA9-8736-43E5-83FA-D9ED4D96549F}"/>
    <dgm:cxn modelId="{AC6D12B1-8B7E-41E6-A31D-2BA79DCE48B3}" type="presOf" srcId="{6DB47E1C-8AF7-4D32-9BB0-B023EF56C12C}" destId="{DC32F912-9881-444B-9ACF-BAA3872721DE}" srcOrd="1" destOrd="1" presId="urn:microsoft.com/office/officeart/2005/8/layout/vProcess5"/>
    <dgm:cxn modelId="{8D5968BE-82D6-437C-8F80-48DA361E40B7}" type="presOf" srcId="{D38A1A2A-E871-466F-BCFF-CBB4445AD5D9}" destId="{DC32F912-9881-444B-9ACF-BAA3872721DE}" srcOrd="1" destOrd="0" presId="urn:microsoft.com/office/officeart/2005/8/layout/vProcess5"/>
    <dgm:cxn modelId="{AB1526C0-759B-4FBF-9E29-71CCB39E2935}" srcId="{6810F67A-B255-4BD6-B8E0-8167D13DC0C6}" destId="{25B3F097-7F2A-4A67-91D2-954AB8A550C9}" srcOrd="3" destOrd="0" parTransId="{52ECFDDE-59FA-4CC6-A9E7-618AE6F4123C}" sibTransId="{BDBF4CDB-870B-4394-8CCF-50D9964A7016}"/>
    <dgm:cxn modelId="{6B1EA7C5-B587-4208-B935-D3194D2177B1}" type="presOf" srcId="{DF6AAF01-C320-48FA-B3F5-B39397FEE591}" destId="{0F29D939-DE51-4D26-B24A-2F684B0DF9F9}" srcOrd="0" destOrd="2" presId="urn:microsoft.com/office/officeart/2005/8/layout/vProcess5"/>
    <dgm:cxn modelId="{E14C7AC7-B0B8-4428-A94F-7E18303C9BA1}" type="presOf" srcId="{DF6AAF01-C320-48FA-B3F5-B39397FEE591}" destId="{58588DFD-2D61-4C0D-8FD6-C0209A2EF8D4}" srcOrd="1" destOrd="2" presId="urn:microsoft.com/office/officeart/2005/8/layout/vProcess5"/>
    <dgm:cxn modelId="{532F7FC9-430E-4DAA-A798-1449B1C35513}" type="presOf" srcId="{6810F67A-B255-4BD6-B8E0-8167D13DC0C6}" destId="{FA2D314C-BCB8-4031-B9CF-7D2A1DB743F4}" srcOrd="0" destOrd="0" presId="urn:microsoft.com/office/officeart/2005/8/layout/vProcess5"/>
    <dgm:cxn modelId="{CA9FC4D4-1926-43D1-9AB3-18DBD9476936}" type="presOf" srcId="{7AD70E73-8454-4694-8613-88D7725956A8}" destId="{0F29D939-DE51-4D26-B24A-2F684B0DF9F9}" srcOrd="0" destOrd="0" presId="urn:microsoft.com/office/officeart/2005/8/layout/vProcess5"/>
    <dgm:cxn modelId="{B304D3DD-B753-46C5-9E19-57E210C5B599}" type="presOf" srcId="{BE312812-5B45-408E-BF17-3678C39B6B35}" destId="{0F29D939-DE51-4D26-B24A-2F684B0DF9F9}" srcOrd="0" destOrd="1" presId="urn:microsoft.com/office/officeart/2005/8/layout/vProcess5"/>
    <dgm:cxn modelId="{535FC4DE-71F2-4459-BFE0-742686A2275E}" srcId="{A08EF453-45B6-4188-B23E-4A22E9FC278D}" destId="{75DE4E8F-3F14-48F7-977E-F9621F788D91}" srcOrd="1" destOrd="0" parTransId="{BE385AB8-6BE2-4B63-9F9B-C11AEF925473}" sibTransId="{4EC19880-7AB5-4C4F-AFED-FC32DBB382D4}"/>
    <dgm:cxn modelId="{246C7CE4-B534-447C-A1BC-94E3B968660F}" srcId="{7AD70E73-8454-4694-8613-88D7725956A8}" destId="{BE312812-5B45-408E-BF17-3678C39B6B35}" srcOrd="0" destOrd="0" parTransId="{A5605650-FBA3-4B00-8BDF-628FA25A7A7B}" sibTransId="{B02DBFD3-92E3-4978-AFF5-CFBFA653D1E5}"/>
    <dgm:cxn modelId="{2F2A68FA-0DB9-4BA6-87B5-B4AAD200C723}" srcId="{D38A1A2A-E871-466F-BCFF-CBB4445AD5D9}" destId="{6DB47E1C-8AF7-4D32-9BB0-B023EF56C12C}" srcOrd="0" destOrd="0" parTransId="{E4DEF0C4-B7AA-4655-AA33-B646777D01B5}" sibTransId="{1C767069-EA4F-4321-A1CD-37F27B5F154C}"/>
    <dgm:cxn modelId="{956EA3FB-5F1A-4D48-A08A-BE2F4C05767B}" srcId="{6810F67A-B255-4BD6-B8E0-8167D13DC0C6}" destId="{D38A1A2A-E871-466F-BCFF-CBB4445AD5D9}" srcOrd="2" destOrd="0" parTransId="{227678AF-9A2F-482C-82B4-CD0DC1E01764}" sibTransId="{C632E4BE-0D69-4896-807E-53BF58ED1DF1}"/>
    <dgm:cxn modelId="{508F2CA8-E4CA-44F4-968C-E4990305B927}" type="presParOf" srcId="{FA2D314C-BCB8-4031-B9CF-7D2A1DB743F4}" destId="{A93FE541-0BE6-439F-B44B-2FF8E5AF125E}" srcOrd="0" destOrd="0" presId="urn:microsoft.com/office/officeart/2005/8/layout/vProcess5"/>
    <dgm:cxn modelId="{004B47E8-EA9C-48D8-BAF6-6022B8095FF2}" type="presParOf" srcId="{FA2D314C-BCB8-4031-B9CF-7D2A1DB743F4}" destId="{0F29D939-DE51-4D26-B24A-2F684B0DF9F9}" srcOrd="1" destOrd="0" presId="urn:microsoft.com/office/officeart/2005/8/layout/vProcess5"/>
    <dgm:cxn modelId="{D127E429-157D-4F13-BBFE-2C1B77528957}" type="presParOf" srcId="{FA2D314C-BCB8-4031-B9CF-7D2A1DB743F4}" destId="{42218FEF-8621-4D73-A3D5-3A38D1558113}" srcOrd="2" destOrd="0" presId="urn:microsoft.com/office/officeart/2005/8/layout/vProcess5"/>
    <dgm:cxn modelId="{44FF4856-0C8D-47DF-A2A7-3832B2AE731E}" type="presParOf" srcId="{FA2D314C-BCB8-4031-B9CF-7D2A1DB743F4}" destId="{60DC43FE-C56C-4301-9FEF-A35851D1319E}" srcOrd="3" destOrd="0" presId="urn:microsoft.com/office/officeart/2005/8/layout/vProcess5"/>
    <dgm:cxn modelId="{B944E8E1-FB83-4F77-AD9C-05A5FD1A7098}" type="presParOf" srcId="{FA2D314C-BCB8-4031-B9CF-7D2A1DB743F4}" destId="{70877DF9-FCF5-4B52-AE96-438140DBBDF0}" srcOrd="4" destOrd="0" presId="urn:microsoft.com/office/officeart/2005/8/layout/vProcess5"/>
    <dgm:cxn modelId="{454E0364-B329-4A14-AC3B-14AA1CC17D6B}" type="presParOf" srcId="{FA2D314C-BCB8-4031-B9CF-7D2A1DB743F4}" destId="{73DEC577-3621-4A39-96DC-E81DAD6D5534}" srcOrd="5" destOrd="0" presId="urn:microsoft.com/office/officeart/2005/8/layout/vProcess5"/>
    <dgm:cxn modelId="{D4DAE5AD-522C-427B-9F5C-B96A9F515507}" type="presParOf" srcId="{FA2D314C-BCB8-4031-B9CF-7D2A1DB743F4}" destId="{CCF4B159-A2B2-42E8-8A4D-C3838EC07B42}" srcOrd="6" destOrd="0" presId="urn:microsoft.com/office/officeart/2005/8/layout/vProcess5"/>
    <dgm:cxn modelId="{350494C6-C750-4C4B-BB28-8BEA7188C7EC}" type="presParOf" srcId="{FA2D314C-BCB8-4031-B9CF-7D2A1DB743F4}" destId="{442BC814-2C11-4E23-A638-E8EDEBC5A2DB}" srcOrd="7" destOrd="0" presId="urn:microsoft.com/office/officeart/2005/8/layout/vProcess5"/>
    <dgm:cxn modelId="{855437D4-0E83-4F4E-83C9-90EF2CAB1B74}" type="presParOf" srcId="{FA2D314C-BCB8-4031-B9CF-7D2A1DB743F4}" destId="{58588DFD-2D61-4C0D-8FD6-C0209A2EF8D4}" srcOrd="8" destOrd="0" presId="urn:microsoft.com/office/officeart/2005/8/layout/vProcess5"/>
    <dgm:cxn modelId="{C499666E-88A4-4FBE-9B77-48F8D21640C2}" type="presParOf" srcId="{FA2D314C-BCB8-4031-B9CF-7D2A1DB743F4}" destId="{23AEF7F2-B68F-43BF-B972-3096F954D8DC}" srcOrd="9" destOrd="0" presId="urn:microsoft.com/office/officeart/2005/8/layout/vProcess5"/>
    <dgm:cxn modelId="{322ECAB4-C05C-4E66-ABA2-C01D51E063F5}" type="presParOf" srcId="{FA2D314C-BCB8-4031-B9CF-7D2A1DB743F4}" destId="{DC32F912-9881-444B-9ACF-BAA3872721DE}" srcOrd="10" destOrd="0" presId="urn:microsoft.com/office/officeart/2005/8/layout/vProcess5"/>
    <dgm:cxn modelId="{F1B2FD1C-878C-4ABB-968E-E92CC4503D05}" type="presParOf" srcId="{FA2D314C-BCB8-4031-B9CF-7D2A1DB743F4}" destId="{19C7DF21-1087-4026-931E-C59F999FD5B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171A58-F968-4D16-AC27-5AAE9E2F6A60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52B994-994A-49F5-ABB1-3676B9DF9703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5</a:t>
          </a:r>
          <a:r>
            <a:rPr lang="en-US" dirty="0"/>
            <a:t> parameters were tuned. </a:t>
          </a:r>
        </a:p>
      </dgm:t>
    </dgm:pt>
    <dgm:pt modelId="{1D34E40E-64BF-4086-97D7-293FF98ADA36}" type="parTrans" cxnId="{27695798-D8EC-4EBC-93A9-927B3F5CE76B}">
      <dgm:prSet/>
      <dgm:spPr/>
      <dgm:t>
        <a:bodyPr/>
        <a:lstStyle/>
        <a:p>
          <a:endParaRPr lang="en-US"/>
        </a:p>
      </dgm:t>
    </dgm:pt>
    <dgm:pt modelId="{6E70A113-4CB8-47B6-953E-DE4B2C8D0E61}" type="sibTrans" cxnId="{27695798-D8EC-4EBC-93A9-927B3F5CE76B}">
      <dgm:prSet/>
      <dgm:spPr/>
      <dgm:t>
        <a:bodyPr/>
        <a:lstStyle/>
        <a:p>
          <a:endParaRPr lang="en-US"/>
        </a:p>
      </dgm:t>
    </dgm:pt>
    <dgm:pt modelId="{15163F75-5B83-41E2-8DF7-AD680AFAE880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Fitted 5 folds for each of the 5 candidates</a:t>
          </a:r>
          <a:endParaRPr lang="en-US" dirty="0"/>
        </a:p>
      </dgm:t>
    </dgm:pt>
    <dgm:pt modelId="{81DC39A0-309B-41AA-A8F1-A4832696AC71}" type="parTrans" cxnId="{D0F8091E-8A9C-4830-9562-0F3C40FE829B}">
      <dgm:prSet/>
      <dgm:spPr/>
      <dgm:t>
        <a:bodyPr/>
        <a:lstStyle/>
        <a:p>
          <a:endParaRPr lang="en-US"/>
        </a:p>
      </dgm:t>
    </dgm:pt>
    <dgm:pt modelId="{7F6C88C4-3B59-406D-B7C5-73E1ADEEE993}" type="sibTrans" cxnId="{D0F8091E-8A9C-4830-9562-0F3C40FE829B}">
      <dgm:prSet/>
      <dgm:spPr/>
      <dgm:t>
        <a:bodyPr/>
        <a:lstStyle/>
        <a:p>
          <a:endParaRPr lang="en-US"/>
        </a:p>
      </dgm:t>
    </dgm:pt>
    <dgm:pt modelId="{C13DF8C1-99AF-4BA7-9CD5-7F8E416A65C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Total = 25 fits</a:t>
          </a:r>
        </a:p>
      </dgm:t>
    </dgm:pt>
    <dgm:pt modelId="{47AF3DD9-7CF6-491E-BC4C-A39BC9842E1D}" type="parTrans" cxnId="{344C8CE8-CA87-43B4-8DF4-93EC49FF7F76}">
      <dgm:prSet/>
      <dgm:spPr/>
    </dgm:pt>
    <dgm:pt modelId="{133E9B37-3012-4C4E-8569-C18C577C802F}" type="sibTrans" cxnId="{344C8CE8-CA87-43B4-8DF4-93EC49FF7F76}">
      <dgm:prSet/>
      <dgm:spPr/>
    </dgm:pt>
    <dgm:pt modelId="{8ADBE971-3178-46D1-9352-B9CE9E35F652}" type="pres">
      <dgm:prSet presAssocID="{7E171A58-F968-4D16-AC27-5AAE9E2F6A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6109D7-7F75-4193-8601-732F1B1D9AF7}" type="pres">
      <dgm:prSet presAssocID="{FF52B994-994A-49F5-ABB1-3676B9DF9703}" presName="hierRoot1" presStyleCnt="0">
        <dgm:presLayoutVars>
          <dgm:hierBranch val="init"/>
        </dgm:presLayoutVars>
      </dgm:prSet>
      <dgm:spPr/>
    </dgm:pt>
    <dgm:pt modelId="{21B6D178-0819-4FC2-96DF-5DCD5FE8D534}" type="pres">
      <dgm:prSet presAssocID="{FF52B994-994A-49F5-ABB1-3676B9DF9703}" presName="rootComposite1" presStyleCnt="0"/>
      <dgm:spPr/>
    </dgm:pt>
    <dgm:pt modelId="{6373287D-ECE7-4BE3-BD82-4585CC9F18A4}" type="pres">
      <dgm:prSet presAssocID="{FF52B994-994A-49F5-ABB1-3676B9DF9703}" presName="rootText1" presStyleLbl="node0" presStyleIdx="0" presStyleCnt="3">
        <dgm:presLayoutVars>
          <dgm:chPref val="3"/>
        </dgm:presLayoutVars>
      </dgm:prSet>
      <dgm:spPr/>
    </dgm:pt>
    <dgm:pt modelId="{06884572-1EC7-40BA-B989-601D6282931C}" type="pres">
      <dgm:prSet presAssocID="{FF52B994-994A-49F5-ABB1-3676B9DF9703}" presName="rootConnector1" presStyleLbl="node1" presStyleIdx="0" presStyleCnt="0"/>
      <dgm:spPr/>
    </dgm:pt>
    <dgm:pt modelId="{440C70A7-9907-4812-9639-8E1000475CFF}" type="pres">
      <dgm:prSet presAssocID="{FF52B994-994A-49F5-ABB1-3676B9DF9703}" presName="hierChild2" presStyleCnt="0"/>
      <dgm:spPr/>
    </dgm:pt>
    <dgm:pt modelId="{A896E52E-CC67-4370-94A7-976F0F28FFF6}" type="pres">
      <dgm:prSet presAssocID="{FF52B994-994A-49F5-ABB1-3676B9DF9703}" presName="hierChild3" presStyleCnt="0"/>
      <dgm:spPr/>
    </dgm:pt>
    <dgm:pt modelId="{8C32B68C-AE55-4E90-A7E0-178E8D58B112}" type="pres">
      <dgm:prSet presAssocID="{15163F75-5B83-41E2-8DF7-AD680AFAE880}" presName="hierRoot1" presStyleCnt="0">
        <dgm:presLayoutVars>
          <dgm:hierBranch val="init"/>
        </dgm:presLayoutVars>
      </dgm:prSet>
      <dgm:spPr/>
    </dgm:pt>
    <dgm:pt modelId="{67E0FAAE-508B-4785-9EA9-A0F5B2B374CB}" type="pres">
      <dgm:prSet presAssocID="{15163F75-5B83-41E2-8DF7-AD680AFAE880}" presName="rootComposite1" presStyleCnt="0"/>
      <dgm:spPr/>
    </dgm:pt>
    <dgm:pt modelId="{E2FE460A-8007-4E96-82C1-98B4EEE702C7}" type="pres">
      <dgm:prSet presAssocID="{15163F75-5B83-41E2-8DF7-AD680AFAE880}" presName="rootText1" presStyleLbl="node0" presStyleIdx="1" presStyleCnt="3">
        <dgm:presLayoutVars>
          <dgm:chPref val="3"/>
        </dgm:presLayoutVars>
      </dgm:prSet>
      <dgm:spPr/>
    </dgm:pt>
    <dgm:pt modelId="{55E35186-64F9-45CF-B083-DBB1F8569B76}" type="pres">
      <dgm:prSet presAssocID="{15163F75-5B83-41E2-8DF7-AD680AFAE880}" presName="rootConnector1" presStyleLbl="node1" presStyleIdx="0" presStyleCnt="0"/>
      <dgm:spPr/>
    </dgm:pt>
    <dgm:pt modelId="{54DFEB7C-4C48-4023-8E68-B7B69D8755BA}" type="pres">
      <dgm:prSet presAssocID="{15163F75-5B83-41E2-8DF7-AD680AFAE880}" presName="hierChild2" presStyleCnt="0"/>
      <dgm:spPr/>
    </dgm:pt>
    <dgm:pt modelId="{7F779938-F1BA-4620-8AA1-043AA7DEED93}" type="pres">
      <dgm:prSet presAssocID="{15163F75-5B83-41E2-8DF7-AD680AFAE880}" presName="hierChild3" presStyleCnt="0"/>
      <dgm:spPr/>
    </dgm:pt>
    <dgm:pt modelId="{BA2A7A32-BE2D-4FE9-88D0-40460447DE08}" type="pres">
      <dgm:prSet presAssocID="{C13DF8C1-99AF-4BA7-9CD5-7F8E416A65CA}" presName="hierRoot1" presStyleCnt="0">
        <dgm:presLayoutVars>
          <dgm:hierBranch val="init"/>
        </dgm:presLayoutVars>
      </dgm:prSet>
      <dgm:spPr/>
    </dgm:pt>
    <dgm:pt modelId="{61D607D5-EBCA-4106-84C0-ABE261E15BDE}" type="pres">
      <dgm:prSet presAssocID="{C13DF8C1-99AF-4BA7-9CD5-7F8E416A65CA}" presName="rootComposite1" presStyleCnt="0"/>
      <dgm:spPr/>
    </dgm:pt>
    <dgm:pt modelId="{F3B8E4E2-EDC6-4D8B-9BA3-ED3A9CF068E8}" type="pres">
      <dgm:prSet presAssocID="{C13DF8C1-99AF-4BA7-9CD5-7F8E416A65CA}" presName="rootText1" presStyleLbl="node0" presStyleIdx="2" presStyleCnt="3">
        <dgm:presLayoutVars>
          <dgm:chPref val="3"/>
        </dgm:presLayoutVars>
      </dgm:prSet>
      <dgm:spPr/>
    </dgm:pt>
    <dgm:pt modelId="{9CFAB29C-A5B8-4D44-9CB3-4FCF4F0F2ADC}" type="pres">
      <dgm:prSet presAssocID="{C13DF8C1-99AF-4BA7-9CD5-7F8E416A65CA}" presName="rootConnector1" presStyleLbl="node1" presStyleIdx="0" presStyleCnt="0"/>
      <dgm:spPr/>
    </dgm:pt>
    <dgm:pt modelId="{551054EA-FDD7-4B07-BF10-67A60C186714}" type="pres">
      <dgm:prSet presAssocID="{C13DF8C1-99AF-4BA7-9CD5-7F8E416A65CA}" presName="hierChild2" presStyleCnt="0"/>
      <dgm:spPr/>
    </dgm:pt>
    <dgm:pt modelId="{28506A4B-CE23-497A-A2B8-EEBEB8F7BC22}" type="pres">
      <dgm:prSet presAssocID="{C13DF8C1-99AF-4BA7-9CD5-7F8E416A65CA}" presName="hierChild3" presStyleCnt="0"/>
      <dgm:spPr/>
    </dgm:pt>
  </dgm:ptLst>
  <dgm:cxnLst>
    <dgm:cxn modelId="{D0F8091E-8A9C-4830-9562-0F3C40FE829B}" srcId="{7E171A58-F968-4D16-AC27-5AAE9E2F6A60}" destId="{15163F75-5B83-41E2-8DF7-AD680AFAE880}" srcOrd="1" destOrd="0" parTransId="{81DC39A0-309B-41AA-A8F1-A4832696AC71}" sibTransId="{7F6C88C4-3B59-406D-B7C5-73E1ADEEE993}"/>
    <dgm:cxn modelId="{35EEF43A-AFF2-4B4E-B7D6-BFD67EA4F991}" type="presOf" srcId="{FF52B994-994A-49F5-ABB1-3676B9DF9703}" destId="{6373287D-ECE7-4BE3-BD82-4585CC9F18A4}" srcOrd="0" destOrd="0" presId="urn:microsoft.com/office/officeart/2005/8/layout/orgChart1"/>
    <dgm:cxn modelId="{C24A4240-40AA-460B-8755-3112246C295C}" type="presOf" srcId="{15163F75-5B83-41E2-8DF7-AD680AFAE880}" destId="{55E35186-64F9-45CF-B083-DBB1F8569B76}" srcOrd="1" destOrd="0" presId="urn:microsoft.com/office/officeart/2005/8/layout/orgChart1"/>
    <dgm:cxn modelId="{18A2FC5A-E52C-40B0-B687-D0759EB9A4C1}" type="presOf" srcId="{C13DF8C1-99AF-4BA7-9CD5-7F8E416A65CA}" destId="{F3B8E4E2-EDC6-4D8B-9BA3-ED3A9CF068E8}" srcOrd="0" destOrd="0" presId="urn:microsoft.com/office/officeart/2005/8/layout/orgChart1"/>
    <dgm:cxn modelId="{AEB49F92-5363-4DD3-AABD-936A9745197D}" type="presOf" srcId="{FF52B994-994A-49F5-ABB1-3676B9DF9703}" destId="{06884572-1EC7-40BA-B989-601D6282931C}" srcOrd="1" destOrd="0" presId="urn:microsoft.com/office/officeart/2005/8/layout/orgChart1"/>
    <dgm:cxn modelId="{27695798-D8EC-4EBC-93A9-927B3F5CE76B}" srcId="{7E171A58-F968-4D16-AC27-5AAE9E2F6A60}" destId="{FF52B994-994A-49F5-ABB1-3676B9DF9703}" srcOrd="0" destOrd="0" parTransId="{1D34E40E-64BF-4086-97D7-293FF98ADA36}" sibTransId="{6E70A113-4CB8-47B6-953E-DE4B2C8D0E61}"/>
    <dgm:cxn modelId="{5F6FE8D8-8F53-4334-B4B4-FEFCC4D55586}" type="presOf" srcId="{7E171A58-F968-4D16-AC27-5AAE9E2F6A60}" destId="{8ADBE971-3178-46D1-9352-B9CE9E35F652}" srcOrd="0" destOrd="0" presId="urn:microsoft.com/office/officeart/2005/8/layout/orgChart1"/>
    <dgm:cxn modelId="{08FF3BDD-087A-4BBB-A8F2-D2F724438568}" type="presOf" srcId="{C13DF8C1-99AF-4BA7-9CD5-7F8E416A65CA}" destId="{9CFAB29C-A5B8-4D44-9CB3-4FCF4F0F2ADC}" srcOrd="1" destOrd="0" presId="urn:microsoft.com/office/officeart/2005/8/layout/orgChart1"/>
    <dgm:cxn modelId="{55391EDF-FB7D-448B-8ADD-379AED5E0D1B}" type="presOf" srcId="{15163F75-5B83-41E2-8DF7-AD680AFAE880}" destId="{E2FE460A-8007-4E96-82C1-98B4EEE702C7}" srcOrd="0" destOrd="0" presId="urn:microsoft.com/office/officeart/2005/8/layout/orgChart1"/>
    <dgm:cxn modelId="{344C8CE8-CA87-43B4-8DF4-93EC49FF7F76}" srcId="{7E171A58-F968-4D16-AC27-5AAE9E2F6A60}" destId="{C13DF8C1-99AF-4BA7-9CD5-7F8E416A65CA}" srcOrd="2" destOrd="0" parTransId="{47AF3DD9-7CF6-491E-BC4C-A39BC9842E1D}" sibTransId="{133E9B37-3012-4C4E-8569-C18C577C802F}"/>
    <dgm:cxn modelId="{BC6B0C63-9C59-43CD-BDB2-D66AAC5C78DA}" type="presParOf" srcId="{8ADBE971-3178-46D1-9352-B9CE9E35F652}" destId="{9C6109D7-7F75-4193-8601-732F1B1D9AF7}" srcOrd="0" destOrd="0" presId="urn:microsoft.com/office/officeart/2005/8/layout/orgChart1"/>
    <dgm:cxn modelId="{E471384F-0F5C-4BFA-B692-BE93D3049EFE}" type="presParOf" srcId="{9C6109D7-7F75-4193-8601-732F1B1D9AF7}" destId="{21B6D178-0819-4FC2-96DF-5DCD5FE8D534}" srcOrd="0" destOrd="0" presId="urn:microsoft.com/office/officeart/2005/8/layout/orgChart1"/>
    <dgm:cxn modelId="{89DBB9A9-2D82-4489-966B-B560215D8B29}" type="presParOf" srcId="{21B6D178-0819-4FC2-96DF-5DCD5FE8D534}" destId="{6373287D-ECE7-4BE3-BD82-4585CC9F18A4}" srcOrd="0" destOrd="0" presId="urn:microsoft.com/office/officeart/2005/8/layout/orgChart1"/>
    <dgm:cxn modelId="{24570D1F-4C75-48BA-B252-034F3049FB03}" type="presParOf" srcId="{21B6D178-0819-4FC2-96DF-5DCD5FE8D534}" destId="{06884572-1EC7-40BA-B989-601D6282931C}" srcOrd="1" destOrd="0" presId="urn:microsoft.com/office/officeart/2005/8/layout/orgChart1"/>
    <dgm:cxn modelId="{A59C8057-6BC5-4FF1-A07C-A865910A8D60}" type="presParOf" srcId="{9C6109D7-7F75-4193-8601-732F1B1D9AF7}" destId="{440C70A7-9907-4812-9639-8E1000475CFF}" srcOrd="1" destOrd="0" presId="urn:microsoft.com/office/officeart/2005/8/layout/orgChart1"/>
    <dgm:cxn modelId="{7CA0446D-3CBE-462C-AFF4-AF360A6C41D9}" type="presParOf" srcId="{9C6109D7-7F75-4193-8601-732F1B1D9AF7}" destId="{A896E52E-CC67-4370-94A7-976F0F28FFF6}" srcOrd="2" destOrd="0" presId="urn:microsoft.com/office/officeart/2005/8/layout/orgChart1"/>
    <dgm:cxn modelId="{7851B9FE-5904-4BA5-8A54-3C2FFEBF96CF}" type="presParOf" srcId="{8ADBE971-3178-46D1-9352-B9CE9E35F652}" destId="{8C32B68C-AE55-4E90-A7E0-178E8D58B112}" srcOrd="1" destOrd="0" presId="urn:microsoft.com/office/officeart/2005/8/layout/orgChart1"/>
    <dgm:cxn modelId="{19FCF130-A306-4420-8D3F-B26D92A7F494}" type="presParOf" srcId="{8C32B68C-AE55-4E90-A7E0-178E8D58B112}" destId="{67E0FAAE-508B-4785-9EA9-A0F5B2B374CB}" srcOrd="0" destOrd="0" presId="urn:microsoft.com/office/officeart/2005/8/layout/orgChart1"/>
    <dgm:cxn modelId="{F7EFE0BB-25FF-47A9-9799-CBF9DFFBB51D}" type="presParOf" srcId="{67E0FAAE-508B-4785-9EA9-A0F5B2B374CB}" destId="{E2FE460A-8007-4E96-82C1-98B4EEE702C7}" srcOrd="0" destOrd="0" presId="urn:microsoft.com/office/officeart/2005/8/layout/orgChart1"/>
    <dgm:cxn modelId="{2F62F1FC-DE10-4E66-80AB-4F6B22BAD260}" type="presParOf" srcId="{67E0FAAE-508B-4785-9EA9-A0F5B2B374CB}" destId="{55E35186-64F9-45CF-B083-DBB1F8569B76}" srcOrd="1" destOrd="0" presId="urn:microsoft.com/office/officeart/2005/8/layout/orgChart1"/>
    <dgm:cxn modelId="{69B59B64-99F2-44A2-9FB1-23090475A523}" type="presParOf" srcId="{8C32B68C-AE55-4E90-A7E0-178E8D58B112}" destId="{54DFEB7C-4C48-4023-8E68-B7B69D8755BA}" srcOrd="1" destOrd="0" presId="urn:microsoft.com/office/officeart/2005/8/layout/orgChart1"/>
    <dgm:cxn modelId="{A76C2AF5-5721-4614-BD56-C1FB0CA07B7E}" type="presParOf" srcId="{8C32B68C-AE55-4E90-A7E0-178E8D58B112}" destId="{7F779938-F1BA-4620-8AA1-043AA7DEED93}" srcOrd="2" destOrd="0" presId="urn:microsoft.com/office/officeart/2005/8/layout/orgChart1"/>
    <dgm:cxn modelId="{4E4D677B-FB51-4E2D-A126-36ED42B63A4D}" type="presParOf" srcId="{8ADBE971-3178-46D1-9352-B9CE9E35F652}" destId="{BA2A7A32-BE2D-4FE9-88D0-40460447DE08}" srcOrd="2" destOrd="0" presId="urn:microsoft.com/office/officeart/2005/8/layout/orgChart1"/>
    <dgm:cxn modelId="{63C172DA-1540-476D-9609-B4C8CDE08F04}" type="presParOf" srcId="{BA2A7A32-BE2D-4FE9-88D0-40460447DE08}" destId="{61D607D5-EBCA-4106-84C0-ABE261E15BDE}" srcOrd="0" destOrd="0" presId="urn:microsoft.com/office/officeart/2005/8/layout/orgChart1"/>
    <dgm:cxn modelId="{B6AA2E86-612B-4FEA-B126-95B044D200B9}" type="presParOf" srcId="{61D607D5-EBCA-4106-84C0-ABE261E15BDE}" destId="{F3B8E4E2-EDC6-4D8B-9BA3-ED3A9CF068E8}" srcOrd="0" destOrd="0" presId="urn:microsoft.com/office/officeart/2005/8/layout/orgChart1"/>
    <dgm:cxn modelId="{344FFC58-0D23-4632-BCC1-A04A25F26738}" type="presParOf" srcId="{61D607D5-EBCA-4106-84C0-ABE261E15BDE}" destId="{9CFAB29C-A5B8-4D44-9CB3-4FCF4F0F2ADC}" srcOrd="1" destOrd="0" presId="urn:microsoft.com/office/officeart/2005/8/layout/orgChart1"/>
    <dgm:cxn modelId="{3B0CD7E5-1B18-4959-B00B-AB07CE5DAB11}" type="presParOf" srcId="{BA2A7A32-BE2D-4FE9-88D0-40460447DE08}" destId="{551054EA-FDD7-4B07-BF10-67A60C186714}" srcOrd="1" destOrd="0" presId="urn:microsoft.com/office/officeart/2005/8/layout/orgChart1"/>
    <dgm:cxn modelId="{589EB913-8804-47AB-8C83-BE652663C3C9}" type="presParOf" srcId="{BA2A7A32-BE2D-4FE9-88D0-40460447DE08}" destId="{28506A4B-CE23-497A-A2B8-EEBEB8F7BC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18F06-CCE6-4344-A974-234A8A50F98D}">
      <dsp:nvSpPr>
        <dsp:cNvPr id="0" name=""/>
        <dsp:cNvSpPr/>
      </dsp:nvSpPr>
      <dsp:spPr>
        <a:xfrm rot="5400000">
          <a:off x="6955336" y="-2900619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Already split into train (80% of data) and test (20% of data) files.</a:t>
          </a:r>
        </a:p>
      </dsp:txBody>
      <dsp:txXfrm rot="-5400000">
        <a:off x="3934018" y="167131"/>
        <a:ext cx="6947378" cy="858310"/>
      </dsp:txXfrm>
    </dsp:sp>
    <dsp:sp modelId="{4445064C-296C-46C1-9084-91BCA85E0E9B}">
      <dsp:nvSpPr>
        <dsp:cNvPr id="0" name=""/>
        <dsp:cNvSpPr/>
      </dsp:nvSpPr>
      <dsp:spPr>
        <a:xfrm>
          <a:off x="0" y="1801"/>
          <a:ext cx="3934018" cy="1188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Dataset from Kaggle.</a:t>
          </a:r>
          <a:r>
            <a:rPr lang="en-US" sz="2800" kern="1200" dirty="0">
              <a:latin typeface="Calibri Light" panose="020F0302020204030204"/>
            </a:rPr>
            <a:t> </a:t>
          </a:r>
          <a:endParaRPr lang="en-US" sz="2800" kern="1200" dirty="0"/>
        </a:p>
      </dsp:txBody>
      <dsp:txXfrm>
        <a:off x="58041" y="59842"/>
        <a:ext cx="3817936" cy="1072886"/>
      </dsp:txXfrm>
    </dsp:sp>
    <dsp:sp modelId="{B0F5E0BA-C393-4368-9626-DFF358FF7E5A}">
      <dsp:nvSpPr>
        <dsp:cNvPr id="0" name=""/>
        <dsp:cNvSpPr/>
      </dsp:nvSpPr>
      <dsp:spPr>
        <a:xfrm rot="5400000">
          <a:off x="6955336" y="-1652202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Train: 103,904 records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Test: 25,976 records</a:t>
          </a:r>
        </a:p>
      </dsp:txBody>
      <dsp:txXfrm rot="-5400000">
        <a:off x="3934018" y="1415548"/>
        <a:ext cx="6947378" cy="858310"/>
      </dsp:txXfrm>
    </dsp:sp>
    <dsp:sp modelId="{6C87AC8B-1E2A-4CB3-8A6C-0393F3E53231}">
      <dsp:nvSpPr>
        <dsp:cNvPr id="0" name=""/>
        <dsp:cNvSpPr/>
      </dsp:nvSpPr>
      <dsp:spPr>
        <a:xfrm>
          <a:off x="0" y="1250218"/>
          <a:ext cx="3934018" cy="118896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Total Dataset: 129,880 records with 25 columns</a:t>
          </a:r>
        </a:p>
      </dsp:txBody>
      <dsp:txXfrm>
        <a:off x="58041" y="1308259"/>
        <a:ext cx="3817936" cy="1072886"/>
      </dsp:txXfrm>
    </dsp:sp>
    <dsp:sp modelId="{E3B6EE8F-A560-4D18-A77A-3C991B793DF4}">
      <dsp:nvSpPr>
        <dsp:cNvPr id="0" name=""/>
        <dsp:cNvSpPr/>
      </dsp:nvSpPr>
      <dsp:spPr>
        <a:xfrm rot="5400000">
          <a:off x="6955336" y="-403785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Gender, customer type, type of travel, class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Target variable: Satisfaction</a:t>
          </a:r>
        </a:p>
      </dsp:txBody>
      <dsp:txXfrm rot="-5400000">
        <a:off x="3934018" y="2663965"/>
        <a:ext cx="6947378" cy="858310"/>
      </dsp:txXfrm>
    </dsp:sp>
    <dsp:sp modelId="{7BC18428-8358-40EA-A6F0-984E56E51C3D}">
      <dsp:nvSpPr>
        <dsp:cNvPr id="0" name=""/>
        <dsp:cNvSpPr/>
      </dsp:nvSpPr>
      <dsp:spPr>
        <a:xfrm>
          <a:off x="0" y="2498635"/>
          <a:ext cx="3934018" cy="118896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Categorical variables include:</a:t>
          </a:r>
        </a:p>
      </dsp:txBody>
      <dsp:txXfrm>
        <a:off x="58041" y="2556676"/>
        <a:ext cx="3817936" cy="1072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7B012-91FB-43F5-9E81-79F8F42BC6E2}">
      <dsp:nvSpPr>
        <dsp:cNvPr id="0" name=""/>
        <dsp:cNvSpPr/>
      </dsp:nvSpPr>
      <dsp:spPr>
        <a:xfrm>
          <a:off x="5134" y="643641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Dropping unnecessary columns.</a:t>
          </a:r>
        </a:p>
      </dsp:txBody>
      <dsp:txXfrm>
        <a:off x="30775" y="669282"/>
        <a:ext cx="1699606" cy="824162"/>
      </dsp:txXfrm>
    </dsp:sp>
    <dsp:sp modelId="{A8F53643-8850-4D83-B12C-19E1D1895B3C}">
      <dsp:nvSpPr>
        <dsp:cNvPr id="0" name=""/>
        <dsp:cNvSpPr/>
      </dsp:nvSpPr>
      <dsp:spPr>
        <a:xfrm>
          <a:off x="180223" y="1519085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899AE-7B5E-45A0-A32D-EB55D9A11895}">
      <dsp:nvSpPr>
        <dsp:cNvPr id="0" name=""/>
        <dsp:cNvSpPr/>
      </dsp:nvSpPr>
      <dsp:spPr>
        <a:xfrm>
          <a:off x="355312" y="1737946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Unnamed0</a:t>
          </a:r>
        </a:p>
      </dsp:txBody>
      <dsp:txXfrm>
        <a:off x="380953" y="1763587"/>
        <a:ext cx="1349428" cy="824162"/>
      </dsp:txXfrm>
    </dsp:sp>
    <dsp:sp modelId="{DCF2DADF-5B61-4E17-8D33-40881E30860D}">
      <dsp:nvSpPr>
        <dsp:cNvPr id="0" name=""/>
        <dsp:cNvSpPr/>
      </dsp:nvSpPr>
      <dsp:spPr>
        <a:xfrm>
          <a:off x="180223" y="1519085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A0E5A-433F-4D1F-9E86-F6A9441F523B}">
      <dsp:nvSpPr>
        <dsp:cNvPr id="0" name=""/>
        <dsp:cNvSpPr/>
      </dsp:nvSpPr>
      <dsp:spPr>
        <a:xfrm>
          <a:off x="355312" y="2832252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id</a:t>
          </a:r>
        </a:p>
      </dsp:txBody>
      <dsp:txXfrm>
        <a:off x="380953" y="2857893"/>
        <a:ext cx="1349428" cy="824162"/>
      </dsp:txXfrm>
    </dsp:sp>
    <dsp:sp modelId="{FD1695F9-F983-4045-8F6F-ED35BF91493A}">
      <dsp:nvSpPr>
        <dsp:cNvPr id="0" name=""/>
        <dsp:cNvSpPr/>
      </dsp:nvSpPr>
      <dsp:spPr>
        <a:xfrm>
          <a:off x="2193745" y="643641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Checking for null values.</a:t>
          </a:r>
        </a:p>
      </dsp:txBody>
      <dsp:txXfrm>
        <a:off x="2219386" y="669282"/>
        <a:ext cx="1699606" cy="824162"/>
      </dsp:txXfrm>
    </dsp:sp>
    <dsp:sp modelId="{F5B956B2-BF51-43A3-8322-1701006083C3}">
      <dsp:nvSpPr>
        <dsp:cNvPr id="0" name=""/>
        <dsp:cNvSpPr/>
      </dsp:nvSpPr>
      <dsp:spPr>
        <a:xfrm>
          <a:off x="2368834" y="1519085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B17D6-5819-4441-B01E-76814B3CA046}">
      <dsp:nvSpPr>
        <dsp:cNvPr id="0" name=""/>
        <dsp:cNvSpPr/>
      </dsp:nvSpPr>
      <dsp:spPr>
        <a:xfrm>
          <a:off x="2543922" y="1737946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Filling in Arrival Delay in Minutes with the median.</a:t>
          </a:r>
        </a:p>
      </dsp:txBody>
      <dsp:txXfrm>
        <a:off x="2569563" y="1763587"/>
        <a:ext cx="1349428" cy="824162"/>
      </dsp:txXfrm>
    </dsp:sp>
    <dsp:sp modelId="{5D76C0FF-BBAF-4311-BD4D-5DCB7F8DC00B}">
      <dsp:nvSpPr>
        <dsp:cNvPr id="0" name=""/>
        <dsp:cNvSpPr/>
      </dsp:nvSpPr>
      <dsp:spPr>
        <a:xfrm>
          <a:off x="4382355" y="643641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Checking for data imbalance.</a:t>
          </a:r>
        </a:p>
      </dsp:txBody>
      <dsp:txXfrm>
        <a:off x="4407996" y="669282"/>
        <a:ext cx="1699606" cy="824162"/>
      </dsp:txXfrm>
    </dsp:sp>
    <dsp:sp modelId="{6F68E6A8-657D-4915-903F-483C03273826}">
      <dsp:nvSpPr>
        <dsp:cNvPr id="0" name=""/>
        <dsp:cNvSpPr/>
      </dsp:nvSpPr>
      <dsp:spPr>
        <a:xfrm>
          <a:off x="4557444" y="1519085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2E54E-5EE1-4E48-974D-CE3F4C509336}">
      <dsp:nvSpPr>
        <dsp:cNvPr id="0" name=""/>
        <dsp:cNvSpPr/>
      </dsp:nvSpPr>
      <dsp:spPr>
        <a:xfrm>
          <a:off x="4732533" y="1737946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Neutral or dissatisfied: 56.7%</a:t>
          </a:r>
          <a:endParaRPr lang="en-US" sz="800" kern="1200" dirty="0"/>
        </a:p>
      </dsp:txBody>
      <dsp:txXfrm>
        <a:off x="4758174" y="1763587"/>
        <a:ext cx="1349428" cy="824162"/>
      </dsp:txXfrm>
    </dsp:sp>
    <dsp:sp modelId="{701ABBD7-DA68-4EA6-AA5B-010EE1802C1D}">
      <dsp:nvSpPr>
        <dsp:cNvPr id="0" name=""/>
        <dsp:cNvSpPr/>
      </dsp:nvSpPr>
      <dsp:spPr>
        <a:xfrm>
          <a:off x="4557444" y="1519085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8BCEB-EA14-4C97-99EE-B8DADA822B70}">
      <dsp:nvSpPr>
        <dsp:cNvPr id="0" name=""/>
        <dsp:cNvSpPr/>
      </dsp:nvSpPr>
      <dsp:spPr>
        <a:xfrm>
          <a:off x="4732533" y="2832252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Calibri Light" panose="020F0302020204030204"/>
            </a:rPr>
            <a:t>Satisfied: 43.3%</a:t>
          </a:r>
        </a:p>
      </dsp:txBody>
      <dsp:txXfrm>
        <a:off x="4758174" y="2857893"/>
        <a:ext cx="1349428" cy="824162"/>
      </dsp:txXfrm>
    </dsp:sp>
    <dsp:sp modelId="{54FEA7B6-C235-4718-B3E5-A0777603F670}">
      <dsp:nvSpPr>
        <dsp:cNvPr id="0" name=""/>
        <dsp:cNvSpPr/>
      </dsp:nvSpPr>
      <dsp:spPr>
        <a:xfrm>
          <a:off x="6570966" y="643641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Encoding categorical values into numbers.</a:t>
          </a:r>
        </a:p>
      </dsp:txBody>
      <dsp:txXfrm>
        <a:off x="6596607" y="669282"/>
        <a:ext cx="1699606" cy="824162"/>
      </dsp:txXfrm>
    </dsp:sp>
    <dsp:sp modelId="{2CDC5D8E-68DE-4AE3-A098-7978E2B25944}">
      <dsp:nvSpPr>
        <dsp:cNvPr id="0" name=""/>
        <dsp:cNvSpPr/>
      </dsp:nvSpPr>
      <dsp:spPr>
        <a:xfrm>
          <a:off x="6746055" y="1519085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32CDD-4A99-46D2-A1CF-00EB655EBA48}">
      <dsp:nvSpPr>
        <dsp:cNvPr id="0" name=""/>
        <dsp:cNvSpPr/>
      </dsp:nvSpPr>
      <dsp:spPr>
        <a:xfrm>
          <a:off x="6921144" y="1737946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Ordinal encoding for ordinal variables: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Customer Type: Disloyal, Loyal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Class: Economy, economy plus, business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Satisfaction: Neutral or dissatisfied, satisfied</a:t>
          </a:r>
        </a:p>
      </dsp:txBody>
      <dsp:txXfrm>
        <a:off x="6946785" y="1763587"/>
        <a:ext cx="1349428" cy="824162"/>
      </dsp:txXfrm>
    </dsp:sp>
    <dsp:sp modelId="{65ACC240-9F4C-4EED-8ADC-4A86CAA2436A}">
      <dsp:nvSpPr>
        <dsp:cNvPr id="0" name=""/>
        <dsp:cNvSpPr/>
      </dsp:nvSpPr>
      <dsp:spPr>
        <a:xfrm>
          <a:off x="6746055" y="1519085"/>
          <a:ext cx="175088" cy="175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0888"/>
              </a:lnTo>
              <a:lnTo>
                <a:pt x="175088" y="175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D2A2B-53CA-4209-8524-C85BC9B7206C}">
      <dsp:nvSpPr>
        <dsp:cNvPr id="0" name=""/>
        <dsp:cNvSpPr/>
      </dsp:nvSpPr>
      <dsp:spPr>
        <a:xfrm>
          <a:off x="6921144" y="2832252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One hot encoding for variables with no order: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Gender: Female, male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Type of Travel: Personal travel, business travel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Drop first = True </a:t>
          </a:r>
        </a:p>
      </dsp:txBody>
      <dsp:txXfrm>
        <a:off x="6946785" y="2857893"/>
        <a:ext cx="1349428" cy="824162"/>
      </dsp:txXfrm>
    </dsp:sp>
    <dsp:sp modelId="{D3BBF3D3-C937-4A97-A258-82E42768A22B}">
      <dsp:nvSpPr>
        <dsp:cNvPr id="0" name=""/>
        <dsp:cNvSpPr/>
      </dsp:nvSpPr>
      <dsp:spPr>
        <a:xfrm>
          <a:off x="8759576" y="643641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scaling with Standard Scaler</a:t>
          </a:r>
        </a:p>
      </dsp:txBody>
      <dsp:txXfrm>
        <a:off x="8785217" y="669282"/>
        <a:ext cx="1699606" cy="824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A872-D652-4CAD-999F-576C2F32B1CA}">
      <dsp:nvSpPr>
        <dsp:cNvPr id="0" name=""/>
        <dsp:cNvSpPr/>
      </dsp:nvSpPr>
      <dsp:spPr>
        <a:xfrm>
          <a:off x="9337" y="998302"/>
          <a:ext cx="1504710" cy="7523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KNN</a:t>
          </a:r>
        </a:p>
      </dsp:txBody>
      <dsp:txXfrm>
        <a:off x="31373" y="1020338"/>
        <a:ext cx="1460638" cy="708283"/>
      </dsp:txXfrm>
    </dsp:sp>
    <dsp:sp modelId="{661D0757-D711-4AF5-AE3F-0EF635257CE9}">
      <dsp:nvSpPr>
        <dsp:cNvPr id="0" name=""/>
        <dsp:cNvSpPr/>
      </dsp:nvSpPr>
      <dsp:spPr>
        <a:xfrm>
          <a:off x="159808" y="1750658"/>
          <a:ext cx="150471" cy="564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266"/>
              </a:lnTo>
              <a:lnTo>
                <a:pt x="150471" y="5642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0C0A3-3955-4259-BAD8-419C687C9CC4}">
      <dsp:nvSpPr>
        <dsp:cNvPr id="0" name=""/>
        <dsp:cNvSpPr/>
      </dsp:nvSpPr>
      <dsp:spPr>
        <a:xfrm>
          <a:off x="310279" y="1938746"/>
          <a:ext cx="1203768" cy="752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92.89% accuracy</a:t>
          </a:r>
        </a:p>
      </dsp:txBody>
      <dsp:txXfrm>
        <a:off x="332315" y="1960782"/>
        <a:ext cx="1159696" cy="708283"/>
      </dsp:txXfrm>
    </dsp:sp>
    <dsp:sp modelId="{5A2620B0-B081-47A9-A9FD-1E94CFCC0EA6}">
      <dsp:nvSpPr>
        <dsp:cNvPr id="0" name=""/>
        <dsp:cNvSpPr/>
      </dsp:nvSpPr>
      <dsp:spPr>
        <a:xfrm>
          <a:off x="1890226" y="998302"/>
          <a:ext cx="1504710" cy="752355"/>
        </a:xfrm>
        <a:prstGeom prst="roundRect">
          <a:avLst>
            <a:gd name="adj" fmla="val 1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Trees Classifier</a:t>
          </a:r>
        </a:p>
      </dsp:txBody>
      <dsp:txXfrm>
        <a:off x="1912262" y="1020338"/>
        <a:ext cx="1460638" cy="708283"/>
      </dsp:txXfrm>
    </dsp:sp>
    <dsp:sp modelId="{C7D03AD8-DB5C-464E-93C6-D0D2A54B7E9B}">
      <dsp:nvSpPr>
        <dsp:cNvPr id="0" name=""/>
        <dsp:cNvSpPr/>
      </dsp:nvSpPr>
      <dsp:spPr>
        <a:xfrm>
          <a:off x="2040697" y="1750658"/>
          <a:ext cx="150471" cy="564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266"/>
              </a:lnTo>
              <a:lnTo>
                <a:pt x="150471" y="5642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C502F-2774-44A6-A30A-39F222B63017}">
      <dsp:nvSpPr>
        <dsp:cNvPr id="0" name=""/>
        <dsp:cNvSpPr/>
      </dsp:nvSpPr>
      <dsp:spPr>
        <a:xfrm>
          <a:off x="2191168" y="1938746"/>
          <a:ext cx="1203768" cy="752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94.93% accuracy</a:t>
          </a:r>
        </a:p>
      </dsp:txBody>
      <dsp:txXfrm>
        <a:off x="2213204" y="1960782"/>
        <a:ext cx="1159696" cy="708283"/>
      </dsp:txXfrm>
    </dsp:sp>
    <dsp:sp modelId="{F9D82022-C46E-4185-BFB8-E3D8FD4EF970}">
      <dsp:nvSpPr>
        <dsp:cNvPr id="0" name=""/>
        <dsp:cNvSpPr/>
      </dsp:nvSpPr>
      <dsp:spPr>
        <a:xfrm>
          <a:off x="3771114" y="998302"/>
          <a:ext cx="1504710" cy="752355"/>
        </a:xfrm>
        <a:prstGeom prst="roundRect">
          <a:avLst>
            <a:gd name="adj" fmla="val 1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Classifier</a:t>
          </a:r>
        </a:p>
      </dsp:txBody>
      <dsp:txXfrm>
        <a:off x="3793150" y="1020338"/>
        <a:ext cx="1460638" cy="708283"/>
      </dsp:txXfrm>
    </dsp:sp>
    <dsp:sp modelId="{8171213B-B9C0-4961-8600-2B8FD6A9A710}">
      <dsp:nvSpPr>
        <dsp:cNvPr id="0" name=""/>
        <dsp:cNvSpPr/>
      </dsp:nvSpPr>
      <dsp:spPr>
        <a:xfrm>
          <a:off x="3921585" y="1750658"/>
          <a:ext cx="150471" cy="564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266"/>
              </a:lnTo>
              <a:lnTo>
                <a:pt x="150471" y="5642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CA44C-502F-4D53-A5EE-69A39DC2E382}">
      <dsp:nvSpPr>
        <dsp:cNvPr id="0" name=""/>
        <dsp:cNvSpPr/>
      </dsp:nvSpPr>
      <dsp:spPr>
        <a:xfrm>
          <a:off x="4072056" y="1938746"/>
          <a:ext cx="1203768" cy="752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96.34% accuracy</a:t>
          </a:r>
        </a:p>
      </dsp:txBody>
      <dsp:txXfrm>
        <a:off x="4094092" y="1960782"/>
        <a:ext cx="1159696" cy="708283"/>
      </dsp:txXfrm>
    </dsp:sp>
    <dsp:sp modelId="{78D695AD-1E49-4ACF-93D8-15B6E9512ABF}">
      <dsp:nvSpPr>
        <dsp:cNvPr id="0" name=""/>
        <dsp:cNvSpPr/>
      </dsp:nvSpPr>
      <dsp:spPr>
        <a:xfrm>
          <a:off x="5652003" y="998302"/>
          <a:ext cx="1504710" cy="752355"/>
        </a:xfrm>
        <a:prstGeom prst="roundRect">
          <a:avLst>
            <a:gd name="adj" fmla="val 1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XGB Classifier</a:t>
          </a:r>
        </a:p>
      </dsp:txBody>
      <dsp:txXfrm>
        <a:off x="5674039" y="1020338"/>
        <a:ext cx="1460638" cy="708283"/>
      </dsp:txXfrm>
    </dsp:sp>
    <dsp:sp modelId="{C66FC243-E5D2-4D1D-AEE2-DFAFF7419E7F}">
      <dsp:nvSpPr>
        <dsp:cNvPr id="0" name=""/>
        <dsp:cNvSpPr/>
      </dsp:nvSpPr>
      <dsp:spPr>
        <a:xfrm>
          <a:off x="5802474" y="1750658"/>
          <a:ext cx="150471" cy="564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266"/>
              </a:lnTo>
              <a:lnTo>
                <a:pt x="150471" y="5642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2D8FC-BFCA-4383-A2F8-859D673D1B9D}">
      <dsp:nvSpPr>
        <dsp:cNvPr id="0" name=""/>
        <dsp:cNvSpPr/>
      </dsp:nvSpPr>
      <dsp:spPr>
        <a:xfrm>
          <a:off x="5952945" y="1938746"/>
          <a:ext cx="1203768" cy="752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96.33% accuracy</a:t>
          </a:r>
        </a:p>
      </dsp:txBody>
      <dsp:txXfrm>
        <a:off x="5974981" y="1960782"/>
        <a:ext cx="1159696" cy="708283"/>
      </dsp:txXfrm>
    </dsp:sp>
    <dsp:sp modelId="{508C8EF2-9C24-4C98-AFFC-C3B5EB6EA38C}">
      <dsp:nvSpPr>
        <dsp:cNvPr id="0" name=""/>
        <dsp:cNvSpPr/>
      </dsp:nvSpPr>
      <dsp:spPr>
        <a:xfrm>
          <a:off x="7532891" y="998302"/>
          <a:ext cx="1504710" cy="752355"/>
        </a:xfrm>
        <a:prstGeom prst="roundRect">
          <a:avLst>
            <a:gd name="adj" fmla="val 1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ADA Boost</a:t>
          </a:r>
        </a:p>
      </dsp:txBody>
      <dsp:txXfrm>
        <a:off x="7554927" y="1020338"/>
        <a:ext cx="1460638" cy="708283"/>
      </dsp:txXfrm>
    </dsp:sp>
    <dsp:sp modelId="{C91140A4-C0CE-4826-B5D9-8A2AC1B17B10}">
      <dsp:nvSpPr>
        <dsp:cNvPr id="0" name=""/>
        <dsp:cNvSpPr/>
      </dsp:nvSpPr>
      <dsp:spPr>
        <a:xfrm>
          <a:off x="7683362" y="1750658"/>
          <a:ext cx="150471" cy="564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266"/>
              </a:lnTo>
              <a:lnTo>
                <a:pt x="150471" y="5642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DC4F8-FDC1-406F-8BE6-248DD743893A}">
      <dsp:nvSpPr>
        <dsp:cNvPr id="0" name=""/>
        <dsp:cNvSpPr/>
      </dsp:nvSpPr>
      <dsp:spPr>
        <a:xfrm>
          <a:off x="7833834" y="1938746"/>
          <a:ext cx="1203768" cy="752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92.63% accuracy</a:t>
          </a:r>
        </a:p>
      </dsp:txBody>
      <dsp:txXfrm>
        <a:off x="7855870" y="1960782"/>
        <a:ext cx="1159696" cy="708283"/>
      </dsp:txXfrm>
    </dsp:sp>
    <dsp:sp modelId="{BBEEA9B4-5A6F-4216-8C4C-9A204EC901BC}">
      <dsp:nvSpPr>
        <dsp:cNvPr id="0" name=""/>
        <dsp:cNvSpPr/>
      </dsp:nvSpPr>
      <dsp:spPr>
        <a:xfrm>
          <a:off x="9413780" y="998302"/>
          <a:ext cx="1504710" cy="75235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</a:t>
          </a:r>
        </a:p>
      </dsp:txBody>
      <dsp:txXfrm>
        <a:off x="9435816" y="1020338"/>
        <a:ext cx="1460638" cy="708283"/>
      </dsp:txXfrm>
    </dsp:sp>
    <dsp:sp modelId="{87B45F88-C48D-46E4-B528-EE80B7FAE37D}">
      <dsp:nvSpPr>
        <dsp:cNvPr id="0" name=""/>
        <dsp:cNvSpPr/>
      </dsp:nvSpPr>
      <dsp:spPr>
        <a:xfrm>
          <a:off x="9564251" y="1750658"/>
          <a:ext cx="150471" cy="564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266"/>
              </a:lnTo>
              <a:lnTo>
                <a:pt x="150471" y="5642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6207F-2BF1-43F4-8B29-B8A25BCEBD4E}">
      <dsp:nvSpPr>
        <dsp:cNvPr id="0" name=""/>
        <dsp:cNvSpPr/>
      </dsp:nvSpPr>
      <dsp:spPr>
        <a:xfrm>
          <a:off x="9714722" y="1938746"/>
          <a:ext cx="1203768" cy="752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 Light" panose="020F0302020204030204"/>
            </a:rPr>
            <a:t>87.17% accuracy</a:t>
          </a:r>
        </a:p>
      </dsp:txBody>
      <dsp:txXfrm>
        <a:off x="9736758" y="1960782"/>
        <a:ext cx="1159696" cy="7082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7577A-8D58-4F58-A8CE-E41F3369C596}">
      <dsp:nvSpPr>
        <dsp:cNvPr id="0" name=""/>
        <dsp:cNvSpPr/>
      </dsp:nvSpPr>
      <dsp:spPr>
        <a:xfrm>
          <a:off x="1236019" y="194285"/>
          <a:ext cx="654960" cy="654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24C27-8AFB-454E-9514-E1D755646619}">
      <dsp:nvSpPr>
        <dsp:cNvPr id="0" name=""/>
        <dsp:cNvSpPr/>
      </dsp:nvSpPr>
      <dsp:spPr>
        <a:xfrm>
          <a:off x="835765" y="1069250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Classifier</a:t>
          </a:r>
        </a:p>
      </dsp:txBody>
      <dsp:txXfrm>
        <a:off x="835765" y="1069250"/>
        <a:ext cx="1455468" cy="582187"/>
      </dsp:txXfrm>
    </dsp:sp>
    <dsp:sp modelId="{4E345BC5-8D2C-45AE-BFF7-258E83298E2E}">
      <dsp:nvSpPr>
        <dsp:cNvPr id="0" name=""/>
        <dsp:cNvSpPr/>
      </dsp:nvSpPr>
      <dsp:spPr>
        <a:xfrm>
          <a:off x="2946195" y="194285"/>
          <a:ext cx="654960" cy="654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F3F80-F95C-4658-B875-C1016827F7C6}">
      <dsp:nvSpPr>
        <dsp:cNvPr id="0" name=""/>
        <dsp:cNvSpPr/>
      </dsp:nvSpPr>
      <dsp:spPr>
        <a:xfrm>
          <a:off x="2545941" y="1069250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Accuracy: 96.35%</a:t>
          </a:r>
        </a:p>
      </dsp:txBody>
      <dsp:txXfrm>
        <a:off x="2545941" y="1069250"/>
        <a:ext cx="1455468" cy="582187"/>
      </dsp:txXfrm>
    </dsp:sp>
    <dsp:sp modelId="{2EB888BB-225D-469F-98ED-D2DC40B74FF8}">
      <dsp:nvSpPr>
        <dsp:cNvPr id="0" name=""/>
        <dsp:cNvSpPr/>
      </dsp:nvSpPr>
      <dsp:spPr>
        <a:xfrm>
          <a:off x="2091107" y="2015305"/>
          <a:ext cx="654960" cy="654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3AA8A-CC73-441A-99E8-5C5676F32E83}">
      <dsp:nvSpPr>
        <dsp:cNvPr id="0" name=""/>
        <dsp:cNvSpPr/>
      </dsp:nvSpPr>
      <dsp:spPr>
        <a:xfrm>
          <a:off x="1690853" y="289027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Next steps: PCA, Grid Search</a:t>
          </a:r>
        </a:p>
      </dsp:txBody>
      <dsp:txXfrm>
        <a:off x="1690853" y="2890271"/>
        <a:ext cx="1455468" cy="582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088EE-3886-4AC8-90FE-2115427CE705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First PCA application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PCA(</a:t>
          </a:r>
          <a:r>
            <a:rPr lang="en-US" sz="1100" kern="1200" dirty="0" err="1"/>
            <a:t>n_components</a:t>
          </a:r>
          <a:r>
            <a:rPr lang="en-US" sz="1100" kern="1200" dirty="0"/>
            <a:t> = 5)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Accuracy = 89.01%</a:t>
          </a:r>
        </a:p>
      </dsp:txBody>
      <dsp:txXfrm>
        <a:off x="23773" y="23773"/>
        <a:ext cx="7797822" cy="764123"/>
      </dsp:txXfrm>
    </dsp:sp>
    <dsp:sp modelId="{30715259-D24D-4217-B5B6-8933A4B4062B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Second PCA application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PCA(0.95)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Accuracy = 93.28%</a:t>
          </a:r>
        </a:p>
      </dsp:txBody>
      <dsp:txXfrm>
        <a:off x="755937" y="983018"/>
        <a:ext cx="7434967" cy="764123"/>
      </dsp:txXfrm>
    </dsp:sp>
    <dsp:sp modelId="{C4B091E3-EE47-4860-8950-5A2FC8303115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Failed to improve accuracy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Both results below 96%.</a:t>
          </a:r>
        </a:p>
      </dsp:txBody>
      <dsp:txXfrm>
        <a:off x="1477174" y="1942263"/>
        <a:ext cx="7445895" cy="764123"/>
      </dsp:txXfrm>
    </dsp:sp>
    <dsp:sp modelId="{E8169B5E-6C0A-44EE-971B-48B507C7FCF9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Proceeded with the original </a:t>
          </a:r>
          <a:r>
            <a:rPr lang="en-US" sz="1400" kern="1200" dirty="0" err="1">
              <a:latin typeface="Calibri Light" panose="020F0302020204030204"/>
            </a:rPr>
            <a:t>X_train</a:t>
          </a:r>
          <a:r>
            <a:rPr lang="en-US" sz="1400" kern="1200" dirty="0">
              <a:latin typeface="Calibri Light" panose="020F0302020204030204"/>
            </a:rPr>
            <a:t> and </a:t>
          </a:r>
          <a:r>
            <a:rPr lang="en-US" sz="1400" kern="1200" dirty="0" err="1">
              <a:latin typeface="Calibri Light" panose="020F0302020204030204"/>
            </a:rPr>
            <a:t>X_test</a:t>
          </a:r>
          <a:r>
            <a:rPr lang="en-US" sz="1400" kern="1200" dirty="0">
              <a:latin typeface="Calibri Light" panose="020F0302020204030204"/>
            </a:rPr>
            <a:t> value.</a:t>
          </a:r>
        </a:p>
      </dsp:txBody>
      <dsp:txXfrm>
        <a:off x="2209338" y="2901508"/>
        <a:ext cx="7434967" cy="764123"/>
      </dsp:txXfrm>
    </dsp:sp>
    <dsp:sp modelId="{92243A56-3BB6-4394-9791-BD1CC413683B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33384" y="621664"/>
        <a:ext cx="290172" cy="397007"/>
      </dsp:txXfrm>
    </dsp:sp>
    <dsp:sp modelId="{83A105F1-C95B-4965-9FBD-9EB85E4071CF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65548" y="1580910"/>
        <a:ext cx="290172" cy="397007"/>
      </dsp:txXfrm>
    </dsp:sp>
    <dsp:sp modelId="{AF2F93CF-024C-4262-98D8-EC0DB6B8AD2A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86785" y="2540155"/>
        <a:ext cx="290172" cy="397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3287D-ECE7-4BE3-BD82-4585CC9F18A4}">
      <dsp:nvSpPr>
        <dsp:cNvPr id="0" name=""/>
        <dsp:cNvSpPr/>
      </dsp:nvSpPr>
      <dsp:spPr>
        <a:xfrm>
          <a:off x="442" y="297018"/>
          <a:ext cx="1925739" cy="962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 parameters were tuned. </a:t>
          </a:r>
        </a:p>
      </dsp:txBody>
      <dsp:txXfrm>
        <a:off x="442" y="297018"/>
        <a:ext cx="1925739" cy="962869"/>
      </dsp:txXfrm>
    </dsp:sp>
    <dsp:sp modelId="{0B055ABF-1576-4201-8E6A-D212321C5F6C}">
      <dsp:nvSpPr>
        <dsp:cNvPr id="0" name=""/>
        <dsp:cNvSpPr/>
      </dsp:nvSpPr>
      <dsp:spPr>
        <a:xfrm>
          <a:off x="2330587" y="297018"/>
          <a:ext cx="1925739" cy="962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There were a total of 144 combinations.</a:t>
          </a:r>
        </a:p>
      </dsp:txBody>
      <dsp:txXfrm>
        <a:off x="2330587" y="297018"/>
        <a:ext cx="1925739" cy="962869"/>
      </dsp:txXfrm>
    </dsp:sp>
    <dsp:sp modelId="{E2FE460A-8007-4E96-82C1-98B4EEE702C7}">
      <dsp:nvSpPr>
        <dsp:cNvPr id="0" name=""/>
        <dsp:cNvSpPr/>
      </dsp:nvSpPr>
      <dsp:spPr>
        <a:xfrm>
          <a:off x="4660732" y="297018"/>
          <a:ext cx="1925739" cy="962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Fitted 2 folds, creating 288 fits in total.</a:t>
          </a:r>
        </a:p>
      </dsp:txBody>
      <dsp:txXfrm>
        <a:off x="4660732" y="297018"/>
        <a:ext cx="1925739" cy="9628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BA772-A5EA-44F7-898F-307ED171F9E0}">
      <dsp:nvSpPr>
        <dsp:cNvPr id="0" name=""/>
        <dsp:cNvSpPr/>
      </dsp:nvSpPr>
      <dsp:spPr>
        <a:xfrm>
          <a:off x="1236019" y="194285"/>
          <a:ext cx="654960" cy="654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C4F32-002B-48FA-BBE7-711905494468}">
      <dsp:nvSpPr>
        <dsp:cNvPr id="0" name=""/>
        <dsp:cNvSpPr/>
      </dsp:nvSpPr>
      <dsp:spPr>
        <a:xfrm>
          <a:off x="835765" y="1069250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444444"/>
              </a:solidFill>
              <a:latin typeface="Calibri"/>
              <a:cs typeface="Calibri"/>
            </a:rPr>
            <a:t>XGB Classifier</a:t>
          </a:r>
        </a:p>
      </dsp:txBody>
      <dsp:txXfrm>
        <a:off x="835765" y="1069250"/>
        <a:ext cx="1455468" cy="582187"/>
      </dsp:txXfrm>
    </dsp:sp>
    <dsp:sp modelId="{ECAD4D5A-79E1-4121-8D27-1B097C50F55B}">
      <dsp:nvSpPr>
        <dsp:cNvPr id="0" name=""/>
        <dsp:cNvSpPr/>
      </dsp:nvSpPr>
      <dsp:spPr>
        <a:xfrm>
          <a:off x="2946195" y="194285"/>
          <a:ext cx="654960" cy="654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7D482-484D-4EF9-9B15-F905F210914E}">
      <dsp:nvSpPr>
        <dsp:cNvPr id="0" name=""/>
        <dsp:cNvSpPr/>
      </dsp:nvSpPr>
      <dsp:spPr>
        <a:xfrm>
          <a:off x="2545941" y="1069250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444444"/>
              </a:solidFill>
              <a:latin typeface="Calibri"/>
              <a:cs typeface="Calibri"/>
            </a:rPr>
            <a:t>Accuracy: 96.33%</a:t>
          </a:r>
        </a:p>
      </dsp:txBody>
      <dsp:txXfrm>
        <a:off x="2545941" y="1069250"/>
        <a:ext cx="1455468" cy="582187"/>
      </dsp:txXfrm>
    </dsp:sp>
    <dsp:sp modelId="{6760DFD0-8C05-45AF-8030-27C1648AB406}">
      <dsp:nvSpPr>
        <dsp:cNvPr id="0" name=""/>
        <dsp:cNvSpPr/>
      </dsp:nvSpPr>
      <dsp:spPr>
        <a:xfrm>
          <a:off x="2091107" y="2015305"/>
          <a:ext cx="654960" cy="654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944CD-B0D2-445D-AFA8-024B89608D28}">
      <dsp:nvSpPr>
        <dsp:cNvPr id="0" name=""/>
        <dsp:cNvSpPr/>
      </dsp:nvSpPr>
      <dsp:spPr>
        <a:xfrm>
          <a:off x="1690853" y="289027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444444"/>
              </a:solidFill>
              <a:latin typeface="Calibri"/>
              <a:cs typeface="Calibri"/>
            </a:rPr>
            <a:t>Next steps: PCA, Randomized Search</a:t>
          </a:r>
          <a:endParaRPr lang="en-US" sz="1400" kern="1200" dirty="0"/>
        </a:p>
      </dsp:txBody>
      <dsp:txXfrm>
        <a:off x="1690853" y="2890271"/>
        <a:ext cx="1455468" cy="5821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9D939-DE51-4D26-B24A-2F684B0DF9F9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First PCA application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PCA(</a:t>
          </a:r>
          <a:r>
            <a:rPr lang="en-US" sz="1100" kern="1200" dirty="0" err="1"/>
            <a:t>n_components</a:t>
          </a:r>
          <a:r>
            <a:rPr lang="en-US" sz="1100" kern="1200" dirty="0"/>
            <a:t> = 5)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Accuracy = </a:t>
          </a:r>
          <a:r>
            <a:rPr lang="en-US" sz="1100" kern="1200" dirty="0">
              <a:latin typeface="Calibri Light" panose="020F0302020204030204"/>
            </a:rPr>
            <a:t>88.36</a:t>
          </a:r>
          <a:r>
            <a:rPr lang="en-US" sz="1100" kern="1200" dirty="0"/>
            <a:t>%</a:t>
          </a:r>
        </a:p>
      </dsp:txBody>
      <dsp:txXfrm>
        <a:off x="23773" y="23773"/>
        <a:ext cx="7797822" cy="764123"/>
      </dsp:txXfrm>
    </dsp:sp>
    <dsp:sp modelId="{42218FEF-8621-4D73-A3D5-3A38D1558113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Second PCA application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PCA(0.95)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Accuracy = </a:t>
          </a:r>
          <a:r>
            <a:rPr lang="en-US" sz="1100" kern="1200" dirty="0">
              <a:latin typeface="Calibri Light" panose="020F0302020204030204"/>
            </a:rPr>
            <a:t>93.81</a:t>
          </a:r>
          <a:r>
            <a:rPr lang="en-US" sz="1100" kern="1200" dirty="0"/>
            <a:t>%</a:t>
          </a:r>
        </a:p>
      </dsp:txBody>
      <dsp:txXfrm>
        <a:off x="755937" y="983018"/>
        <a:ext cx="7434967" cy="764123"/>
      </dsp:txXfrm>
    </dsp:sp>
    <dsp:sp modelId="{60DC43FE-C56C-4301-9FEF-A35851D1319E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Failed to improve accuracy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Calibri Light" panose="020F0302020204030204"/>
            </a:rPr>
            <a:t>Both results below 96%.</a:t>
          </a:r>
        </a:p>
      </dsp:txBody>
      <dsp:txXfrm>
        <a:off x="1477174" y="1942263"/>
        <a:ext cx="7445895" cy="764123"/>
      </dsp:txXfrm>
    </dsp:sp>
    <dsp:sp modelId="{70877DF9-FCF5-4B52-AE96-438140DBBDF0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Proceeded with the original </a:t>
          </a:r>
          <a:r>
            <a:rPr lang="en-US" sz="1400" kern="1200" dirty="0" err="1">
              <a:latin typeface="Calibri Light" panose="020F0302020204030204"/>
            </a:rPr>
            <a:t>X_train</a:t>
          </a:r>
          <a:r>
            <a:rPr lang="en-US" sz="1400" kern="1200" dirty="0">
              <a:latin typeface="Calibri Light" panose="020F0302020204030204"/>
            </a:rPr>
            <a:t> and </a:t>
          </a:r>
          <a:r>
            <a:rPr lang="en-US" sz="1400" kern="1200" dirty="0" err="1">
              <a:latin typeface="Calibri Light" panose="020F0302020204030204"/>
            </a:rPr>
            <a:t>X_test</a:t>
          </a:r>
          <a:r>
            <a:rPr lang="en-US" sz="1400" kern="1200" dirty="0">
              <a:latin typeface="Calibri Light" panose="020F0302020204030204"/>
            </a:rPr>
            <a:t> value.</a:t>
          </a:r>
        </a:p>
      </dsp:txBody>
      <dsp:txXfrm>
        <a:off x="2209338" y="2901508"/>
        <a:ext cx="7434967" cy="764123"/>
      </dsp:txXfrm>
    </dsp:sp>
    <dsp:sp modelId="{73DEC577-3621-4A39-96DC-E81DAD6D5534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33384" y="621664"/>
        <a:ext cx="290172" cy="397007"/>
      </dsp:txXfrm>
    </dsp:sp>
    <dsp:sp modelId="{CCF4B159-A2B2-42E8-8A4D-C3838EC07B42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65548" y="1580910"/>
        <a:ext cx="290172" cy="397007"/>
      </dsp:txXfrm>
    </dsp:sp>
    <dsp:sp modelId="{442BC814-2C11-4E23-A638-E8EDEBC5A2DB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86785" y="2540155"/>
        <a:ext cx="290172" cy="3970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3287D-ECE7-4BE3-BD82-4585CC9F18A4}">
      <dsp:nvSpPr>
        <dsp:cNvPr id="0" name=""/>
        <dsp:cNvSpPr/>
      </dsp:nvSpPr>
      <dsp:spPr>
        <a:xfrm>
          <a:off x="442" y="297018"/>
          <a:ext cx="1925739" cy="962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5</a:t>
          </a:r>
          <a:r>
            <a:rPr lang="en-US" sz="2200" kern="1200" dirty="0"/>
            <a:t> parameters were tuned. </a:t>
          </a:r>
        </a:p>
      </dsp:txBody>
      <dsp:txXfrm>
        <a:off x="442" y="297018"/>
        <a:ext cx="1925739" cy="962869"/>
      </dsp:txXfrm>
    </dsp:sp>
    <dsp:sp modelId="{E2FE460A-8007-4E96-82C1-98B4EEE702C7}">
      <dsp:nvSpPr>
        <dsp:cNvPr id="0" name=""/>
        <dsp:cNvSpPr/>
      </dsp:nvSpPr>
      <dsp:spPr>
        <a:xfrm>
          <a:off x="2330587" y="297018"/>
          <a:ext cx="1925739" cy="962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Fitted 5 folds for each of the 5 candidates</a:t>
          </a:r>
          <a:endParaRPr lang="en-US" sz="2200" kern="1200" dirty="0"/>
        </a:p>
      </dsp:txBody>
      <dsp:txXfrm>
        <a:off x="2330587" y="297018"/>
        <a:ext cx="1925739" cy="962869"/>
      </dsp:txXfrm>
    </dsp:sp>
    <dsp:sp modelId="{F3B8E4E2-EDC6-4D8B-9BA3-ED3A9CF068E8}">
      <dsp:nvSpPr>
        <dsp:cNvPr id="0" name=""/>
        <dsp:cNvSpPr/>
      </dsp:nvSpPr>
      <dsp:spPr>
        <a:xfrm>
          <a:off x="4660732" y="297018"/>
          <a:ext cx="1925739" cy="962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Total = 25 fits</a:t>
          </a:r>
        </a:p>
      </dsp:txBody>
      <dsp:txXfrm>
        <a:off x="4660732" y="297018"/>
        <a:ext cx="1925739" cy="962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63117-7408-4ADC-BC1B-310E035CD8D5}" type="datetimeFigureOut"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2F663-D8BF-4BE7-BF52-F6C280F2E3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Accuracy score of 96.35%</a:t>
            </a:r>
          </a:p>
          <a:p>
            <a:r>
              <a:rPr lang="en-US" dirty="0">
                <a:cs typeface="Calibri"/>
              </a:rPr>
              <a:t>The confusion matrix shows </a:t>
            </a:r>
            <a:r>
              <a:rPr lang="en-US" dirty="0" err="1">
                <a:cs typeface="Calibri"/>
              </a:rPr>
              <a:t>Tdissatisfied</a:t>
            </a:r>
            <a:r>
              <a:rPr lang="en-US" dirty="0">
                <a:cs typeface="Calibri"/>
              </a:rPr>
              <a:t> 14,280 </a:t>
            </a:r>
            <a:r>
              <a:rPr lang="en-US" dirty="0" err="1">
                <a:cs typeface="Calibri"/>
              </a:rPr>
              <a:t>Tsatisfied</a:t>
            </a:r>
            <a:r>
              <a:rPr lang="en-US" dirty="0">
                <a:cs typeface="Calibri"/>
              </a:rPr>
              <a:t> 10,755</a:t>
            </a:r>
          </a:p>
          <a:p>
            <a:r>
              <a:rPr lang="en-US" dirty="0">
                <a:cs typeface="Calibri"/>
              </a:rPr>
              <a:t>AUC = 0.99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F663-D8BF-4BE7-BF52-F6C280F2E3D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Trying to get a similar accuracy with a reduced number of features. </a:t>
            </a:r>
          </a:p>
          <a:p>
            <a:r>
              <a:rPr lang="en-US" dirty="0">
                <a:cs typeface="Calibri"/>
              </a:rPr>
              <a:t>PCA </a:t>
            </a:r>
            <a:r>
              <a:rPr lang="en-US" dirty="0" err="1">
                <a:cs typeface="Calibri"/>
              </a:rPr>
              <a:t>n_components</a:t>
            </a:r>
            <a:r>
              <a:rPr lang="en-US" dirty="0">
                <a:cs typeface="Calibri"/>
              </a:rPr>
              <a:t> = 5 – reducing to 5 features and got an accuracy of 89.01%.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the second PCA application, I wanted my explained variance to be 95%, which led to an accuracy of 93.28%.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F663-D8BF-4BE7-BF52-F6C280F2E3D6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0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score of 99.92%, which is an improvement of 3.71%.</a:t>
            </a:r>
          </a:p>
          <a:p>
            <a:r>
              <a:rPr lang="en-US" dirty="0"/>
              <a:t>The confusion matrix improved with </a:t>
            </a:r>
            <a:r>
              <a:rPr lang="en-US" dirty="0" err="1"/>
              <a:t>Tdissatisfied</a:t>
            </a:r>
            <a:r>
              <a:rPr lang="en-US" dirty="0"/>
              <a:t> 14,285 (+5) </a:t>
            </a:r>
            <a:r>
              <a:rPr lang="en-US" dirty="0" err="1"/>
              <a:t>Tsatisfied</a:t>
            </a:r>
            <a:r>
              <a:rPr lang="en-US" dirty="0"/>
              <a:t> 10,760 (+5)</a:t>
            </a:r>
            <a:endParaRPr lang="en-US" dirty="0">
              <a:cs typeface="Calibri"/>
            </a:endParaRPr>
          </a:p>
          <a:p>
            <a:r>
              <a:rPr lang="en-US" dirty="0"/>
              <a:t>AUC remained the same at 0.99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F663-D8BF-4BE7-BF52-F6C280F2E3D6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7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score of 96.33%</a:t>
            </a:r>
          </a:p>
          <a:p>
            <a:r>
              <a:rPr lang="en-US" dirty="0"/>
              <a:t>The confusion matrix shows </a:t>
            </a:r>
            <a:r>
              <a:rPr lang="en-US" dirty="0" err="1"/>
              <a:t>Tdissatisfied</a:t>
            </a:r>
            <a:r>
              <a:rPr lang="en-US" dirty="0"/>
              <a:t> 14,248 </a:t>
            </a:r>
            <a:r>
              <a:rPr lang="en-US" dirty="0" err="1"/>
              <a:t>Tsatisfied</a:t>
            </a:r>
            <a:r>
              <a:rPr lang="en-US" dirty="0"/>
              <a:t> 10,775</a:t>
            </a:r>
            <a:endParaRPr lang="en-US" dirty="0">
              <a:cs typeface="Calibri"/>
            </a:endParaRPr>
          </a:p>
          <a:p>
            <a:r>
              <a:rPr lang="en-US" dirty="0"/>
              <a:t>AUC = 1.00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F663-D8BF-4BE7-BF52-F6C280F2E3D6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Trying to get a similar accuracy with a reduced number of features. </a:t>
            </a:r>
          </a:p>
          <a:p>
            <a:r>
              <a:rPr lang="en-US" dirty="0">
                <a:cs typeface="Calibri"/>
              </a:rPr>
              <a:t>PCA </a:t>
            </a:r>
            <a:r>
              <a:rPr lang="en-US" dirty="0" err="1">
                <a:cs typeface="Calibri"/>
              </a:rPr>
              <a:t>n_components</a:t>
            </a:r>
            <a:r>
              <a:rPr lang="en-US" dirty="0">
                <a:cs typeface="Calibri"/>
              </a:rPr>
              <a:t> = 5 – reducing to 5 features and got an accuracy of 88.36%.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In the second PCA application, I wanted my explained variance to be 95%, which led to an accuracy of 93.81%.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F663-D8BF-4BE7-BF52-F6C280F2E3D6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F663-D8BF-4BE7-BF52-F6C280F2E3D6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score of 96.3%, which worsened the model's accuracy of –0.04%.</a:t>
            </a:r>
          </a:p>
          <a:p>
            <a:r>
              <a:rPr lang="en-US" dirty="0"/>
              <a:t>The confusion matrix improved with </a:t>
            </a:r>
            <a:r>
              <a:rPr lang="en-US" dirty="0" err="1"/>
              <a:t>Tdissatisfied</a:t>
            </a:r>
            <a:r>
              <a:rPr lang="en-US" dirty="0"/>
              <a:t> 14,242 ( -6) </a:t>
            </a:r>
            <a:r>
              <a:rPr lang="en-US" dirty="0" err="1"/>
              <a:t>Tsatisfied</a:t>
            </a:r>
            <a:r>
              <a:rPr lang="en-US" dirty="0"/>
              <a:t> 10,772 (+3)</a:t>
            </a:r>
            <a:endParaRPr lang="en-US" dirty="0">
              <a:cs typeface="Calibri"/>
            </a:endParaRPr>
          </a:p>
          <a:p>
            <a:r>
              <a:rPr lang="en-US" dirty="0"/>
              <a:t>AUC improved to 1.00.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2F663-D8BF-4BE7-BF52-F6C280F2E3D6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0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3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7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5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8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1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2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4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32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42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E0FD73-29FF-01F1-0D3C-902EFD27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4" t="9091" r="2027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Predicting Airline Passenger Satisfaction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Airin Konno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2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14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2" name="Freeform: Shape 16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AD4E-88A7-2F46-FA95-79E6753C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        Model 1</a:t>
            </a:r>
            <a:endParaRPr lang="en-US" sz="3400" b="1" dirty="0">
              <a:cs typeface="Calibri Light"/>
            </a:endParaRPr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20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A434742A-6EAA-5B9C-61AF-14B28D2D171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38912" y="2514600"/>
          <a:ext cx="4837176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00235B76-05BC-8B94-4865-8FBF319905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8708" y="750334"/>
            <a:ext cx="2505456" cy="2010628"/>
          </a:xfrm>
          <a:prstGeom prst="rect">
            <a:avLst/>
          </a:prstGeom>
        </p:spPr>
      </p:pic>
      <p:pic>
        <p:nvPicPr>
          <p:cNvPr id="8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BBD65808-8C31-3FE3-28B3-A52155691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5429" y="800443"/>
            <a:ext cx="2505456" cy="191040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C5DBE1F-CB50-BB7E-91BF-5D9C3E223B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5393" y="3768730"/>
            <a:ext cx="5225492" cy="1770621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5A977B-65EF-4B7F-2C30-51FB918A47BF}"/>
              </a:ext>
            </a:extLst>
          </p:cNvPr>
          <p:cNvGrpSpPr/>
          <p:nvPr/>
        </p:nvGrpSpPr>
        <p:grpSpPr>
          <a:xfrm>
            <a:off x="279610" y="1139220"/>
            <a:ext cx="914400" cy="914400"/>
            <a:chOff x="336288" y="1158113"/>
            <a:chExt cx="914400" cy="914400"/>
          </a:xfrm>
        </p:grpSpPr>
        <p:pic>
          <p:nvPicPr>
            <p:cNvPr id="119" name="Graphic 596" descr="Crown with solid fill">
              <a:extLst>
                <a:ext uri="{FF2B5EF4-FFF2-40B4-BE49-F238E27FC236}">
                  <a16:creationId xmlns:a16="http://schemas.microsoft.com/office/drawing/2014/main" id="{B261D401-60BF-071E-E825-992B40A1E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36288" y="1158113"/>
              <a:ext cx="914400" cy="9144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51FB10-3560-1A51-8852-58AE540D7C4F}"/>
                </a:ext>
              </a:extLst>
            </p:cNvPr>
            <p:cNvSpPr txBox="1"/>
            <p:nvPr/>
          </p:nvSpPr>
          <p:spPr>
            <a:xfrm>
              <a:off x="642347" y="1523999"/>
              <a:ext cx="2997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  <a:cs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91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BAB3D-C2C7-20A9-02BC-B6508535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Model 1: Dimensionality Reduction PCA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881ACB5-966C-B99F-3E33-FB5F0357A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37521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41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5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17809-C5F8-A07B-AC7A-CDF18A65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>
                <a:cs typeface="Calibri Light"/>
              </a:rPr>
              <a:t>Model 1: Grid Search </a:t>
            </a:r>
          </a:p>
        </p:txBody>
      </p:sp>
      <p:sp>
        <p:nvSpPr>
          <p:cNvPr id="90" name="Rectangle 7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7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 descr="Text, application&#10;&#10;Description automatically generated">
            <a:extLst>
              <a:ext uri="{FF2B5EF4-FFF2-40B4-BE49-F238E27FC236}">
                <a16:creationId xmlns:a16="http://schemas.microsoft.com/office/drawing/2014/main" id="{867596D8-2D0A-F472-861B-D25D85CA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56" y="364142"/>
            <a:ext cx="8595542" cy="3867993"/>
          </a:xfrm>
          <a:prstGeom prst="rect">
            <a:avLst/>
          </a:prstGeom>
        </p:spPr>
      </p:pic>
      <p:sp>
        <p:nvSpPr>
          <p:cNvPr id="92" name="Rectangle 8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F8B9A2-077B-97CA-1F01-66D576A7E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508689"/>
              </p:ext>
            </p:extLst>
          </p:nvPr>
        </p:nvGraphicFramePr>
        <p:xfrm>
          <a:off x="5162719" y="4883544"/>
          <a:ext cx="6586915" cy="1556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23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A46BB-6CAA-B296-E1D1-02E76332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 1: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Grid Search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3DAE0C-D15D-F815-1798-F45E0631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83" y="924099"/>
            <a:ext cx="4799088" cy="2349916"/>
          </a:xfrm>
          <a:prstGeom prst="rect">
            <a:avLst/>
          </a:prstGeom>
        </p:spPr>
      </p:pic>
      <p:pic>
        <p:nvPicPr>
          <p:cNvPr id="9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D069712F-8AAD-C7D0-15E7-CE2FC9A17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675" y="3821796"/>
            <a:ext cx="2843960" cy="2269442"/>
          </a:xfrm>
          <a:prstGeom prst="rect">
            <a:avLst/>
          </a:prstGeom>
        </p:spPr>
      </p:pic>
      <p:pic>
        <p:nvPicPr>
          <p:cNvPr id="13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1230D2D-653D-DF15-5246-AA3AC2FA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425" y="3821796"/>
            <a:ext cx="2986782" cy="22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2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14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2" name="Freeform: Shape 16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AD4E-88A7-2F46-FA95-79E6753C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        Model 2</a:t>
            </a:r>
            <a:endParaRPr lang="en-US" sz="3400" b="1" dirty="0">
              <a:cs typeface="Calibri Light"/>
            </a:endParaRPr>
          </a:p>
        </p:txBody>
      </p:sp>
      <p:sp>
        <p:nvSpPr>
          <p:cNvPr id="63" name="Rectangle 18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20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A434742A-6EAA-5B9C-61AF-14B28D2D171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38912" y="2514600"/>
          <a:ext cx="4837176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6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430B9174-5963-AFFB-5A7A-3876FF0D2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209" y="734466"/>
            <a:ext cx="2590280" cy="2079408"/>
          </a:xfrm>
          <a:prstGeom prst="rect">
            <a:avLst/>
          </a:prstGeom>
        </p:spPr>
      </p:pic>
      <p:pic>
        <p:nvPicPr>
          <p:cNvPr id="78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41432D56-BCA6-E3DD-0E6F-31EC6506A6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563" y="752195"/>
            <a:ext cx="2678445" cy="2040031"/>
          </a:xfrm>
          <a:prstGeom prst="rect">
            <a:avLst/>
          </a:prstGeom>
        </p:spPr>
      </p:pic>
      <p:pic>
        <p:nvPicPr>
          <p:cNvPr id="80" name="Picture 5" descr="Table&#10;&#10;Description automatically generated">
            <a:extLst>
              <a:ext uri="{FF2B5EF4-FFF2-40B4-BE49-F238E27FC236}">
                <a16:creationId xmlns:a16="http://schemas.microsoft.com/office/drawing/2014/main" id="{28178027-928A-53BC-19D9-2EC0CE71C3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9052" y="3698944"/>
            <a:ext cx="5309196" cy="179643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1BABD69-CD3D-0CD0-5791-B765A1723FC6}"/>
              </a:ext>
            </a:extLst>
          </p:cNvPr>
          <p:cNvGrpSpPr/>
          <p:nvPr/>
        </p:nvGrpSpPr>
        <p:grpSpPr>
          <a:xfrm>
            <a:off x="279609" y="1151815"/>
            <a:ext cx="914400" cy="914400"/>
            <a:chOff x="6583427" y="2713600"/>
            <a:chExt cx="914400" cy="914400"/>
          </a:xfrm>
        </p:grpSpPr>
        <p:pic>
          <p:nvPicPr>
            <p:cNvPr id="45" name="Graphic 596" descr="Crown with solid fill">
              <a:extLst>
                <a:ext uri="{FF2B5EF4-FFF2-40B4-BE49-F238E27FC236}">
                  <a16:creationId xmlns:a16="http://schemas.microsoft.com/office/drawing/2014/main" id="{8C7E14D1-B07A-2129-DC2F-1BD8F0FE3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83427" y="2713600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FAFBC1-97C6-0854-9013-2078E38BDD35}"/>
                </a:ext>
              </a:extLst>
            </p:cNvPr>
            <p:cNvSpPr txBox="1"/>
            <p:nvPr/>
          </p:nvSpPr>
          <p:spPr>
            <a:xfrm>
              <a:off x="6889486" y="3079486"/>
              <a:ext cx="2997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  <a:cs typeface="Calibri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858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BAB3D-C2C7-20A9-02BC-B6508535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Model 2: Dimensionality Reduction PCA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881ACB5-966C-B99F-3E33-FB5F0357A8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54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5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17809-C5F8-A07B-AC7A-CDF18A65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>
                <a:cs typeface="Calibri Light"/>
              </a:rPr>
              <a:t>Model 1: Randomized Search </a:t>
            </a:r>
          </a:p>
        </p:txBody>
      </p:sp>
      <p:sp>
        <p:nvSpPr>
          <p:cNvPr id="90" name="Rectangle 7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7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8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F8B9A2-077B-97CA-1F01-66D576A7EA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62719" y="4883544"/>
          <a:ext cx="6586915" cy="1556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7EDCB2-AECF-4443-947C-864424BF88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5758" y="177270"/>
            <a:ext cx="9054859" cy="423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4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A46BB-6CAA-B296-E1D1-02E76332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Model 2: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Randomized Search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1A92B92-999E-9E56-CD27-98732DDE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852" y="568146"/>
            <a:ext cx="4833427" cy="30571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53B57BF7-9B11-DAD9-F71C-024F0370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354" y="3846107"/>
            <a:ext cx="2871216" cy="2304150"/>
          </a:xfrm>
          <a:prstGeom prst="rect">
            <a:avLst/>
          </a:prstGeom>
        </p:spPr>
      </p:pic>
      <p:pic>
        <p:nvPicPr>
          <p:cNvPr id="4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E280243-40D5-573B-B8DD-3FB2AF152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013" y="3903531"/>
            <a:ext cx="2871216" cy="21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7F77-9639-D98F-2DC2-79661B5E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Modelling Conclusions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FC40E0C-987F-347D-A621-3551E474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Model 1 – Random Forest Classifier with Grid Search worked best (99.92% accuracy achieved).</a:t>
            </a:r>
          </a:p>
          <a:p>
            <a:r>
              <a:rPr lang="en-US" sz="2000" dirty="0">
                <a:cs typeface="Calibri"/>
              </a:rPr>
              <a:t>PCA did not help either Model 1 or Model 2 – The relationship between features were too weak.</a:t>
            </a:r>
          </a:p>
          <a:p>
            <a:r>
              <a:rPr lang="en-US" sz="2000" dirty="0">
                <a:cs typeface="Calibri"/>
              </a:rPr>
              <a:t>Randomized search also did not help Model 2.</a:t>
            </a:r>
          </a:p>
          <a:p>
            <a:pPr lvl="1"/>
            <a:r>
              <a:rPr lang="en-US" sz="2000" dirty="0">
                <a:cs typeface="Calibri"/>
              </a:rPr>
              <a:t>Perhaps there were too few iterations.</a:t>
            </a:r>
          </a:p>
          <a:p>
            <a:pPr lvl="1"/>
            <a:r>
              <a:rPr lang="en-US" sz="2000" dirty="0">
                <a:cs typeface="Calibri"/>
              </a:rPr>
              <a:t>Can try to increase the iterations next time to have more fits, which could help with the accuracy.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07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7F77-9639-D98F-2DC2-79661B5E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Calibri"/>
                <a:cs typeface="Calibri"/>
              </a:rPr>
              <a:t>Project Conclusions</a:t>
            </a:r>
            <a:endParaRPr lang="en-US" sz="400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FC40E0C-987F-347D-A621-3551E474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Ease of online booking, class, inflight entertainment had the most impact on satisfaction.</a:t>
            </a:r>
          </a:p>
          <a:p>
            <a:pPr lvl="1"/>
            <a:r>
              <a:rPr lang="en-US" sz="2000">
                <a:cs typeface="Calibri"/>
              </a:rPr>
              <a:t>Improve mobile app and website to make it accessible and easy to book flights.</a:t>
            </a:r>
          </a:p>
          <a:p>
            <a:pPr lvl="1"/>
            <a:r>
              <a:rPr lang="en-US" sz="2000">
                <a:cs typeface="Calibri"/>
              </a:rPr>
              <a:t>Ensure that inflight entertainment are up-to-date with what is popular amongst the crowd in their 20s to 50s.</a:t>
            </a:r>
          </a:p>
          <a:p>
            <a:pPr lvl="1"/>
            <a:r>
              <a:rPr lang="en-US" sz="2000">
                <a:cs typeface="Calibri"/>
              </a:rPr>
              <a:t>Business class were mostly satisfied, whilst eco and eco plus need significant improvement.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7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FF2C6-9B80-FFCE-0000-512A0D7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Aim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BFD4-F0D3-B560-FADE-BA977C27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cs typeface="Calibri"/>
              </a:rPr>
              <a:t>Given survey data from an airline, predict customer satisfaction (satisfied or dissatisfied). </a:t>
            </a:r>
          </a:p>
          <a:p>
            <a:r>
              <a:rPr lang="en-US" sz="2000" dirty="0">
                <a:cs typeface="Calibri"/>
              </a:rPr>
              <a:t>Business Value</a:t>
            </a:r>
          </a:p>
          <a:p>
            <a:pPr lvl="1"/>
            <a:r>
              <a:rPr lang="en-US" sz="2000" dirty="0">
                <a:cs typeface="Calibri"/>
              </a:rPr>
              <a:t>Upgrade the airline's services through customer feedback. 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sz="2000" dirty="0">
                <a:cs typeface="Calibri"/>
              </a:rPr>
              <a:t>Enable the efficient use of people, time, and money to improve the more significant variables.</a:t>
            </a:r>
          </a:p>
          <a:p>
            <a:pPr lvl="1"/>
            <a:r>
              <a:rPr lang="en-US" sz="2000" dirty="0">
                <a:cs typeface="Calibri"/>
              </a:rPr>
              <a:t>Boost airlines profitability in the long term (higher satisfaction = higher customer retention).</a:t>
            </a:r>
          </a:p>
        </p:txBody>
      </p:sp>
    </p:spTree>
    <p:extLst>
      <p:ext uri="{BB962C8B-B14F-4D97-AF65-F5344CB8AC3E}">
        <p14:creationId xmlns:p14="http://schemas.microsoft.com/office/powerpoint/2010/main" val="201642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36C89-91E5-6396-2AA3-7B2D79EF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Data Collection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DBAE78BC-375C-0608-68B6-CC9A451E5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73339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39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FF2C6-9B80-FFCE-0000-512A0D7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Data Preprocessing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01C3BC-B5E0-E571-6374-E7AE85ACD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190472"/>
              </p:ext>
            </p:extLst>
          </p:nvPr>
        </p:nvGraphicFramePr>
        <p:xfrm>
          <a:off x="1058613" y="20649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4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1E88-7171-B2D0-C6F3-1F63F8E7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228921"/>
            <a:ext cx="10044023" cy="92711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EDA – Categorical Variables Distribution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5D8118-9418-B98C-74DE-0D138153EA1C}"/>
              </a:ext>
            </a:extLst>
          </p:cNvPr>
          <p:cNvSpPr/>
          <p:nvPr/>
        </p:nvSpPr>
        <p:spPr>
          <a:xfrm>
            <a:off x="-21167" y="1157111"/>
            <a:ext cx="12220222" cy="44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045A4CF-749C-ACFB-7016-D1676837511B}"/>
              </a:ext>
            </a:extLst>
          </p:cNvPr>
          <p:cNvGrpSpPr/>
          <p:nvPr/>
        </p:nvGrpSpPr>
        <p:grpSpPr>
          <a:xfrm>
            <a:off x="1880306" y="2168204"/>
            <a:ext cx="8424142" cy="3545940"/>
            <a:chOff x="1562806" y="2076482"/>
            <a:chExt cx="8424142" cy="3545940"/>
          </a:xfrm>
        </p:grpSpPr>
        <p:pic>
          <p:nvPicPr>
            <p:cNvPr id="58" name="Picture 7" descr="Chart, waterfall chart&#10;&#10;Description automatically generated">
              <a:extLst>
                <a:ext uri="{FF2B5EF4-FFF2-40B4-BE49-F238E27FC236}">
                  <a16:creationId xmlns:a16="http://schemas.microsoft.com/office/drawing/2014/main" id="{A3B97CA9-3F85-DE33-2AB9-34C39A089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806" y="2077156"/>
              <a:ext cx="3703638" cy="1379538"/>
            </a:xfrm>
            <a:prstGeom prst="rect">
              <a:avLst/>
            </a:prstGeom>
          </p:spPr>
        </p:pic>
        <p:pic>
          <p:nvPicPr>
            <p:cNvPr id="60" name="Picture 10" descr="Chart, bar chart&#10;&#10;Description automatically generated">
              <a:extLst>
                <a:ext uri="{FF2B5EF4-FFF2-40B4-BE49-F238E27FC236}">
                  <a16:creationId xmlns:a16="http://schemas.microsoft.com/office/drawing/2014/main" id="{575B0C07-5D05-68FC-EBCB-517DC58BF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3628" y="2076482"/>
              <a:ext cx="3703320" cy="1379486"/>
            </a:xfrm>
            <a:prstGeom prst="rect">
              <a:avLst/>
            </a:prstGeom>
          </p:spPr>
        </p:pic>
        <p:pic>
          <p:nvPicPr>
            <p:cNvPr id="62" name="Picture 8" descr="Chart&#10;&#10;Description automatically generated">
              <a:extLst>
                <a:ext uri="{FF2B5EF4-FFF2-40B4-BE49-F238E27FC236}">
                  <a16:creationId xmlns:a16="http://schemas.microsoft.com/office/drawing/2014/main" id="{F1695BB7-27CB-F61E-C021-D0EE3314F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2806" y="4242506"/>
              <a:ext cx="3703638" cy="1379538"/>
            </a:xfrm>
            <a:prstGeom prst="rect">
              <a:avLst/>
            </a:prstGeom>
          </p:spPr>
        </p:pic>
        <p:pic>
          <p:nvPicPr>
            <p:cNvPr id="64" name="Picture 9" descr="Chart&#10;&#10;Description automatically generated">
              <a:extLst>
                <a:ext uri="{FF2B5EF4-FFF2-40B4-BE49-F238E27FC236}">
                  <a16:creationId xmlns:a16="http://schemas.microsoft.com/office/drawing/2014/main" id="{D8944C93-0107-C43E-DE08-5178A8425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1998" y="4242936"/>
              <a:ext cx="3703320" cy="137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3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1E88-7171-B2D0-C6F3-1F63F8E7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228921"/>
            <a:ext cx="10044023" cy="92711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EDA – 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Relationship with Satisfaction 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5D8118-9418-B98C-74DE-0D138153EA1C}"/>
              </a:ext>
            </a:extLst>
          </p:cNvPr>
          <p:cNvSpPr/>
          <p:nvPr/>
        </p:nvSpPr>
        <p:spPr>
          <a:xfrm>
            <a:off x="-21167" y="1157111"/>
            <a:ext cx="12220222" cy="44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50646B-3863-6CC9-D83D-94CD82948090}"/>
              </a:ext>
            </a:extLst>
          </p:cNvPr>
          <p:cNvGrpSpPr/>
          <p:nvPr/>
        </p:nvGrpSpPr>
        <p:grpSpPr>
          <a:xfrm>
            <a:off x="838200" y="2369352"/>
            <a:ext cx="2401452" cy="3374722"/>
            <a:chOff x="838200" y="2369352"/>
            <a:chExt cx="2401452" cy="3374722"/>
          </a:xfrm>
        </p:grpSpPr>
        <p:pic>
          <p:nvPicPr>
            <p:cNvPr id="6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D527DE3F-169A-EFD2-84BC-02906F39C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69352"/>
              <a:ext cx="2401452" cy="24014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D7C85D-5D1B-21DA-218E-48E1741A1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011" y="5135373"/>
              <a:ext cx="1842781" cy="60870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99CC0E-9F3B-A406-F022-90C03E3B594E}"/>
              </a:ext>
            </a:extLst>
          </p:cNvPr>
          <p:cNvGrpSpPr/>
          <p:nvPr/>
        </p:nvGrpSpPr>
        <p:grpSpPr>
          <a:xfrm>
            <a:off x="3506480" y="2369352"/>
            <a:ext cx="2401452" cy="3378498"/>
            <a:chOff x="3506480" y="2369352"/>
            <a:chExt cx="2401452" cy="3378498"/>
          </a:xfrm>
        </p:grpSpPr>
        <p:pic>
          <p:nvPicPr>
            <p:cNvPr id="16" name="Picture 5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9F11C87F-4D8A-1CCC-B069-88BA7FE20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6480" y="2369352"/>
              <a:ext cx="2401452" cy="2401452"/>
            </a:xfrm>
            <a:prstGeom prst="rect">
              <a:avLst/>
            </a:prstGeom>
          </p:spPr>
        </p:pic>
        <p:pic>
          <p:nvPicPr>
            <p:cNvPr id="17" name="Picture 9" descr="Table&#10;&#10;Description automatically generated">
              <a:extLst>
                <a:ext uri="{FF2B5EF4-FFF2-40B4-BE49-F238E27FC236}">
                  <a16:creationId xmlns:a16="http://schemas.microsoft.com/office/drawing/2014/main" id="{A77F74CF-ADF7-0CF4-C9B1-606BD6F4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8567" y="5119011"/>
              <a:ext cx="1616229" cy="62883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1AD31C-9086-BD20-D494-852694FA717D}"/>
              </a:ext>
            </a:extLst>
          </p:cNvPr>
          <p:cNvGrpSpPr/>
          <p:nvPr/>
        </p:nvGrpSpPr>
        <p:grpSpPr>
          <a:xfrm>
            <a:off x="6174759" y="2369352"/>
            <a:ext cx="2401452" cy="3295272"/>
            <a:chOff x="6174759" y="2369352"/>
            <a:chExt cx="2401452" cy="3295272"/>
          </a:xfrm>
        </p:grpSpPr>
        <p:pic>
          <p:nvPicPr>
            <p:cNvPr id="20" name="Picture 6" descr="Chart&#10;&#10;Description automatically generated">
              <a:extLst>
                <a:ext uri="{FF2B5EF4-FFF2-40B4-BE49-F238E27FC236}">
                  <a16:creationId xmlns:a16="http://schemas.microsoft.com/office/drawing/2014/main" id="{1BF23EEE-C35C-12D0-9EBC-8541D3860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4759" y="2369352"/>
              <a:ext cx="2401452" cy="2401452"/>
            </a:xfrm>
            <a:prstGeom prst="rect">
              <a:avLst/>
            </a:prstGeom>
          </p:spPr>
        </p:pic>
        <p:pic>
          <p:nvPicPr>
            <p:cNvPr id="24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A66CE5-FD99-3F9B-FB79-91E81461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0912" y="5139306"/>
              <a:ext cx="2368098" cy="52531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072F05-BBAD-5D30-F265-9578C69E7474}"/>
              </a:ext>
            </a:extLst>
          </p:cNvPr>
          <p:cNvGrpSpPr/>
          <p:nvPr/>
        </p:nvGrpSpPr>
        <p:grpSpPr>
          <a:xfrm>
            <a:off x="8843039" y="2369352"/>
            <a:ext cx="2501617" cy="3323744"/>
            <a:chOff x="8843039" y="2369352"/>
            <a:chExt cx="2501617" cy="3323744"/>
          </a:xfrm>
        </p:grpSpPr>
        <p:pic>
          <p:nvPicPr>
            <p:cNvPr id="28" name="Picture 7" descr="Chart, histogram&#10;&#10;Description automatically generated">
              <a:extLst>
                <a:ext uri="{FF2B5EF4-FFF2-40B4-BE49-F238E27FC236}">
                  <a16:creationId xmlns:a16="http://schemas.microsoft.com/office/drawing/2014/main" id="{92EFA9A8-952B-0AB7-2AB2-014EA0241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43039" y="2369352"/>
              <a:ext cx="2401452" cy="2401452"/>
            </a:xfrm>
            <a:prstGeom prst="rect">
              <a:avLst/>
            </a:prstGeom>
          </p:spPr>
        </p:pic>
        <p:pic>
          <p:nvPicPr>
            <p:cNvPr id="29" name="Picture 11" descr="Text&#10;&#10;Description automatically generated">
              <a:extLst>
                <a:ext uri="{FF2B5EF4-FFF2-40B4-BE49-F238E27FC236}">
                  <a16:creationId xmlns:a16="http://schemas.microsoft.com/office/drawing/2014/main" id="{7D345060-B6B4-6603-EEEB-62FAD1FC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43204" y="5161179"/>
              <a:ext cx="2401452" cy="531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34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1E88-7171-B2D0-C6F3-1F63F8E7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228921"/>
            <a:ext cx="10044023" cy="927117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EDA – Numerical Variables Distribution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5D8118-9418-B98C-74DE-0D138153EA1C}"/>
              </a:ext>
            </a:extLst>
          </p:cNvPr>
          <p:cNvSpPr/>
          <p:nvPr/>
        </p:nvSpPr>
        <p:spPr>
          <a:xfrm>
            <a:off x="-21167" y="1157111"/>
            <a:ext cx="12220222" cy="44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9AECBE-0592-6FF7-10F8-A33E8286009D}"/>
              </a:ext>
            </a:extLst>
          </p:cNvPr>
          <p:cNvGrpSpPr/>
          <p:nvPr/>
        </p:nvGrpSpPr>
        <p:grpSpPr>
          <a:xfrm>
            <a:off x="629945" y="1265225"/>
            <a:ext cx="10927829" cy="2035178"/>
            <a:chOff x="559389" y="1660336"/>
            <a:chExt cx="10927829" cy="2035178"/>
          </a:xfrm>
        </p:grpSpPr>
        <p:pic>
          <p:nvPicPr>
            <p:cNvPr id="4" name="Picture 4" descr="Chart, histogram&#10;&#10;Description automatically generated">
              <a:extLst>
                <a:ext uri="{FF2B5EF4-FFF2-40B4-BE49-F238E27FC236}">
                  <a16:creationId xmlns:a16="http://schemas.microsoft.com/office/drawing/2014/main" id="{61BE91C7-466C-A0F6-9088-33C64A28B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624" y="1660336"/>
              <a:ext cx="2395444" cy="961854"/>
            </a:xfrm>
            <a:prstGeom prst="rect">
              <a:avLst/>
            </a:prstGeom>
          </p:spPr>
        </p:pic>
        <p:pic>
          <p:nvPicPr>
            <p:cNvPr id="5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5698C232-ED09-31A4-2668-104FCBCCA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389" y="2732068"/>
              <a:ext cx="2399604" cy="963446"/>
            </a:xfrm>
            <a:prstGeom prst="rect">
              <a:avLst/>
            </a:prstGeom>
          </p:spPr>
        </p:pic>
        <p:pic>
          <p:nvPicPr>
            <p:cNvPr id="7" name="Picture 7" descr="Chart, bar chart&#10;&#10;Description automatically generated">
              <a:extLst>
                <a:ext uri="{FF2B5EF4-FFF2-40B4-BE49-F238E27FC236}">
                  <a16:creationId xmlns:a16="http://schemas.microsoft.com/office/drawing/2014/main" id="{83E5C233-0CFC-6BF1-BF03-FE767FF3C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889" y="1660495"/>
              <a:ext cx="2427329" cy="963446"/>
            </a:xfrm>
            <a:prstGeom prst="rect">
              <a:avLst/>
            </a:prstGeom>
          </p:spPr>
        </p:pic>
        <p:pic>
          <p:nvPicPr>
            <p:cNvPr id="8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0A64DF0C-E565-109C-9319-3511170B4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2889" y="2732068"/>
              <a:ext cx="2427329" cy="963446"/>
            </a:xfrm>
            <a:prstGeom prst="rect">
              <a:avLst/>
            </a:prstGeom>
          </p:spPr>
        </p:pic>
        <p:pic>
          <p:nvPicPr>
            <p:cNvPr id="10" name="Picture 10" descr="Chart, bar chart&#10;&#10;Description automatically generated">
              <a:extLst>
                <a:ext uri="{FF2B5EF4-FFF2-40B4-BE49-F238E27FC236}">
                  <a16:creationId xmlns:a16="http://schemas.microsoft.com/office/drawing/2014/main" id="{2E863601-B90C-BB6E-224B-FAA3BC607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6389" y="1660495"/>
              <a:ext cx="2427329" cy="963446"/>
            </a:xfrm>
            <a:prstGeom prst="rect">
              <a:avLst/>
            </a:prstGeom>
          </p:spPr>
        </p:pic>
        <p:pic>
          <p:nvPicPr>
            <p:cNvPr id="13" name="Picture 13" descr="Chart, bar chart&#10;&#10;Description automatically generated">
              <a:extLst>
                <a:ext uri="{FF2B5EF4-FFF2-40B4-BE49-F238E27FC236}">
                  <a16:creationId xmlns:a16="http://schemas.microsoft.com/office/drawing/2014/main" id="{57F0CE4C-3556-C0E1-857B-5052C6568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9889" y="1660495"/>
              <a:ext cx="2427329" cy="963446"/>
            </a:xfrm>
            <a:prstGeom prst="rect">
              <a:avLst/>
            </a:prstGeom>
          </p:spPr>
        </p:pic>
        <p:pic>
          <p:nvPicPr>
            <p:cNvPr id="14" name="Picture 14" descr="Chart, bar chart&#10;&#10;Description automatically generated">
              <a:extLst>
                <a:ext uri="{FF2B5EF4-FFF2-40B4-BE49-F238E27FC236}">
                  <a16:creationId xmlns:a16="http://schemas.microsoft.com/office/drawing/2014/main" id="{57D05C6F-44B8-3149-4173-91A5F672B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59889" y="2732068"/>
              <a:ext cx="2427329" cy="963446"/>
            </a:xfrm>
            <a:prstGeom prst="rect">
              <a:avLst/>
            </a:prstGeom>
          </p:spPr>
        </p:pic>
        <p:pic>
          <p:nvPicPr>
            <p:cNvPr id="11" name="Picture 11" descr="Chart, bar chart&#10;&#10;Description automatically generated">
              <a:extLst>
                <a:ext uri="{FF2B5EF4-FFF2-40B4-BE49-F238E27FC236}">
                  <a16:creationId xmlns:a16="http://schemas.microsoft.com/office/drawing/2014/main" id="{5CB2940A-FB69-8D7D-6D4C-CB45BC97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26389" y="2732068"/>
              <a:ext cx="2427329" cy="96344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2A3A08-A4BA-1677-E6BF-FF5EE8AE477E}"/>
              </a:ext>
            </a:extLst>
          </p:cNvPr>
          <p:cNvGrpSpPr/>
          <p:nvPr/>
        </p:nvGrpSpPr>
        <p:grpSpPr>
          <a:xfrm>
            <a:off x="629945" y="3427672"/>
            <a:ext cx="10927829" cy="3354731"/>
            <a:chOff x="644056" y="2531616"/>
            <a:chExt cx="10927829" cy="3354731"/>
          </a:xfrm>
        </p:grpSpPr>
        <p:pic>
          <p:nvPicPr>
            <p:cNvPr id="4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B20875CF-B765-0A47-8E56-D44D1542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4056" y="2531616"/>
              <a:ext cx="2427329" cy="963446"/>
            </a:xfrm>
            <a:prstGeom prst="rect">
              <a:avLst/>
            </a:prstGeom>
          </p:spPr>
        </p:pic>
        <p:pic>
          <p:nvPicPr>
            <p:cNvPr id="48" name="Picture 9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44CE85BB-8780-B016-DDE8-68F83DDCB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77556" y="2531616"/>
              <a:ext cx="2427329" cy="963446"/>
            </a:xfrm>
            <a:prstGeom prst="rect">
              <a:avLst/>
            </a:prstGeom>
          </p:spPr>
        </p:pic>
        <p:pic>
          <p:nvPicPr>
            <p:cNvPr id="49" name="Picture 12" descr="Chart&#10;&#10;Description automatically generated">
              <a:extLst>
                <a:ext uri="{FF2B5EF4-FFF2-40B4-BE49-F238E27FC236}">
                  <a16:creationId xmlns:a16="http://schemas.microsoft.com/office/drawing/2014/main" id="{282A2334-5BF3-B4BC-40F6-2D3BEFA82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11056" y="2531616"/>
              <a:ext cx="2427329" cy="963446"/>
            </a:xfrm>
            <a:prstGeom prst="rect">
              <a:avLst/>
            </a:prstGeom>
          </p:spPr>
        </p:pic>
        <p:pic>
          <p:nvPicPr>
            <p:cNvPr id="50" name="Picture 15" descr="Chart&#10;&#10;Description automatically generated">
              <a:extLst>
                <a:ext uri="{FF2B5EF4-FFF2-40B4-BE49-F238E27FC236}">
                  <a16:creationId xmlns:a16="http://schemas.microsoft.com/office/drawing/2014/main" id="{8CB7AD0F-20F4-3C67-5A68-954C74DFE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44556" y="2531616"/>
              <a:ext cx="2427329" cy="963446"/>
            </a:xfrm>
            <a:prstGeom prst="rect">
              <a:avLst/>
            </a:prstGeom>
          </p:spPr>
        </p:pic>
        <p:pic>
          <p:nvPicPr>
            <p:cNvPr id="51" name="Picture 16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616765BF-8210-A38C-6913-C6E2D5C6C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4056" y="3765381"/>
              <a:ext cx="2427329" cy="963446"/>
            </a:xfrm>
            <a:prstGeom prst="rect">
              <a:avLst/>
            </a:prstGeom>
          </p:spPr>
        </p:pic>
        <p:pic>
          <p:nvPicPr>
            <p:cNvPr id="52" name="Picture 17" descr="Chart&#10;&#10;Description automatically generated">
              <a:extLst>
                <a:ext uri="{FF2B5EF4-FFF2-40B4-BE49-F238E27FC236}">
                  <a16:creationId xmlns:a16="http://schemas.microsoft.com/office/drawing/2014/main" id="{C67BA00F-B87C-AF93-275A-23902B38D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77556" y="3765381"/>
              <a:ext cx="2427329" cy="963446"/>
            </a:xfrm>
            <a:prstGeom prst="rect">
              <a:avLst/>
            </a:prstGeom>
          </p:spPr>
        </p:pic>
        <p:pic>
          <p:nvPicPr>
            <p:cNvPr id="53" name="Picture 18" descr="Chart, histogram&#10;&#10;Description automatically generated">
              <a:extLst>
                <a:ext uri="{FF2B5EF4-FFF2-40B4-BE49-F238E27FC236}">
                  <a16:creationId xmlns:a16="http://schemas.microsoft.com/office/drawing/2014/main" id="{ACE78ED3-4D85-CA7D-C6BB-219949406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11056" y="3765381"/>
              <a:ext cx="2427329" cy="963446"/>
            </a:xfrm>
            <a:prstGeom prst="rect">
              <a:avLst/>
            </a:prstGeom>
          </p:spPr>
        </p:pic>
        <p:pic>
          <p:nvPicPr>
            <p:cNvPr id="54" name="Picture 19" descr="Chart&#10;&#10;Description automatically generated">
              <a:extLst>
                <a:ext uri="{FF2B5EF4-FFF2-40B4-BE49-F238E27FC236}">
                  <a16:creationId xmlns:a16="http://schemas.microsoft.com/office/drawing/2014/main" id="{F3555CF1-830F-36C5-B7EE-B73CC9DD5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44556" y="3765381"/>
              <a:ext cx="2427329" cy="963446"/>
            </a:xfrm>
            <a:prstGeom prst="rect">
              <a:avLst/>
            </a:prstGeom>
          </p:spPr>
        </p:pic>
        <p:pic>
          <p:nvPicPr>
            <p:cNvPr id="55" name="Picture 20" descr="Chart&#10;&#10;Description automatically generated">
              <a:extLst>
                <a:ext uri="{FF2B5EF4-FFF2-40B4-BE49-F238E27FC236}">
                  <a16:creationId xmlns:a16="http://schemas.microsoft.com/office/drawing/2014/main" id="{5F17C793-26E7-98F2-63BE-7B050B9BE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44056" y="4922901"/>
              <a:ext cx="2427329" cy="963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80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8EDEE-04F7-DB54-D9F5-E662AF4D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49" y="499397"/>
            <a:ext cx="6458589" cy="1640180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EDA -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Correlation Heat Map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5454-6970-11FD-3AE5-0F1401AC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551" y="2423821"/>
            <a:ext cx="4341922" cy="3519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Shows </a:t>
            </a:r>
            <a:r>
              <a:rPr lang="en-US" sz="2000" dirty="0">
                <a:ea typeface="+mn-lt"/>
                <a:cs typeface="+mn-lt"/>
              </a:rPr>
              <a:t>which features correlate well with customer satisfaction.</a:t>
            </a:r>
          </a:p>
          <a:p>
            <a:r>
              <a:rPr lang="en-US" sz="2000" dirty="0">
                <a:ea typeface="+mn-lt"/>
                <a:cs typeface="+mn-lt"/>
              </a:rPr>
              <a:t>Best features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Online Booking, Class, and Inflight Entertainment</a:t>
            </a:r>
            <a:endParaRPr lang="en-US" sz="160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Worst features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Type of Travel, Arrival Delay in Minutes, Departure/Arrival time convenient</a:t>
            </a:r>
            <a:endParaRPr lang="en-US" sz="1600">
              <a:cs typeface="Calibri"/>
            </a:endParaRPr>
          </a:p>
        </p:txBody>
      </p:sp>
      <p:pic>
        <p:nvPicPr>
          <p:cNvPr id="5" name="Picture 4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88DA6A36-06EB-4909-B721-A4E26DA0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95" b="-408"/>
          <a:stretch/>
        </p:blipFill>
        <p:spPr>
          <a:xfrm>
            <a:off x="5494785" y="300225"/>
            <a:ext cx="6467453" cy="6037085"/>
          </a:xfrm>
          <a:prstGeom prst="rect">
            <a:avLst/>
          </a:prstGeom>
        </p:spPr>
      </p:pic>
      <p:sp>
        <p:nvSpPr>
          <p:cNvPr id="3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4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4D09E-7B0D-826F-5CC8-FFE215FE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/>
                <a:cs typeface="Calibri"/>
              </a:rPr>
              <a:t>Machine Learning Algorithms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A50449-146F-1C8B-BE7E-BC3624126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8946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18" name="Group 617">
            <a:extLst>
              <a:ext uri="{FF2B5EF4-FFF2-40B4-BE49-F238E27FC236}">
                <a16:creationId xmlns:a16="http://schemas.microsoft.com/office/drawing/2014/main" id="{690A5217-0331-833B-626D-E112A899D5E6}"/>
              </a:ext>
            </a:extLst>
          </p:cNvPr>
          <p:cNvGrpSpPr/>
          <p:nvPr/>
        </p:nvGrpSpPr>
        <p:grpSpPr>
          <a:xfrm>
            <a:off x="4719362" y="2713601"/>
            <a:ext cx="914400" cy="914400"/>
            <a:chOff x="4719362" y="2713601"/>
            <a:chExt cx="914400" cy="914400"/>
          </a:xfrm>
        </p:grpSpPr>
        <p:pic>
          <p:nvPicPr>
            <p:cNvPr id="596" name="Graphic 596" descr="Crown with solid fill">
              <a:extLst>
                <a:ext uri="{FF2B5EF4-FFF2-40B4-BE49-F238E27FC236}">
                  <a16:creationId xmlns:a16="http://schemas.microsoft.com/office/drawing/2014/main" id="{B3D4D127-2CD6-5D4E-13F2-04B5A146B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19362" y="2713601"/>
              <a:ext cx="914400" cy="914400"/>
            </a:xfrm>
            <a:prstGeom prst="rect">
              <a:avLst/>
            </a:prstGeom>
          </p:spPr>
        </p:pic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28A4851F-C7F2-B948-EFCF-2916FB2E780F}"/>
                </a:ext>
              </a:extLst>
            </p:cNvPr>
            <p:cNvSpPr txBox="1"/>
            <p:nvPr/>
          </p:nvSpPr>
          <p:spPr>
            <a:xfrm>
              <a:off x="5025421" y="3079487"/>
              <a:ext cx="2997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  <a:cs typeface="Calibri"/>
                </a:rPr>
                <a:t>1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4CCB0852-2256-4E97-BA7E-8A2190AB3038}"/>
              </a:ext>
            </a:extLst>
          </p:cNvPr>
          <p:cNvGrpSpPr/>
          <p:nvPr/>
        </p:nvGrpSpPr>
        <p:grpSpPr>
          <a:xfrm>
            <a:off x="6583427" y="2713600"/>
            <a:ext cx="914400" cy="914400"/>
            <a:chOff x="6583427" y="2713600"/>
            <a:chExt cx="914400" cy="914400"/>
          </a:xfrm>
        </p:grpSpPr>
        <p:pic>
          <p:nvPicPr>
            <p:cNvPr id="620" name="Graphic 596" descr="Crown with solid fill">
              <a:extLst>
                <a:ext uri="{FF2B5EF4-FFF2-40B4-BE49-F238E27FC236}">
                  <a16:creationId xmlns:a16="http://schemas.microsoft.com/office/drawing/2014/main" id="{F419F521-10C9-4909-A73C-96A8960C9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83427" y="2713600"/>
              <a:ext cx="914400" cy="914400"/>
            </a:xfrm>
            <a:prstGeom prst="rect">
              <a:avLst/>
            </a:prstGeom>
          </p:spPr>
        </p:pic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0DDF6844-E56F-6F11-1AD3-81E80D877881}"/>
                </a:ext>
              </a:extLst>
            </p:cNvPr>
            <p:cNvSpPr txBox="1"/>
            <p:nvPr/>
          </p:nvSpPr>
          <p:spPr>
            <a:xfrm>
              <a:off x="6889486" y="3079486"/>
              <a:ext cx="2997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  <a:cs typeface="Calibri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84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Predicting Airline Passenger Satisfaction</vt:lpstr>
      <vt:lpstr>Aim</vt:lpstr>
      <vt:lpstr>Data Collection</vt:lpstr>
      <vt:lpstr>Data Preprocessing</vt:lpstr>
      <vt:lpstr>EDA – Categorical Variables Distribution</vt:lpstr>
      <vt:lpstr>EDA – Relationship with Satisfaction </vt:lpstr>
      <vt:lpstr>EDA – Numerical Variables Distribution</vt:lpstr>
      <vt:lpstr>EDA - Correlation Heat Map</vt:lpstr>
      <vt:lpstr>Machine Learning Algorithms</vt:lpstr>
      <vt:lpstr>        Model 1</vt:lpstr>
      <vt:lpstr>Model 1: Dimensionality Reduction PCA</vt:lpstr>
      <vt:lpstr>Model 1: Grid Search </vt:lpstr>
      <vt:lpstr>Model 1:  Grid Search Results</vt:lpstr>
      <vt:lpstr>        Model 2</vt:lpstr>
      <vt:lpstr>Model 2: Dimensionality Reduction PCA</vt:lpstr>
      <vt:lpstr>Model 1: Randomized Search </vt:lpstr>
      <vt:lpstr>Model 2:   Randomized Search Results</vt:lpstr>
      <vt:lpstr>Modelling Conclusions</vt:lpstr>
      <vt:lpstr>Project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902</cp:revision>
  <dcterms:created xsi:type="dcterms:W3CDTF">2023-04-07T09:22:10Z</dcterms:created>
  <dcterms:modified xsi:type="dcterms:W3CDTF">2023-04-12T15:34:49Z</dcterms:modified>
</cp:coreProperties>
</file>