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15"/>
  </p:notesMasterIdLst>
  <p:sldIdLst>
    <p:sldId id="256" r:id="rId2"/>
    <p:sldId id="259" r:id="rId3"/>
    <p:sldId id="277" r:id="rId4"/>
    <p:sldId id="281" r:id="rId5"/>
    <p:sldId id="278" r:id="rId6"/>
    <p:sldId id="280" r:id="rId7"/>
    <p:sldId id="257" r:id="rId8"/>
    <p:sldId id="279" r:id="rId9"/>
    <p:sldId id="282" r:id="rId10"/>
    <p:sldId id="286" r:id="rId11"/>
    <p:sldId id="283" r:id="rId12"/>
    <p:sldId id="284"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1"/>
  </p:normalViewPr>
  <p:slideViewPr>
    <p:cSldViewPr>
      <p:cViewPr varScale="1">
        <p:scale>
          <a:sx n="91" d="100"/>
          <a:sy n="91" d="100"/>
        </p:scale>
        <p:origin x="1608" y="184"/>
      </p:cViewPr>
      <p:guideLst>
        <p:guide orient="horz" pos="2160"/>
        <p:guide pos="2880"/>
      </p:guideLst>
    </p:cSldViewPr>
  </p:slideViewPr>
  <p:outlineViewPr>
    <p:cViewPr>
      <p:scale>
        <a:sx n="33" d="100"/>
        <a:sy n="33" d="100"/>
      </p:scale>
      <p:origin x="0" y="-480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42463-7F5F-024E-8DF4-94705D644C2C}" type="datetimeFigureOut">
              <a:rPr lang="en-US" smtClean="0"/>
              <a:t>10/27/16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D44D12-26BF-3C45-B4B0-FEC8ED26548C}" type="slidenum">
              <a:rPr lang="en-US" smtClean="0"/>
              <a:t>‹#›</a:t>
            </a:fld>
            <a:endParaRPr lang="en-US"/>
          </a:p>
        </p:txBody>
      </p:sp>
    </p:spTree>
    <p:extLst>
      <p:ext uri="{BB962C8B-B14F-4D97-AF65-F5344CB8AC3E}">
        <p14:creationId xmlns:p14="http://schemas.microsoft.com/office/powerpoint/2010/main" val="19001635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D44D12-26BF-3C45-B4B0-FEC8ED26548C}" type="slidenum">
              <a:rPr lang="en-US" smtClean="0"/>
              <a:t>2</a:t>
            </a:fld>
            <a:endParaRPr lang="en-US"/>
          </a:p>
        </p:txBody>
      </p:sp>
    </p:spTree>
    <p:extLst>
      <p:ext uri="{BB962C8B-B14F-4D97-AF65-F5344CB8AC3E}">
        <p14:creationId xmlns:p14="http://schemas.microsoft.com/office/powerpoint/2010/main" val="51472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629835" y="6275668"/>
            <a:ext cx="2133600" cy="365125"/>
          </a:xfrm>
          <a:prstGeom prst="rect">
            <a:avLst/>
          </a:prstGeom>
        </p:spPr>
        <p:txBody>
          <a:bodyPr/>
          <a:lstStyle/>
          <a:p>
            <a:r>
              <a:rPr lang="de-DE" smtClean="0"/>
              <a:t>Month Day, Year</a:t>
            </a:r>
            <a:endParaRPr lang="en-US" dirty="0"/>
          </a:p>
        </p:txBody>
      </p:sp>
      <p:sp>
        <p:nvSpPr>
          <p:cNvPr id="6" name="Footer Placeholder 5"/>
          <p:cNvSpPr>
            <a:spLocks noGrp="1"/>
          </p:cNvSpPr>
          <p:nvPr>
            <p:ph type="ftr" sz="quarter" idx="11"/>
          </p:nvPr>
        </p:nvSpPr>
        <p:spPr>
          <a:xfrm>
            <a:off x="264458" y="6275668"/>
            <a:ext cx="4840941" cy="365125"/>
          </a:xfrm>
          <a:prstGeom prst="rect">
            <a:avLst/>
          </a:prstGeom>
        </p:spPr>
        <p:txBody>
          <a:bodyPr/>
          <a:lstStyle/>
          <a:p>
            <a:r>
              <a:rPr lang="en-US" smtClean="0"/>
              <a:t>LEGAL ENTITY, department or author (Click Insert | Header &amp; Footer)</a:t>
            </a:r>
            <a:endParaRPr lang="en-US" dirty="0"/>
          </a:p>
        </p:txBody>
      </p:sp>
      <p:sp>
        <p:nvSpPr>
          <p:cNvPr id="7" name="Slide Number Placeholder 6"/>
          <p:cNvSpPr>
            <a:spLocks noGrp="1"/>
          </p:cNvSpPr>
          <p:nvPr>
            <p:ph type="sldNum" sz="quarter" idx="12"/>
          </p:nvPr>
        </p:nvSpPr>
        <p:spPr/>
        <p:txBody>
          <a:bodyPr/>
          <a:lstStyle/>
          <a:p>
            <a:fld id="{FE4E17A9-EA06-4C60-9B5B-EF8399C2AF8E}" type="slidenum">
              <a:rPr lang="en-US" smtClean="0"/>
              <a:pPr/>
              <a:t>‹#›</a:t>
            </a:fld>
            <a:endParaRPr lang="en-US" dirty="0"/>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5629835" y="6275668"/>
            <a:ext cx="2133600" cy="365125"/>
          </a:xfrm>
          <a:prstGeom prst="rect">
            <a:avLst/>
          </a:prstGeom>
        </p:spPr>
        <p:txBody>
          <a:bodyPr/>
          <a:lstStyle/>
          <a:p>
            <a:r>
              <a:rPr lang="de-DE" smtClean="0"/>
              <a:t>Month Day, Year</a:t>
            </a:r>
            <a:endParaRPr lang="en-US"/>
          </a:p>
        </p:txBody>
      </p:sp>
      <p:sp>
        <p:nvSpPr>
          <p:cNvPr id="5" name="Footer Placeholder 4"/>
          <p:cNvSpPr>
            <a:spLocks noGrp="1"/>
          </p:cNvSpPr>
          <p:nvPr>
            <p:ph type="ftr" sz="quarter" idx="11"/>
          </p:nvPr>
        </p:nvSpPr>
        <p:spPr>
          <a:xfrm>
            <a:off x="264458" y="6275668"/>
            <a:ext cx="4840941" cy="365125"/>
          </a:xfrm>
          <a:prstGeom prst="rect">
            <a:avLst/>
          </a:prstGeom>
        </p:spPr>
        <p:txBody>
          <a:bodyPr/>
          <a:lstStyle/>
          <a:p>
            <a:r>
              <a:rPr lang="en-US" smtClean="0"/>
              <a:t>LEGAL ENTITY, department or author (Click Insert | Header &amp; Footer)</a:t>
            </a:r>
            <a:endParaRPr lang="en-US"/>
          </a:p>
        </p:txBody>
      </p:sp>
      <p:sp>
        <p:nvSpPr>
          <p:cNvPr id="6" name="Slide Number Placeholder 5"/>
          <p:cNvSpPr>
            <a:spLocks noGrp="1"/>
          </p:cNvSpPr>
          <p:nvPr>
            <p:ph type="sldNum" sz="quarter" idx="12"/>
          </p:nvPr>
        </p:nvSpPr>
        <p:spPr/>
        <p:txBody>
          <a:bodyPr/>
          <a:lstStyle/>
          <a:p>
            <a:fld id="{FE4E17A9-EA06-4C60-9B5B-EF8399C2AF8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5629835" y="6275668"/>
            <a:ext cx="2133600" cy="365125"/>
          </a:xfrm>
          <a:prstGeom prst="rect">
            <a:avLst/>
          </a:prstGeom>
        </p:spPr>
        <p:txBody>
          <a:bodyPr/>
          <a:lstStyle/>
          <a:p>
            <a:r>
              <a:rPr lang="de-DE" smtClean="0"/>
              <a:t>Month Day, Year</a:t>
            </a:r>
            <a:endParaRPr lang="en-US"/>
          </a:p>
        </p:txBody>
      </p:sp>
      <p:sp>
        <p:nvSpPr>
          <p:cNvPr id="5" name="Footer Placeholder 4"/>
          <p:cNvSpPr>
            <a:spLocks noGrp="1"/>
          </p:cNvSpPr>
          <p:nvPr>
            <p:ph type="ftr" sz="quarter" idx="11"/>
          </p:nvPr>
        </p:nvSpPr>
        <p:spPr>
          <a:xfrm>
            <a:off x="264458" y="6275668"/>
            <a:ext cx="4840941" cy="365125"/>
          </a:xfrm>
          <a:prstGeom prst="rect">
            <a:avLst/>
          </a:prstGeom>
        </p:spPr>
        <p:txBody>
          <a:bodyPr/>
          <a:lstStyle/>
          <a:p>
            <a:r>
              <a:rPr lang="en-US" smtClean="0"/>
              <a:t>LEGAL ENTITY, department or author (Click Insert | Header &amp; Footer)</a:t>
            </a:r>
            <a:endParaRPr lang="en-US"/>
          </a:p>
        </p:txBody>
      </p:sp>
      <p:sp>
        <p:nvSpPr>
          <p:cNvPr id="6" name="Slide Number Placeholder 5"/>
          <p:cNvSpPr>
            <a:spLocks noGrp="1"/>
          </p:cNvSpPr>
          <p:nvPr>
            <p:ph type="sldNum" sz="quarter" idx="12"/>
          </p:nvPr>
        </p:nvSpPr>
        <p:spPr/>
        <p:txBody>
          <a:bodyPr/>
          <a:lstStyle/>
          <a:p>
            <a:fld id="{FE4E17A9-EA06-4C60-9B5B-EF8399C2AF8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1" name="Rectangle 10"/>
          <p:cNvSpPr/>
          <p:nvPr userDrawn="1"/>
        </p:nvSpPr>
        <p:spPr>
          <a:xfrm>
            <a:off x="3049200" y="2858400"/>
            <a:ext cx="6094800" cy="2149200"/>
          </a:xfrm>
          <a:prstGeom prst="rect">
            <a:avLst/>
          </a:prstGeom>
          <a:solidFill>
            <a:srgbClr val="A2A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3286800" y="3369600"/>
            <a:ext cx="5572800" cy="399600"/>
          </a:xfrm>
        </p:spPr>
        <p:txBody>
          <a:bodyPr anchor="t" anchorCtr="0">
            <a:noAutofit/>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275855" y="3789040"/>
            <a:ext cx="5610969" cy="478904"/>
          </a:xfrm>
        </p:spPr>
        <p:txBody>
          <a:bodyPr/>
          <a:lstStyle>
            <a:lvl1pPr marL="0" indent="0" algn="l">
              <a:buNone/>
              <a:defRPr sz="2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title="Color logo Credit Suiss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5" name="Text Placeholder 4"/>
          <p:cNvSpPr>
            <a:spLocks noGrp="1"/>
          </p:cNvSpPr>
          <p:nvPr>
            <p:ph type="body" sz="quarter" idx="10"/>
          </p:nvPr>
        </p:nvSpPr>
        <p:spPr>
          <a:xfrm>
            <a:off x="3275856" y="2996952"/>
            <a:ext cx="5610969" cy="216024"/>
          </a:xfrm>
        </p:spPr>
        <p:txBody>
          <a:bodyPr>
            <a:normAutofit/>
          </a:bodyPr>
          <a:lstStyle>
            <a:lvl1pPr marL="0" indent="0">
              <a:buFontTx/>
              <a:buNone/>
              <a:defRPr sz="1200" b="0">
                <a:solidFill>
                  <a:schemeClr val="bg1"/>
                </a:solidFill>
              </a:defRPr>
            </a:lvl1pPr>
            <a:lvl2pPr marL="266700" indent="0">
              <a:buNone/>
              <a:defRPr/>
            </a:lvl2pPr>
            <a:lvl3pPr marL="538162" indent="0">
              <a:buNone/>
              <a:defRPr/>
            </a:lvl3pPr>
            <a:lvl4pPr marL="806450" indent="0">
              <a:buNone/>
              <a:defRPr/>
            </a:lvl4pPr>
            <a:lvl5pPr marL="1076325" indent="0">
              <a:buNone/>
              <a:defRPr/>
            </a:lvl5pPr>
          </a:lstStyle>
          <a:p>
            <a:pPr lvl="0"/>
            <a:r>
              <a:rPr lang="en-US" smtClean="0"/>
              <a:t>Click to edit Master text styles</a:t>
            </a:r>
          </a:p>
        </p:txBody>
      </p:sp>
      <p:sp>
        <p:nvSpPr>
          <p:cNvPr id="4" name="Rectangle 3"/>
          <p:cNvSpPr/>
          <p:nvPr userDrawn="1"/>
        </p:nvSpPr>
        <p:spPr>
          <a:xfrm>
            <a:off x="3049200" y="5000400"/>
            <a:ext cx="60948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1"/>
          </p:nvPr>
        </p:nvSpPr>
        <p:spPr>
          <a:xfrm>
            <a:off x="3049200" y="5950800"/>
            <a:ext cx="5842800" cy="216000"/>
          </a:xfrm>
          <a:prstGeom prst="rect">
            <a:avLst/>
          </a:prstGeom>
        </p:spPr>
        <p:txBody>
          <a:bodyPr/>
          <a:lstStyle>
            <a:lvl1pPr algn="l">
              <a:defRPr sz="1600"/>
            </a:lvl1pPr>
          </a:lstStyle>
          <a:p>
            <a:r>
              <a:rPr lang="de-DE" smtClean="0"/>
              <a:t>Month Day, Year</a:t>
            </a:r>
            <a:endParaRPr lang="en-US" dirty="0"/>
          </a:p>
        </p:txBody>
      </p:sp>
      <p:sp>
        <p:nvSpPr>
          <p:cNvPr id="9" name="Footer Placeholder 8"/>
          <p:cNvSpPr>
            <a:spLocks noGrp="1"/>
          </p:cNvSpPr>
          <p:nvPr>
            <p:ph type="ftr" sz="quarter" idx="12"/>
          </p:nvPr>
        </p:nvSpPr>
        <p:spPr>
          <a:xfrm>
            <a:off x="3049200" y="5662800"/>
            <a:ext cx="5842800" cy="216024"/>
          </a:xfrm>
          <a:prstGeom prst="rect">
            <a:avLst/>
          </a:prstGeom>
        </p:spPr>
        <p:txBody>
          <a:bodyPr/>
          <a:lstStyle>
            <a:lvl1pPr>
              <a:defRPr sz="1600"/>
            </a:lvl1pPr>
          </a:lstStyle>
          <a:p>
            <a:r>
              <a:rPr lang="en-US" smtClean="0"/>
              <a:t>LEGAL ENTITY, department or author (Click Insert | Header &amp; Footer)</a:t>
            </a:r>
            <a:endParaRPr lang="en-US" dirty="0"/>
          </a:p>
        </p:txBody>
      </p:sp>
    </p:spTree>
    <p:extLst>
      <p:ext uri="{BB962C8B-B14F-4D97-AF65-F5344CB8AC3E}">
        <p14:creationId xmlns:p14="http://schemas.microsoft.com/office/powerpoint/2010/main" val="2577403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Picture Placeholder 8" title="Click icon to add picture"/>
          <p:cNvSpPr>
            <a:spLocks noGrp="1"/>
          </p:cNvSpPr>
          <p:nvPr>
            <p:ph type="pic" sz="quarter" idx="13"/>
          </p:nvPr>
        </p:nvSpPr>
        <p:spPr>
          <a:xfrm>
            <a:off x="3049200" y="2858400"/>
            <a:ext cx="6094800" cy="2160000"/>
          </a:xfrm>
        </p:spPr>
        <p:txBody>
          <a:bodyPr/>
          <a:lstStyle>
            <a:lvl1pPr marL="0" indent="0">
              <a:buFontTx/>
              <a:buNone/>
              <a:defRPr/>
            </a:lvl1pPr>
          </a:lstStyle>
          <a:p>
            <a:r>
              <a:rPr lang="en-US" smtClean="0"/>
              <a:t>Click icon to add picture</a:t>
            </a:r>
            <a:endParaRPr lang="en-US" dirty="0"/>
          </a:p>
        </p:txBody>
      </p:sp>
      <p:sp>
        <p:nvSpPr>
          <p:cNvPr id="2" name="Title 1"/>
          <p:cNvSpPr>
            <a:spLocks noGrp="1"/>
          </p:cNvSpPr>
          <p:nvPr>
            <p:ph type="ctrTitle"/>
          </p:nvPr>
        </p:nvSpPr>
        <p:spPr bwMode="white">
          <a:xfrm>
            <a:off x="3049200" y="1920304"/>
            <a:ext cx="5822398" cy="399600"/>
          </a:xfrm>
        </p:spPr>
        <p:txBody>
          <a:bodyPr anchor="t" anchorCtr="0">
            <a:noAutofit/>
          </a:bodyPr>
          <a:lstStyle>
            <a:lvl1pPr>
              <a:defRPr>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049200" y="2331000"/>
            <a:ext cx="5833343" cy="478904"/>
          </a:xfrm>
        </p:spPr>
        <p:txBody>
          <a:bodyPr>
            <a:noAutofit/>
          </a:bodyPr>
          <a:lstStyle>
            <a:lvl1pPr marL="0" indent="0" algn="l">
              <a:buNone/>
              <a:defRPr sz="2600">
                <a:solidFill>
                  <a:srgbClr val="91867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title="Color logo Credit Suiss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5" name="Text Placeholder 4"/>
          <p:cNvSpPr>
            <a:spLocks noGrp="1"/>
          </p:cNvSpPr>
          <p:nvPr>
            <p:ph type="body" sz="quarter" idx="10"/>
          </p:nvPr>
        </p:nvSpPr>
        <p:spPr>
          <a:xfrm>
            <a:off x="3049200" y="1644478"/>
            <a:ext cx="5833342" cy="228116"/>
          </a:xfrm>
        </p:spPr>
        <p:txBody>
          <a:bodyPr>
            <a:normAutofit/>
          </a:bodyPr>
          <a:lstStyle>
            <a:lvl1pPr marL="0" indent="0">
              <a:buFontTx/>
              <a:buNone/>
              <a:defRPr sz="1200" b="0">
                <a:solidFill>
                  <a:srgbClr val="91867E"/>
                </a:solidFill>
              </a:defRPr>
            </a:lvl1pPr>
            <a:lvl2pPr marL="266700" indent="0">
              <a:buNone/>
              <a:defRPr/>
            </a:lvl2pPr>
            <a:lvl3pPr marL="538162" indent="0">
              <a:buNone/>
              <a:defRPr/>
            </a:lvl3pPr>
            <a:lvl4pPr marL="806450" indent="0">
              <a:buNone/>
              <a:defRPr/>
            </a:lvl4pPr>
            <a:lvl5pPr marL="1076325" indent="0">
              <a:buNone/>
              <a:defRPr/>
            </a:lvl5pPr>
          </a:lstStyle>
          <a:p>
            <a:pPr lvl="0"/>
            <a:r>
              <a:rPr lang="en-US" smtClean="0"/>
              <a:t>Click to edit Master text styles</a:t>
            </a:r>
          </a:p>
        </p:txBody>
      </p:sp>
      <p:sp>
        <p:nvSpPr>
          <p:cNvPr id="6" name="Date Placeholder 5"/>
          <p:cNvSpPr>
            <a:spLocks noGrp="1"/>
          </p:cNvSpPr>
          <p:nvPr>
            <p:ph type="dt" sz="half" idx="11"/>
          </p:nvPr>
        </p:nvSpPr>
        <p:spPr>
          <a:xfrm>
            <a:off x="3049199" y="5949280"/>
            <a:ext cx="5843975" cy="216024"/>
          </a:xfrm>
          <a:prstGeom prst="rect">
            <a:avLst/>
          </a:prstGeom>
        </p:spPr>
        <p:txBody>
          <a:bodyPr/>
          <a:lstStyle>
            <a:lvl1pPr>
              <a:defRPr sz="1600"/>
            </a:lvl1pPr>
          </a:lstStyle>
          <a:p>
            <a:pPr algn="l"/>
            <a:r>
              <a:rPr lang="de-DE" smtClean="0"/>
              <a:t>Month Day, Year</a:t>
            </a:r>
            <a:endParaRPr lang="en-US" dirty="0"/>
          </a:p>
        </p:txBody>
      </p:sp>
      <p:sp>
        <p:nvSpPr>
          <p:cNvPr id="12" name="Footer Placeholder 11"/>
          <p:cNvSpPr>
            <a:spLocks noGrp="1"/>
          </p:cNvSpPr>
          <p:nvPr>
            <p:ph type="ftr" sz="quarter" idx="12"/>
          </p:nvPr>
        </p:nvSpPr>
        <p:spPr>
          <a:xfrm>
            <a:off x="3049199" y="5661248"/>
            <a:ext cx="5843975" cy="216024"/>
          </a:xfrm>
          <a:prstGeom prst="rect">
            <a:avLst/>
          </a:prstGeom>
        </p:spPr>
        <p:txBody>
          <a:bodyPr/>
          <a:lstStyle>
            <a:lvl1pPr>
              <a:defRPr sz="1600"/>
            </a:lvl1pPr>
          </a:lstStyle>
          <a:p>
            <a:r>
              <a:rPr lang="en-US" smtClean="0"/>
              <a:t>LEGAL ENTITY, department or author (Click Insert | Header &amp; Footer)</a:t>
            </a:r>
            <a:endParaRPr lang="en-US" dirty="0"/>
          </a:p>
        </p:txBody>
      </p:sp>
      <p:sp>
        <p:nvSpPr>
          <p:cNvPr id="4" name="Rectangle 3"/>
          <p:cNvSpPr/>
          <p:nvPr userDrawn="1"/>
        </p:nvSpPr>
        <p:spPr>
          <a:xfrm>
            <a:off x="3049200" y="5000400"/>
            <a:ext cx="6094800" cy="144000"/>
          </a:xfrm>
          <a:prstGeom prst="rect">
            <a:avLst/>
          </a:prstGeom>
          <a:solidFill>
            <a:srgbClr val="9D0E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33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3049200" y="3423600"/>
            <a:ext cx="6094800" cy="1720800"/>
          </a:xfrm>
          <a:prstGeom prst="rect">
            <a:avLst/>
          </a:prstGeom>
          <a:solidFill>
            <a:srgbClr val="A2AF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049200" y="5000400"/>
            <a:ext cx="60948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275855" y="3636000"/>
            <a:ext cx="5617320" cy="761876"/>
          </a:xfrm>
        </p:spPr>
        <p:txBody>
          <a:bodyPr anchor="t" anchorCtr="0">
            <a:normAutofit/>
          </a:bodyPr>
          <a:lstStyle>
            <a:lvl1pPr marL="0" indent="0">
              <a:buNone/>
              <a:defRPr sz="26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9" name="Picture 8" title="Color logo Credit Suiss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2" name="Date Placeholder 1"/>
          <p:cNvSpPr>
            <a:spLocks noGrp="1"/>
          </p:cNvSpPr>
          <p:nvPr>
            <p:ph type="dt" sz="half" idx="10"/>
          </p:nvPr>
        </p:nvSpPr>
        <p:spPr>
          <a:xfrm>
            <a:off x="6094800" y="7137432"/>
            <a:ext cx="2133600" cy="180000"/>
          </a:xfrm>
          <a:prstGeom prst="rect">
            <a:avLst/>
          </a:prstGeom>
        </p:spPr>
        <p:txBody>
          <a:bodyPr/>
          <a:lstStyle>
            <a:lvl1pPr>
              <a:defRPr>
                <a:solidFill>
                  <a:schemeClr val="bg1">
                    <a:lumMod val="75000"/>
                  </a:schemeClr>
                </a:solidFill>
              </a:defRPr>
            </a:lvl1pPr>
          </a:lstStyle>
          <a:p>
            <a:r>
              <a:rPr lang="de-DE" smtClean="0"/>
              <a:t>Month Day, Year</a:t>
            </a:r>
            <a:endParaRPr lang="en-US" dirty="0"/>
          </a:p>
        </p:txBody>
      </p:sp>
      <p:sp>
        <p:nvSpPr>
          <p:cNvPr id="4" name="Footer Placeholder 3"/>
          <p:cNvSpPr>
            <a:spLocks noGrp="1"/>
          </p:cNvSpPr>
          <p:nvPr>
            <p:ph type="ftr" sz="quarter" idx="11"/>
          </p:nvPr>
        </p:nvSpPr>
        <p:spPr>
          <a:xfrm>
            <a:off x="1522800" y="7137432"/>
            <a:ext cx="4572000" cy="180000"/>
          </a:xfrm>
          <a:prstGeom prst="rect">
            <a:avLst/>
          </a:prstGeom>
        </p:spPr>
        <p:txBody>
          <a:bodyPr/>
          <a:lstStyle>
            <a:lvl1pPr>
              <a:defRPr>
                <a:solidFill>
                  <a:schemeClr val="bg1">
                    <a:lumMod val="75000"/>
                  </a:schemeClr>
                </a:solidFill>
              </a:defRPr>
            </a:lvl1pPr>
          </a:lstStyle>
          <a:p>
            <a:r>
              <a:rPr lang="en-US" smtClean="0"/>
              <a:t>LEGAL ENTITY, department or author (Click Insert | Header &amp; Footer)</a:t>
            </a:r>
            <a:endParaRPr lang="en-US" dirty="0"/>
          </a:p>
        </p:txBody>
      </p:sp>
      <p:sp>
        <p:nvSpPr>
          <p:cNvPr id="5" name="Slide Number Placeholder 4"/>
          <p:cNvSpPr>
            <a:spLocks noGrp="1"/>
          </p:cNvSpPr>
          <p:nvPr>
            <p:ph type="sldNum" sz="quarter" idx="12"/>
          </p:nvPr>
        </p:nvSpPr>
        <p:spPr>
          <a:xfrm>
            <a:off x="8348400" y="7137432"/>
            <a:ext cx="511200" cy="180000"/>
          </a:xfrm>
        </p:spPr>
        <p:txBody>
          <a:bodyPr/>
          <a:lstStyle>
            <a:lvl1pPr>
              <a:defRPr>
                <a:solidFill>
                  <a:schemeClr val="bg1">
                    <a:lumMod val="75000"/>
                  </a:schemeClr>
                </a:solidFill>
              </a:defRPr>
            </a:lvl1pPr>
          </a:lstStyle>
          <a:p>
            <a:fld id="{FE4E17A9-EA06-4C60-9B5B-EF8399C2AF8E}" type="slidenum">
              <a:rPr lang="en-US" smtClean="0"/>
              <a:pPr/>
              <a:t>‹#›</a:t>
            </a:fld>
            <a:endParaRPr lang="en-US" dirty="0"/>
          </a:p>
        </p:txBody>
      </p:sp>
    </p:spTree>
    <p:extLst>
      <p:ext uri="{BB962C8B-B14F-4D97-AF65-F5344CB8AC3E}">
        <p14:creationId xmlns:p14="http://schemas.microsoft.com/office/powerpoint/2010/main" val="509229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2716344"/>
            <a:ext cx="6096000" cy="2286000"/>
          </a:xfrm>
          <a:prstGeom prst="rect">
            <a:avLst/>
          </a:prstGeom>
        </p:spPr>
      </p:pic>
      <p:pic>
        <p:nvPicPr>
          <p:cNvPr id="7" name="Picture 6" title="Color logo Credit Suiss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62800" y="252000"/>
            <a:ext cx="2201692" cy="523403"/>
          </a:xfrm>
          <a:prstGeom prst="rect">
            <a:avLst/>
          </a:prstGeom>
        </p:spPr>
      </p:pic>
      <p:sp>
        <p:nvSpPr>
          <p:cNvPr id="4" name="Rectangle 3"/>
          <p:cNvSpPr/>
          <p:nvPr userDrawn="1"/>
        </p:nvSpPr>
        <p:spPr>
          <a:xfrm>
            <a:off x="3049200" y="5000400"/>
            <a:ext cx="6094800" cy="144000"/>
          </a:xfrm>
          <a:prstGeom prst="rect">
            <a:avLst/>
          </a:prstGeom>
          <a:solidFill>
            <a:srgbClr val="9D0E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7"/>
          <p:cNvSpPr>
            <a:spLocks noGrp="1"/>
          </p:cNvSpPr>
          <p:nvPr>
            <p:ph type="dt" sz="half" idx="14"/>
          </p:nvPr>
        </p:nvSpPr>
        <p:spPr>
          <a:xfrm>
            <a:off x="6094800" y="7137432"/>
            <a:ext cx="2133600" cy="180000"/>
          </a:xfrm>
          <a:prstGeom prst="rect">
            <a:avLst/>
          </a:prstGeom>
        </p:spPr>
        <p:txBody>
          <a:bodyPr/>
          <a:lstStyle>
            <a:lvl1pPr>
              <a:defRPr>
                <a:solidFill>
                  <a:schemeClr val="bg1">
                    <a:lumMod val="75000"/>
                  </a:schemeClr>
                </a:solidFill>
              </a:defRPr>
            </a:lvl1pPr>
          </a:lstStyle>
          <a:p>
            <a:r>
              <a:rPr lang="de-DE" smtClean="0"/>
              <a:t>Month Day, Year</a:t>
            </a:r>
            <a:endParaRPr lang="en-US" dirty="0"/>
          </a:p>
        </p:txBody>
      </p:sp>
      <p:sp>
        <p:nvSpPr>
          <p:cNvPr id="10" name="Footer Placeholder 9"/>
          <p:cNvSpPr>
            <a:spLocks noGrp="1"/>
          </p:cNvSpPr>
          <p:nvPr>
            <p:ph type="ftr" sz="quarter" idx="15"/>
          </p:nvPr>
        </p:nvSpPr>
        <p:spPr>
          <a:xfrm>
            <a:off x="1522800" y="7137432"/>
            <a:ext cx="4572000" cy="180000"/>
          </a:xfrm>
          <a:prstGeom prst="rect">
            <a:avLst/>
          </a:prstGeom>
        </p:spPr>
        <p:txBody>
          <a:bodyPr/>
          <a:lstStyle>
            <a:lvl1pPr>
              <a:defRPr>
                <a:solidFill>
                  <a:schemeClr val="bg1">
                    <a:lumMod val="75000"/>
                  </a:schemeClr>
                </a:solidFill>
              </a:defRPr>
            </a:lvl1pPr>
          </a:lstStyle>
          <a:p>
            <a:r>
              <a:rPr lang="en-US" smtClean="0"/>
              <a:t>LEGAL ENTITY, department or author (Click Insert | Header &amp; Footer)</a:t>
            </a:r>
            <a:endParaRPr lang="en-US" dirty="0"/>
          </a:p>
        </p:txBody>
      </p:sp>
      <p:sp>
        <p:nvSpPr>
          <p:cNvPr id="11" name="Slide Number Placeholder 10"/>
          <p:cNvSpPr>
            <a:spLocks noGrp="1"/>
          </p:cNvSpPr>
          <p:nvPr>
            <p:ph type="sldNum" sz="quarter" idx="16"/>
          </p:nvPr>
        </p:nvSpPr>
        <p:spPr>
          <a:xfrm>
            <a:off x="8348400" y="7137432"/>
            <a:ext cx="511200" cy="180000"/>
          </a:xfrm>
        </p:spPr>
        <p:txBody>
          <a:bodyPr/>
          <a:lstStyle>
            <a:lvl1pPr>
              <a:defRPr>
                <a:solidFill>
                  <a:schemeClr val="bg1">
                    <a:lumMod val="75000"/>
                  </a:schemeClr>
                </a:solidFill>
              </a:defRPr>
            </a:lvl1pPr>
          </a:lstStyle>
          <a:p>
            <a:fld id="{FE4E17A9-EA06-4C60-9B5B-EF8399C2AF8E}" type="slidenum">
              <a:rPr lang="en-US" smtClean="0"/>
              <a:pPr/>
              <a:t>‹#›</a:t>
            </a:fld>
            <a:endParaRPr lang="en-US" dirty="0"/>
          </a:p>
        </p:txBody>
      </p:sp>
    </p:spTree>
    <p:extLst>
      <p:ext uri="{BB962C8B-B14F-4D97-AF65-F5344CB8AC3E}">
        <p14:creationId xmlns:p14="http://schemas.microsoft.com/office/powerpoint/2010/main" val="365327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5629835" y="6275668"/>
            <a:ext cx="2133600" cy="365125"/>
          </a:xfrm>
          <a:prstGeom prst="rect">
            <a:avLst/>
          </a:prstGeom>
        </p:spPr>
        <p:txBody>
          <a:bodyPr/>
          <a:lstStyle/>
          <a:p>
            <a:r>
              <a:rPr lang="de-DE" smtClean="0"/>
              <a:t>Month Day, Year</a:t>
            </a:r>
            <a:endParaRPr lang="en-US"/>
          </a:p>
        </p:txBody>
      </p:sp>
      <p:sp>
        <p:nvSpPr>
          <p:cNvPr id="6" name="Footer Placeholder 5"/>
          <p:cNvSpPr>
            <a:spLocks noGrp="1"/>
          </p:cNvSpPr>
          <p:nvPr>
            <p:ph type="ftr" sz="quarter" idx="11"/>
          </p:nvPr>
        </p:nvSpPr>
        <p:spPr>
          <a:xfrm>
            <a:off x="264458" y="6275668"/>
            <a:ext cx="4840941" cy="365125"/>
          </a:xfrm>
          <a:prstGeom prst="rect">
            <a:avLst/>
          </a:prstGeom>
        </p:spPr>
        <p:txBody>
          <a:bodyPr/>
          <a:lstStyle/>
          <a:p>
            <a:r>
              <a:rPr lang="en-US" smtClean="0"/>
              <a:t>LEGAL ENTITY, department or author (Click Insert | Header &amp; Footer)</a:t>
            </a:r>
            <a:endParaRPr lang="en-US"/>
          </a:p>
        </p:txBody>
      </p:sp>
      <p:sp>
        <p:nvSpPr>
          <p:cNvPr id="7" name="Slide Number Placeholder 6"/>
          <p:cNvSpPr>
            <a:spLocks noGrp="1"/>
          </p:cNvSpPr>
          <p:nvPr>
            <p:ph type="sldNum" sz="quarter" idx="12"/>
          </p:nvPr>
        </p:nvSpPr>
        <p:spPr/>
        <p:txBody>
          <a:bodyPr/>
          <a:lstStyle/>
          <a:p>
            <a:fld id="{FE4E17A9-EA06-4C60-9B5B-EF8399C2AF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5629835" y="6275668"/>
            <a:ext cx="2133600" cy="365125"/>
          </a:xfrm>
          <a:prstGeom prst="rect">
            <a:avLst/>
          </a:prstGeom>
        </p:spPr>
        <p:txBody>
          <a:bodyPr/>
          <a:lstStyle/>
          <a:p>
            <a:r>
              <a:rPr lang="de-DE" smtClean="0"/>
              <a:t>Month Day, Year</a:t>
            </a:r>
            <a:endParaRPr lang="en-US"/>
          </a:p>
        </p:txBody>
      </p:sp>
      <p:sp>
        <p:nvSpPr>
          <p:cNvPr id="8" name="Footer Placeholder 7"/>
          <p:cNvSpPr>
            <a:spLocks noGrp="1"/>
          </p:cNvSpPr>
          <p:nvPr>
            <p:ph type="ftr" sz="quarter" idx="11"/>
          </p:nvPr>
        </p:nvSpPr>
        <p:spPr>
          <a:xfrm>
            <a:off x="264458" y="6275668"/>
            <a:ext cx="4840941" cy="365125"/>
          </a:xfrm>
          <a:prstGeom prst="rect">
            <a:avLst/>
          </a:prstGeom>
        </p:spPr>
        <p:txBody>
          <a:bodyPr/>
          <a:lstStyle/>
          <a:p>
            <a:r>
              <a:rPr lang="en-US" smtClean="0"/>
              <a:t>LEGAL ENTITY, department or author (Click Insert | Header &amp; Footer)</a:t>
            </a:r>
            <a:endParaRPr lang="en-US"/>
          </a:p>
        </p:txBody>
      </p:sp>
      <p:sp>
        <p:nvSpPr>
          <p:cNvPr id="9" name="Slide Number Placeholder 8"/>
          <p:cNvSpPr>
            <a:spLocks noGrp="1"/>
          </p:cNvSpPr>
          <p:nvPr>
            <p:ph type="sldNum" sz="quarter" idx="12"/>
          </p:nvPr>
        </p:nvSpPr>
        <p:spPr/>
        <p:txBody>
          <a:bodyPr/>
          <a:lstStyle/>
          <a:p>
            <a:fld id="{FE4E17A9-EA06-4C60-9B5B-EF8399C2AF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629835" y="6275668"/>
            <a:ext cx="2133600" cy="365125"/>
          </a:xfrm>
          <a:prstGeom prst="rect">
            <a:avLst/>
          </a:prstGeom>
        </p:spPr>
        <p:txBody>
          <a:bodyPr/>
          <a:lstStyle/>
          <a:p>
            <a:r>
              <a:rPr lang="de-DE" smtClean="0"/>
              <a:t>Month Day, Year</a:t>
            </a:r>
            <a:endParaRPr lang="en-US"/>
          </a:p>
        </p:txBody>
      </p:sp>
      <p:sp>
        <p:nvSpPr>
          <p:cNvPr id="4" name="Footer Placeholder 3"/>
          <p:cNvSpPr>
            <a:spLocks noGrp="1"/>
          </p:cNvSpPr>
          <p:nvPr>
            <p:ph type="ftr" sz="quarter" idx="11"/>
          </p:nvPr>
        </p:nvSpPr>
        <p:spPr>
          <a:xfrm>
            <a:off x="264458" y="6275668"/>
            <a:ext cx="4840941" cy="365125"/>
          </a:xfrm>
          <a:prstGeom prst="rect">
            <a:avLst/>
          </a:prstGeom>
        </p:spPr>
        <p:txBody>
          <a:bodyPr/>
          <a:lstStyle/>
          <a:p>
            <a:r>
              <a:rPr lang="en-US" smtClean="0"/>
              <a:t>LEGAL ENTITY, department or author (Click Insert | Header &amp; Footer)</a:t>
            </a:r>
            <a:endParaRPr lang="en-US"/>
          </a:p>
        </p:txBody>
      </p:sp>
      <p:sp>
        <p:nvSpPr>
          <p:cNvPr id="5" name="Slide Number Placeholder 4"/>
          <p:cNvSpPr>
            <a:spLocks noGrp="1"/>
          </p:cNvSpPr>
          <p:nvPr>
            <p:ph type="sldNum" sz="quarter" idx="12"/>
          </p:nvPr>
        </p:nvSpPr>
        <p:spPr/>
        <p:txBody>
          <a:bodyPr/>
          <a:lstStyle/>
          <a:p>
            <a:fld id="{FE4E17A9-EA06-4C60-9B5B-EF8399C2AF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629835" y="6275668"/>
            <a:ext cx="2133600" cy="365125"/>
          </a:xfrm>
          <a:prstGeom prst="rect">
            <a:avLst/>
          </a:prstGeom>
        </p:spPr>
        <p:txBody>
          <a:bodyPr/>
          <a:lstStyle/>
          <a:p>
            <a:r>
              <a:rPr lang="de-DE" smtClean="0"/>
              <a:t>Month Day, Year</a:t>
            </a:r>
            <a:endParaRPr lang="en-US"/>
          </a:p>
        </p:txBody>
      </p:sp>
      <p:sp>
        <p:nvSpPr>
          <p:cNvPr id="3" name="Footer Placeholder 2"/>
          <p:cNvSpPr>
            <a:spLocks noGrp="1"/>
          </p:cNvSpPr>
          <p:nvPr>
            <p:ph type="ftr" sz="quarter" idx="11"/>
          </p:nvPr>
        </p:nvSpPr>
        <p:spPr>
          <a:xfrm>
            <a:off x="264458" y="6275668"/>
            <a:ext cx="4840941" cy="365125"/>
          </a:xfrm>
          <a:prstGeom prst="rect">
            <a:avLst/>
          </a:prstGeom>
        </p:spPr>
        <p:txBody>
          <a:bodyPr/>
          <a:lstStyle/>
          <a:p>
            <a:r>
              <a:rPr lang="en-US" smtClean="0"/>
              <a:t>LEGAL ENTITY, department or author (Click Insert | Header &amp; Footer)</a:t>
            </a:r>
            <a:endParaRPr lang="en-US"/>
          </a:p>
        </p:txBody>
      </p:sp>
      <p:sp>
        <p:nvSpPr>
          <p:cNvPr id="4" name="Slide Number Placeholder 3"/>
          <p:cNvSpPr>
            <a:spLocks noGrp="1"/>
          </p:cNvSpPr>
          <p:nvPr>
            <p:ph type="sldNum" sz="quarter" idx="12"/>
          </p:nvPr>
        </p:nvSpPr>
        <p:spPr/>
        <p:txBody>
          <a:bodyPr/>
          <a:lstStyle/>
          <a:p>
            <a:fld id="{FE4E17A9-EA06-4C60-9B5B-EF8399C2AF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629835" y="6275668"/>
            <a:ext cx="2133600" cy="365125"/>
          </a:xfrm>
          <a:prstGeom prst="rect">
            <a:avLst/>
          </a:prstGeom>
        </p:spPr>
        <p:txBody>
          <a:bodyPr/>
          <a:lstStyle/>
          <a:p>
            <a:r>
              <a:rPr lang="de-DE" smtClean="0"/>
              <a:t>Month Day, Year</a:t>
            </a:r>
            <a:endParaRPr lang="en-US" dirty="0"/>
          </a:p>
        </p:txBody>
      </p:sp>
      <p:sp>
        <p:nvSpPr>
          <p:cNvPr id="6" name="Footer Placeholder 5"/>
          <p:cNvSpPr>
            <a:spLocks noGrp="1"/>
          </p:cNvSpPr>
          <p:nvPr>
            <p:ph type="ftr" sz="quarter" idx="11"/>
          </p:nvPr>
        </p:nvSpPr>
        <p:spPr>
          <a:xfrm>
            <a:off x="264458" y="6275668"/>
            <a:ext cx="4840941" cy="365125"/>
          </a:xfrm>
          <a:prstGeom prst="rect">
            <a:avLst/>
          </a:prstGeom>
        </p:spPr>
        <p:txBody>
          <a:bodyPr/>
          <a:lstStyle/>
          <a:p>
            <a:r>
              <a:rPr lang="en-US" smtClean="0"/>
              <a:t>LEGAL ENTITY, department or author (Click Insert | Header &amp; Footer)</a:t>
            </a:r>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hf sldNum="0" hdr="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654424"/>
          </a:xfrm>
          <a:prstGeom prst="rect">
            <a:avLst/>
          </a:prstGeom>
        </p:spPr>
        <p:txBody>
          <a:bodyPr vert="horz" lIns="91440" tIns="45720" rIns="91440" bIns="45720" rtlCol="0" anchor="b"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304800" y="990600"/>
            <a:ext cx="8458199" cy="5334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FE4E17A9-EA06-4C60-9B5B-EF8399C2AF8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660" r:id="rId14"/>
    <p:sldLayoutId id="2147483651" r:id="rId15"/>
    <p:sldLayoutId id="2147483661" r:id="rId16"/>
  </p:sldLayoutIdLst>
  <p:hf sldNum="0" hdr="0"/>
  <p:txStyles>
    <p:titleStyle>
      <a:lvl1pPr algn="ctr" defTabSz="914400" rtl="0" eaLnBrk="1" latinLnBrk="0" hangingPunct="1">
        <a:spcBef>
          <a:spcPct val="0"/>
        </a:spcBef>
        <a:buNone/>
        <a:defRPr sz="32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3657600"/>
            <a:ext cx="5572800" cy="399600"/>
          </a:xfrm>
        </p:spPr>
        <p:txBody>
          <a:bodyPr/>
          <a:lstStyle/>
          <a:p>
            <a:r>
              <a:rPr lang="en-US" sz="2400" dirty="0" smtClean="0"/>
              <a:t>Scala Programming Introduction</a:t>
            </a:r>
            <a:endParaRPr lang="en-US" sz="2400" dirty="0"/>
          </a:p>
        </p:txBody>
      </p:sp>
      <p:sp>
        <p:nvSpPr>
          <p:cNvPr id="5" name="Date Placeholder 4"/>
          <p:cNvSpPr>
            <a:spLocks noGrp="1"/>
          </p:cNvSpPr>
          <p:nvPr>
            <p:ph type="dt" sz="half" idx="11"/>
          </p:nvPr>
        </p:nvSpPr>
        <p:spPr/>
        <p:txBody>
          <a:bodyPr/>
          <a:lstStyle/>
          <a:p>
            <a:r>
              <a:rPr lang="de-DE" dirty="0" err="1" smtClean="0"/>
              <a:t>Oct</a:t>
            </a:r>
            <a:r>
              <a:rPr lang="de-DE" dirty="0" smtClean="0"/>
              <a:t> 27</a:t>
            </a:r>
            <a:r>
              <a:rPr lang="de-DE" dirty="0" smtClean="0"/>
              <a:t>, 2016</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7"/>
            <a:ext cx="3175000" cy="2857500"/>
          </a:xfrm>
          <a:prstGeom prst="rect">
            <a:avLst/>
          </a:prstGeom>
        </p:spPr>
      </p:pic>
    </p:spTree>
    <p:extLst>
      <p:ext uri="{BB962C8B-B14F-4D97-AF65-F5344CB8AC3E}">
        <p14:creationId xmlns:p14="http://schemas.microsoft.com/office/powerpoint/2010/main" val="4084103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578224"/>
          </a:xfrm>
        </p:spPr>
        <p:txBody>
          <a:bodyPr/>
          <a:lstStyle/>
          <a:p>
            <a:r>
              <a:rPr lang="en-US" sz="2400" b="1" i="1" dirty="0" smtClean="0"/>
              <a:t>Scala Collection Properties</a:t>
            </a:r>
            <a:endParaRPr lang="en-US" sz="2400" b="1" i="1" dirty="0"/>
          </a:p>
        </p:txBody>
      </p:sp>
      <p:sp>
        <p:nvSpPr>
          <p:cNvPr id="4" name="object 3"/>
          <p:cNvSpPr txBox="1"/>
          <p:nvPr/>
        </p:nvSpPr>
        <p:spPr>
          <a:xfrm>
            <a:off x="491490" y="1595262"/>
            <a:ext cx="7894320" cy="2769989"/>
          </a:xfrm>
          <a:prstGeom prst="rect">
            <a:avLst/>
          </a:prstGeom>
        </p:spPr>
        <p:txBody>
          <a:bodyPr vert="horz" wrap="square" lIns="0" tIns="0" rIns="0" bIns="0" rtlCol="0">
            <a:spAutoFit/>
          </a:bodyPr>
          <a:lstStyle/>
          <a:p>
            <a:pPr marL="12700">
              <a:lnSpc>
                <a:spcPct val="100000"/>
              </a:lnSpc>
            </a:pPr>
            <a:r>
              <a:rPr sz="2000" spc="-15" dirty="0" smtClean="0">
                <a:solidFill>
                  <a:srgbClr val="00007F"/>
                </a:solidFill>
                <a:latin typeface="Arial"/>
                <a:cs typeface="Arial"/>
              </a:rPr>
              <a:t>O</a:t>
            </a:r>
            <a:r>
              <a:rPr sz="2000" spc="-5" dirty="0" smtClean="0">
                <a:solidFill>
                  <a:srgbClr val="00007F"/>
                </a:solidFill>
                <a:latin typeface="Arial"/>
                <a:cs typeface="Arial"/>
              </a:rPr>
              <a:t>b</a:t>
            </a:r>
            <a:r>
              <a:rPr sz="2000" spc="5" dirty="0" smtClean="0">
                <a:solidFill>
                  <a:srgbClr val="00007F"/>
                </a:solidFill>
                <a:latin typeface="Arial"/>
                <a:cs typeface="Arial"/>
              </a:rPr>
              <a:t>j</a:t>
            </a:r>
            <a:r>
              <a:rPr sz="2000" spc="-10" dirty="0" smtClean="0">
                <a:solidFill>
                  <a:srgbClr val="00007F"/>
                </a:solidFill>
                <a:latin typeface="Arial"/>
                <a:cs typeface="Arial"/>
              </a:rPr>
              <a:t>e</a:t>
            </a:r>
            <a:r>
              <a:rPr sz="2000" spc="5" dirty="0" smtClean="0">
                <a:solidFill>
                  <a:srgbClr val="00007F"/>
                </a:solidFill>
                <a:latin typeface="Arial"/>
                <a:cs typeface="Arial"/>
              </a:rPr>
              <a:t>c</a:t>
            </a:r>
            <a:r>
              <a:rPr sz="2000" spc="-5" dirty="0" smtClean="0">
                <a:solidFill>
                  <a:srgbClr val="00007F"/>
                </a:solidFill>
                <a:latin typeface="Arial"/>
                <a:cs typeface="Arial"/>
              </a:rPr>
              <a:t>t</a:t>
            </a:r>
            <a:r>
              <a:rPr sz="2000" spc="5" dirty="0" smtClean="0">
                <a:solidFill>
                  <a:srgbClr val="00007F"/>
                </a:solidFill>
                <a:latin typeface="Arial"/>
                <a:cs typeface="Arial"/>
              </a:rPr>
              <a:t>-</a:t>
            </a:r>
            <a:r>
              <a:rPr sz="2000" spc="-10" dirty="0" smtClean="0">
                <a:solidFill>
                  <a:srgbClr val="00007F"/>
                </a:solidFill>
                <a:latin typeface="Arial"/>
                <a:cs typeface="Arial"/>
              </a:rPr>
              <a:t>o</a:t>
            </a:r>
            <a:r>
              <a:rPr sz="2000" spc="5" dirty="0" smtClean="0">
                <a:solidFill>
                  <a:srgbClr val="00007F"/>
                </a:solidFill>
                <a:latin typeface="Arial"/>
                <a:cs typeface="Arial"/>
              </a:rPr>
              <a:t>r</a:t>
            </a:r>
            <a:r>
              <a:rPr sz="2000" spc="-5" dirty="0" smtClean="0">
                <a:solidFill>
                  <a:srgbClr val="00007F"/>
                </a:solidFill>
                <a:latin typeface="Arial"/>
                <a:cs typeface="Arial"/>
              </a:rPr>
              <a:t>i</a:t>
            </a:r>
            <a:r>
              <a:rPr sz="2000" spc="10" dirty="0" smtClean="0">
                <a:solidFill>
                  <a:srgbClr val="00007F"/>
                </a:solidFill>
                <a:latin typeface="Arial"/>
                <a:cs typeface="Arial"/>
              </a:rPr>
              <a:t>e</a:t>
            </a:r>
            <a:r>
              <a:rPr sz="2000" spc="-10" dirty="0" smtClean="0">
                <a:solidFill>
                  <a:srgbClr val="00007F"/>
                </a:solidFill>
                <a:latin typeface="Arial"/>
                <a:cs typeface="Arial"/>
              </a:rPr>
              <a:t>n</a:t>
            </a:r>
            <a:r>
              <a:rPr sz="2000" spc="-5" dirty="0" smtClean="0">
                <a:solidFill>
                  <a:srgbClr val="00007F"/>
                </a:solidFill>
                <a:latin typeface="Arial"/>
                <a:cs typeface="Arial"/>
              </a:rPr>
              <a:t>t</a:t>
            </a:r>
            <a:r>
              <a:rPr sz="2000" spc="10" dirty="0" smtClean="0">
                <a:solidFill>
                  <a:srgbClr val="00007F"/>
                </a:solidFill>
                <a:latin typeface="Arial"/>
                <a:cs typeface="Arial"/>
              </a:rPr>
              <a:t>e</a:t>
            </a:r>
            <a:r>
              <a:rPr sz="2000" dirty="0" smtClean="0">
                <a:solidFill>
                  <a:srgbClr val="00007F"/>
                </a:solidFill>
                <a:latin typeface="Arial"/>
                <a:cs typeface="Arial"/>
              </a:rPr>
              <a:t>d</a:t>
            </a:r>
            <a:r>
              <a:rPr lang="en-US" sz="2000" dirty="0" smtClean="0">
                <a:solidFill>
                  <a:srgbClr val="00007F"/>
                </a:solidFill>
                <a:latin typeface="Arial"/>
                <a:cs typeface="Arial"/>
              </a:rPr>
              <a:t>: Don’t allow primitives</a:t>
            </a:r>
            <a:endParaRPr sz="2000" dirty="0">
              <a:latin typeface="Arial"/>
              <a:cs typeface="Arial"/>
            </a:endParaRPr>
          </a:p>
          <a:p>
            <a:pPr>
              <a:lnSpc>
                <a:spcPct val="100000"/>
              </a:lnSpc>
              <a:spcBef>
                <a:spcPts val="5"/>
              </a:spcBef>
            </a:pPr>
            <a:endParaRPr sz="2000" dirty="0">
              <a:latin typeface="Times New Roman"/>
              <a:cs typeface="Times New Roman"/>
            </a:endParaRPr>
          </a:p>
          <a:p>
            <a:pPr marL="12700"/>
            <a:r>
              <a:rPr sz="2000" spc="-15" dirty="0" smtClean="0">
                <a:solidFill>
                  <a:srgbClr val="00007F"/>
                </a:solidFill>
                <a:latin typeface="Arial"/>
                <a:cs typeface="Arial"/>
              </a:rPr>
              <a:t>Generic</a:t>
            </a:r>
            <a:r>
              <a:rPr lang="en-US" sz="2000" spc="-15" dirty="0" smtClean="0">
                <a:solidFill>
                  <a:srgbClr val="00007F"/>
                </a:solidFill>
                <a:latin typeface="Arial"/>
                <a:cs typeface="Arial"/>
              </a:rPr>
              <a:t> with strong compile time type safety</a:t>
            </a:r>
            <a:r>
              <a:rPr sz="2000" spc="-15" dirty="0" smtClean="0">
                <a:solidFill>
                  <a:srgbClr val="00007F"/>
                </a:solidFill>
                <a:latin typeface="Arial"/>
                <a:cs typeface="Arial"/>
              </a:rPr>
              <a:t>: </a:t>
            </a:r>
            <a:r>
              <a:rPr sz="2000" spc="-15" dirty="0">
                <a:solidFill>
                  <a:srgbClr val="00007F"/>
                </a:solidFill>
                <a:latin typeface="Arial"/>
                <a:cs typeface="Arial"/>
              </a:rPr>
              <a:t>List[T], Map[K, V</a:t>
            </a:r>
            <a:r>
              <a:rPr sz="2000" spc="-15" dirty="0" smtClean="0">
                <a:solidFill>
                  <a:srgbClr val="00007F"/>
                </a:solidFill>
                <a:latin typeface="Arial"/>
                <a:cs typeface="Arial"/>
              </a:rPr>
              <a:t>]</a:t>
            </a:r>
            <a:endParaRPr lang="en-US" sz="2000" spc="-15" dirty="0" smtClean="0">
              <a:solidFill>
                <a:srgbClr val="00007F"/>
              </a:solidFill>
              <a:latin typeface="Arial"/>
              <a:cs typeface="Arial"/>
            </a:endParaRPr>
          </a:p>
          <a:p>
            <a:pPr marL="12700"/>
            <a:endParaRPr sz="2000" spc="-15" dirty="0">
              <a:solidFill>
                <a:srgbClr val="00007F"/>
              </a:solidFill>
              <a:latin typeface="Arial"/>
              <a:cs typeface="Arial"/>
            </a:endParaRPr>
          </a:p>
          <a:p>
            <a:pPr marL="12700" marR="5080">
              <a:spcBef>
                <a:spcPts val="10"/>
              </a:spcBef>
            </a:pPr>
            <a:r>
              <a:rPr sz="2000" spc="-15" dirty="0">
                <a:solidFill>
                  <a:srgbClr val="00007F"/>
                </a:solidFill>
                <a:latin typeface="Arial"/>
                <a:cs typeface="Arial"/>
              </a:rPr>
              <a:t>optionally persistent: scala.collections.immutable Higher-order with methods like foreach, map, filter</a:t>
            </a:r>
          </a:p>
          <a:p>
            <a:pPr marL="12700">
              <a:spcBef>
                <a:spcPts val="21"/>
              </a:spcBef>
            </a:pPr>
            <a:endParaRPr sz="2000" spc="-15" dirty="0">
              <a:solidFill>
                <a:srgbClr val="00007F"/>
              </a:solidFill>
              <a:latin typeface="Arial"/>
              <a:cs typeface="Arial"/>
            </a:endParaRPr>
          </a:p>
          <a:p>
            <a:pPr marL="12700" marR="570230"/>
            <a:r>
              <a:rPr lang="en-US" sz="2000" spc="-15" dirty="0" smtClean="0">
                <a:solidFill>
                  <a:srgbClr val="00007F"/>
                </a:solidFill>
                <a:latin typeface="Arial"/>
                <a:cs typeface="Arial"/>
              </a:rPr>
              <a:t>U</a:t>
            </a:r>
            <a:r>
              <a:rPr sz="2000" spc="-15" dirty="0" smtClean="0">
                <a:solidFill>
                  <a:srgbClr val="00007F"/>
                </a:solidFill>
                <a:latin typeface="Arial"/>
                <a:cs typeface="Arial"/>
              </a:rPr>
              <a:t>niform </a:t>
            </a:r>
            <a:r>
              <a:rPr sz="2000" spc="-15" dirty="0">
                <a:solidFill>
                  <a:srgbClr val="00007F"/>
                </a:solidFill>
                <a:latin typeface="Arial"/>
                <a:cs typeface="Arial"/>
              </a:rPr>
              <a:t>return type principle: operations return collections of same type as their left operand</a:t>
            </a:r>
          </a:p>
        </p:txBody>
      </p:sp>
    </p:spTree>
    <p:extLst>
      <p:ext uri="{BB962C8B-B14F-4D97-AF65-F5344CB8AC3E}">
        <p14:creationId xmlns:p14="http://schemas.microsoft.com/office/powerpoint/2010/main" val="149205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578224"/>
          </a:xfrm>
        </p:spPr>
        <p:txBody>
          <a:bodyPr/>
          <a:lstStyle/>
          <a:p>
            <a:r>
              <a:rPr lang="en-US" sz="2400" b="1" dirty="0" smtClean="0"/>
              <a:t>Scala Collection are Consistent</a:t>
            </a:r>
            <a:endParaRPr lang="en-US" sz="2400" b="1" dirty="0"/>
          </a:p>
        </p:txBody>
      </p:sp>
      <p:sp>
        <p:nvSpPr>
          <p:cNvPr id="6" name="object 3"/>
          <p:cNvSpPr txBox="1"/>
          <p:nvPr/>
        </p:nvSpPr>
        <p:spPr>
          <a:xfrm>
            <a:off x="152400" y="1143000"/>
            <a:ext cx="8991599" cy="4321696"/>
          </a:xfrm>
          <a:prstGeom prst="rect">
            <a:avLst/>
          </a:prstGeom>
        </p:spPr>
        <p:txBody>
          <a:bodyPr vert="horz" wrap="square" lIns="0" tIns="0" rIns="0" bIns="0" rtlCol="0">
            <a:spAutoFit/>
          </a:bodyPr>
          <a:lstStyle/>
          <a:p>
            <a:pPr marL="461009">
              <a:lnSpc>
                <a:spcPts val="1885"/>
              </a:lnSpc>
            </a:pPr>
            <a:r>
              <a:rPr lang="en-US" dirty="0" smtClean="0">
                <a:solidFill>
                  <a:schemeClr val="tx2">
                    <a:lumMod val="75000"/>
                    <a:lumOff val="25000"/>
                  </a:schemeClr>
                </a:solidFill>
              </a:rPr>
              <a:t>All classes are quite common. For instance, every kind of collection can be created by same uniform syntax:</a:t>
            </a:r>
          </a:p>
          <a:p>
            <a:pPr marL="461009">
              <a:lnSpc>
                <a:spcPts val="1885"/>
              </a:lnSpc>
            </a:pPr>
            <a:endParaRPr lang="en-US" sz="1800" spc="-75" dirty="0" smtClean="0">
              <a:solidFill>
                <a:srgbClr val="7F007F"/>
              </a:solidFill>
              <a:latin typeface="Arial"/>
              <a:cs typeface="Arial"/>
            </a:endParaRPr>
          </a:p>
          <a:p>
            <a:pPr marL="461009">
              <a:lnSpc>
                <a:spcPts val="1885"/>
              </a:lnSpc>
            </a:pPr>
            <a:r>
              <a:rPr sz="1800" spc="-75" dirty="0" smtClean="0">
                <a:solidFill>
                  <a:srgbClr val="7F007F"/>
                </a:solidFill>
                <a:latin typeface="Arial"/>
                <a:cs typeface="Arial"/>
              </a:rPr>
              <a:t>T</a:t>
            </a:r>
            <a:r>
              <a:rPr sz="1800" dirty="0" smtClean="0">
                <a:solidFill>
                  <a:srgbClr val="7F007F"/>
                </a:solidFill>
                <a:latin typeface="Arial"/>
                <a:cs typeface="Arial"/>
              </a:rPr>
              <a:t>rav</a:t>
            </a:r>
            <a:r>
              <a:rPr sz="1800" spc="-15" dirty="0" smtClean="0">
                <a:solidFill>
                  <a:srgbClr val="7F007F"/>
                </a:solidFill>
                <a:latin typeface="Arial"/>
                <a:cs typeface="Arial"/>
              </a:rPr>
              <a:t>e</a:t>
            </a:r>
            <a:r>
              <a:rPr sz="1800" dirty="0" smtClean="0">
                <a:solidFill>
                  <a:srgbClr val="7F007F"/>
                </a:solidFill>
                <a:latin typeface="Arial"/>
                <a:cs typeface="Arial"/>
              </a:rPr>
              <a:t>rsa</a:t>
            </a:r>
            <a:r>
              <a:rPr sz="1800" spc="-15" dirty="0" smtClean="0">
                <a:solidFill>
                  <a:srgbClr val="7F007F"/>
                </a:solidFill>
                <a:latin typeface="Arial"/>
                <a:cs typeface="Arial"/>
              </a:rPr>
              <a:t>b</a:t>
            </a:r>
            <a:r>
              <a:rPr sz="1800" spc="-5" dirty="0" smtClean="0">
                <a:solidFill>
                  <a:srgbClr val="7F007F"/>
                </a:solidFill>
                <a:latin typeface="Arial"/>
                <a:cs typeface="Arial"/>
              </a:rPr>
              <a:t>le</a:t>
            </a:r>
            <a:r>
              <a:rPr sz="1800" dirty="0" smtClean="0">
                <a:solidFill>
                  <a:srgbClr val="393834"/>
                </a:solidFill>
                <a:latin typeface="Arial"/>
                <a:cs typeface="Arial"/>
              </a:rPr>
              <a:t>(</a:t>
            </a:r>
            <a:r>
              <a:rPr sz="1800" spc="-15" dirty="0" smtClean="0">
                <a:solidFill>
                  <a:srgbClr val="393834"/>
                </a:solidFill>
                <a:latin typeface="Arial"/>
                <a:cs typeface="Arial"/>
              </a:rPr>
              <a:t>1</a:t>
            </a:r>
            <a:r>
              <a:rPr sz="1800" spc="-5" dirty="0">
                <a:solidFill>
                  <a:srgbClr val="393834"/>
                </a:solidFill>
                <a:latin typeface="Arial"/>
                <a:cs typeface="Arial"/>
              </a:rPr>
              <a:t>,</a:t>
            </a:r>
            <a:r>
              <a:rPr sz="1800" spc="5" dirty="0">
                <a:solidFill>
                  <a:srgbClr val="393834"/>
                </a:solidFill>
                <a:latin typeface="Arial"/>
                <a:cs typeface="Arial"/>
              </a:rPr>
              <a:t> </a:t>
            </a:r>
            <a:r>
              <a:rPr sz="1800" spc="-5" dirty="0">
                <a:solidFill>
                  <a:srgbClr val="393834"/>
                </a:solidFill>
                <a:latin typeface="Arial"/>
                <a:cs typeface="Arial"/>
              </a:rPr>
              <a:t>2</a:t>
            </a:r>
            <a:r>
              <a:rPr sz="1800" dirty="0">
                <a:solidFill>
                  <a:srgbClr val="393834"/>
                </a:solidFill>
                <a:latin typeface="Arial"/>
                <a:cs typeface="Arial"/>
              </a:rPr>
              <a:t>,</a:t>
            </a:r>
            <a:r>
              <a:rPr sz="1800" spc="-5" dirty="0">
                <a:solidFill>
                  <a:srgbClr val="393834"/>
                </a:solidFill>
                <a:latin typeface="Arial"/>
                <a:cs typeface="Arial"/>
              </a:rPr>
              <a:t> 3)</a:t>
            </a:r>
            <a:endParaRPr sz="1800" dirty="0">
              <a:latin typeface="Arial"/>
              <a:cs typeface="Arial"/>
            </a:endParaRPr>
          </a:p>
          <a:p>
            <a:pPr marL="461009">
              <a:lnSpc>
                <a:spcPts val="2014"/>
              </a:lnSpc>
            </a:pPr>
            <a:r>
              <a:rPr sz="1800" spc="-10" dirty="0">
                <a:solidFill>
                  <a:srgbClr val="7F007F"/>
                </a:solidFill>
                <a:latin typeface="Arial"/>
                <a:cs typeface="Arial"/>
              </a:rPr>
              <a:t>I</a:t>
            </a:r>
            <a:r>
              <a:rPr sz="1800" dirty="0">
                <a:solidFill>
                  <a:srgbClr val="7F007F"/>
                </a:solidFill>
                <a:latin typeface="Arial"/>
                <a:cs typeface="Arial"/>
              </a:rPr>
              <a:t>t</a:t>
            </a:r>
            <a:r>
              <a:rPr sz="1800" spc="-15" dirty="0">
                <a:solidFill>
                  <a:srgbClr val="7F007F"/>
                </a:solidFill>
                <a:latin typeface="Arial"/>
                <a:cs typeface="Arial"/>
              </a:rPr>
              <a:t>e</a:t>
            </a:r>
            <a:r>
              <a:rPr sz="1800" dirty="0">
                <a:solidFill>
                  <a:srgbClr val="7F007F"/>
                </a:solidFill>
                <a:latin typeface="Arial"/>
                <a:cs typeface="Arial"/>
              </a:rPr>
              <a:t>ra</a:t>
            </a:r>
            <a:r>
              <a:rPr sz="1800" spc="-15" dirty="0">
                <a:solidFill>
                  <a:srgbClr val="7F007F"/>
                </a:solidFill>
                <a:latin typeface="Arial"/>
                <a:cs typeface="Arial"/>
              </a:rPr>
              <a:t>b</a:t>
            </a:r>
            <a:r>
              <a:rPr sz="1800" spc="-5" dirty="0">
                <a:solidFill>
                  <a:srgbClr val="7F007F"/>
                </a:solidFill>
                <a:latin typeface="Arial"/>
                <a:cs typeface="Arial"/>
              </a:rPr>
              <a:t>l</a:t>
            </a:r>
            <a:r>
              <a:rPr sz="1800" spc="-10" dirty="0">
                <a:solidFill>
                  <a:srgbClr val="7F007F"/>
                </a:solidFill>
                <a:latin typeface="Arial"/>
                <a:cs typeface="Arial"/>
              </a:rPr>
              <a:t>e</a:t>
            </a:r>
            <a:r>
              <a:rPr sz="1800" spc="5" dirty="0">
                <a:solidFill>
                  <a:srgbClr val="393834"/>
                </a:solidFill>
                <a:latin typeface="Arial"/>
                <a:cs typeface="Arial"/>
              </a:rPr>
              <a:t>(</a:t>
            </a:r>
            <a:r>
              <a:rPr sz="1800" spc="-10" dirty="0">
                <a:solidFill>
                  <a:srgbClr val="393834"/>
                </a:solidFill>
                <a:latin typeface="Arial"/>
                <a:cs typeface="Arial"/>
              </a:rPr>
              <a:t>"</a:t>
            </a:r>
            <a:r>
              <a:rPr sz="1800" dirty="0">
                <a:solidFill>
                  <a:srgbClr val="393834"/>
                </a:solidFill>
                <a:latin typeface="Arial"/>
                <a:cs typeface="Arial"/>
              </a:rPr>
              <a:t>x"</a:t>
            </a:r>
            <a:r>
              <a:rPr sz="1800" spc="-5" dirty="0">
                <a:solidFill>
                  <a:srgbClr val="393834"/>
                </a:solidFill>
                <a:latin typeface="Arial"/>
                <a:cs typeface="Arial"/>
              </a:rPr>
              <a:t>,</a:t>
            </a:r>
            <a:r>
              <a:rPr sz="1800" spc="5" dirty="0">
                <a:solidFill>
                  <a:srgbClr val="393834"/>
                </a:solidFill>
                <a:latin typeface="Arial"/>
                <a:cs typeface="Arial"/>
              </a:rPr>
              <a:t> </a:t>
            </a:r>
            <a:r>
              <a:rPr sz="1800" spc="-10" dirty="0">
                <a:solidFill>
                  <a:srgbClr val="393834"/>
                </a:solidFill>
                <a:latin typeface="Arial"/>
                <a:cs typeface="Arial"/>
              </a:rPr>
              <a:t>"</a:t>
            </a:r>
            <a:r>
              <a:rPr sz="1800" dirty="0">
                <a:solidFill>
                  <a:srgbClr val="393834"/>
                </a:solidFill>
                <a:latin typeface="Arial"/>
                <a:cs typeface="Arial"/>
              </a:rPr>
              <a:t>y"</a:t>
            </a:r>
            <a:r>
              <a:rPr sz="1800" spc="-5" dirty="0">
                <a:solidFill>
                  <a:srgbClr val="393834"/>
                </a:solidFill>
                <a:latin typeface="Arial"/>
                <a:cs typeface="Arial"/>
              </a:rPr>
              <a:t>, </a:t>
            </a:r>
            <a:r>
              <a:rPr sz="1800" dirty="0">
                <a:solidFill>
                  <a:srgbClr val="393834"/>
                </a:solidFill>
                <a:latin typeface="Arial"/>
                <a:cs typeface="Arial"/>
              </a:rPr>
              <a:t>"z")</a:t>
            </a:r>
            <a:endParaRPr sz="1800" dirty="0">
              <a:latin typeface="Arial"/>
              <a:cs typeface="Arial"/>
            </a:endParaRPr>
          </a:p>
          <a:p>
            <a:pPr marL="461009">
              <a:lnSpc>
                <a:spcPts val="2014"/>
              </a:lnSpc>
            </a:pPr>
            <a:r>
              <a:rPr sz="1800" dirty="0">
                <a:solidFill>
                  <a:srgbClr val="7F007F"/>
                </a:solidFill>
                <a:latin typeface="Arial"/>
                <a:cs typeface="Arial"/>
              </a:rPr>
              <a:t>M</a:t>
            </a:r>
            <a:r>
              <a:rPr sz="1800" spc="-15" dirty="0">
                <a:solidFill>
                  <a:srgbClr val="7F007F"/>
                </a:solidFill>
                <a:latin typeface="Arial"/>
                <a:cs typeface="Arial"/>
              </a:rPr>
              <a:t>a</a:t>
            </a:r>
            <a:r>
              <a:rPr sz="1800" spc="-5" dirty="0">
                <a:solidFill>
                  <a:srgbClr val="7F007F"/>
                </a:solidFill>
                <a:latin typeface="Arial"/>
                <a:cs typeface="Arial"/>
              </a:rPr>
              <a:t>p</a:t>
            </a:r>
            <a:r>
              <a:rPr sz="1800" dirty="0">
                <a:solidFill>
                  <a:srgbClr val="393834"/>
                </a:solidFill>
                <a:latin typeface="Arial"/>
                <a:cs typeface="Arial"/>
              </a:rPr>
              <a:t>("x"</a:t>
            </a:r>
            <a:r>
              <a:rPr sz="1800" spc="-5" dirty="0">
                <a:solidFill>
                  <a:srgbClr val="393834"/>
                </a:solidFill>
                <a:latin typeface="Arial"/>
                <a:cs typeface="Arial"/>
              </a:rPr>
              <a:t> </a:t>
            </a:r>
            <a:r>
              <a:rPr sz="1800" spc="-10" dirty="0">
                <a:solidFill>
                  <a:srgbClr val="393834"/>
                </a:solidFill>
                <a:latin typeface="Arial"/>
                <a:cs typeface="Arial"/>
              </a:rPr>
              <a:t>-</a:t>
            </a:r>
            <a:r>
              <a:rPr sz="1800" dirty="0">
                <a:solidFill>
                  <a:srgbClr val="393834"/>
                </a:solidFill>
                <a:latin typeface="Arial"/>
                <a:cs typeface="Arial"/>
              </a:rPr>
              <a:t>&gt;</a:t>
            </a:r>
            <a:r>
              <a:rPr sz="1800" spc="10" dirty="0">
                <a:solidFill>
                  <a:srgbClr val="393834"/>
                </a:solidFill>
                <a:latin typeface="Arial"/>
                <a:cs typeface="Arial"/>
              </a:rPr>
              <a:t> </a:t>
            </a:r>
            <a:r>
              <a:rPr sz="1800" spc="-15" dirty="0">
                <a:solidFill>
                  <a:srgbClr val="393834"/>
                </a:solidFill>
                <a:latin typeface="Arial"/>
                <a:cs typeface="Arial"/>
              </a:rPr>
              <a:t>2</a:t>
            </a:r>
            <a:r>
              <a:rPr sz="1800" spc="-5" dirty="0">
                <a:solidFill>
                  <a:srgbClr val="393834"/>
                </a:solidFill>
                <a:latin typeface="Arial"/>
                <a:cs typeface="Arial"/>
              </a:rPr>
              <a:t>4</a:t>
            </a:r>
            <a:r>
              <a:rPr sz="1800" dirty="0">
                <a:solidFill>
                  <a:srgbClr val="393834"/>
                </a:solidFill>
                <a:latin typeface="Arial"/>
                <a:cs typeface="Arial"/>
              </a:rPr>
              <a:t>,</a:t>
            </a:r>
            <a:r>
              <a:rPr sz="1800" spc="5" dirty="0">
                <a:solidFill>
                  <a:srgbClr val="393834"/>
                </a:solidFill>
                <a:latin typeface="Arial"/>
                <a:cs typeface="Arial"/>
              </a:rPr>
              <a:t> </a:t>
            </a:r>
            <a:r>
              <a:rPr sz="1800" spc="-10" dirty="0">
                <a:solidFill>
                  <a:srgbClr val="393834"/>
                </a:solidFill>
                <a:latin typeface="Arial"/>
                <a:cs typeface="Arial"/>
              </a:rPr>
              <a:t>"</a:t>
            </a:r>
            <a:r>
              <a:rPr sz="1800" dirty="0">
                <a:solidFill>
                  <a:srgbClr val="393834"/>
                </a:solidFill>
                <a:latin typeface="Arial"/>
                <a:cs typeface="Arial"/>
              </a:rPr>
              <a:t>y"</a:t>
            </a:r>
            <a:r>
              <a:rPr sz="1800" spc="-5" dirty="0">
                <a:solidFill>
                  <a:srgbClr val="393834"/>
                </a:solidFill>
                <a:latin typeface="Arial"/>
                <a:cs typeface="Arial"/>
              </a:rPr>
              <a:t> </a:t>
            </a:r>
            <a:r>
              <a:rPr sz="1800" dirty="0">
                <a:solidFill>
                  <a:srgbClr val="393834"/>
                </a:solidFill>
                <a:latin typeface="Arial"/>
                <a:cs typeface="Arial"/>
              </a:rPr>
              <a:t>-&gt;</a:t>
            </a:r>
            <a:r>
              <a:rPr sz="1800" spc="5" dirty="0">
                <a:solidFill>
                  <a:srgbClr val="393834"/>
                </a:solidFill>
                <a:latin typeface="Arial"/>
                <a:cs typeface="Arial"/>
              </a:rPr>
              <a:t> </a:t>
            </a:r>
            <a:r>
              <a:rPr sz="1800" spc="-5" dirty="0">
                <a:solidFill>
                  <a:srgbClr val="393834"/>
                </a:solidFill>
                <a:latin typeface="Arial"/>
                <a:cs typeface="Arial"/>
              </a:rPr>
              <a:t>2</a:t>
            </a:r>
            <a:r>
              <a:rPr sz="1800" spc="-15" dirty="0">
                <a:solidFill>
                  <a:srgbClr val="393834"/>
                </a:solidFill>
                <a:latin typeface="Arial"/>
                <a:cs typeface="Arial"/>
              </a:rPr>
              <a:t>5</a:t>
            </a:r>
            <a:r>
              <a:rPr sz="1800" spc="-5" dirty="0">
                <a:solidFill>
                  <a:srgbClr val="393834"/>
                </a:solidFill>
                <a:latin typeface="Arial"/>
                <a:cs typeface="Arial"/>
              </a:rPr>
              <a:t>,</a:t>
            </a:r>
            <a:r>
              <a:rPr sz="1800" spc="5" dirty="0">
                <a:solidFill>
                  <a:srgbClr val="393834"/>
                </a:solidFill>
                <a:latin typeface="Arial"/>
                <a:cs typeface="Arial"/>
              </a:rPr>
              <a:t> </a:t>
            </a:r>
            <a:r>
              <a:rPr sz="1800" dirty="0">
                <a:solidFill>
                  <a:srgbClr val="393834"/>
                </a:solidFill>
                <a:latin typeface="Arial"/>
                <a:cs typeface="Arial"/>
              </a:rPr>
              <a:t>"z"</a:t>
            </a:r>
            <a:r>
              <a:rPr sz="1800" spc="-5" dirty="0">
                <a:solidFill>
                  <a:srgbClr val="393834"/>
                </a:solidFill>
                <a:latin typeface="Arial"/>
                <a:cs typeface="Arial"/>
              </a:rPr>
              <a:t> </a:t>
            </a:r>
            <a:r>
              <a:rPr sz="1800" dirty="0">
                <a:solidFill>
                  <a:srgbClr val="393834"/>
                </a:solidFill>
                <a:latin typeface="Arial"/>
                <a:cs typeface="Arial"/>
              </a:rPr>
              <a:t>-&gt;</a:t>
            </a:r>
            <a:r>
              <a:rPr sz="1800" spc="5" dirty="0">
                <a:solidFill>
                  <a:srgbClr val="393834"/>
                </a:solidFill>
                <a:latin typeface="Arial"/>
                <a:cs typeface="Arial"/>
              </a:rPr>
              <a:t> </a:t>
            </a:r>
            <a:r>
              <a:rPr sz="1800" spc="-15" dirty="0">
                <a:solidFill>
                  <a:srgbClr val="393834"/>
                </a:solidFill>
                <a:latin typeface="Arial"/>
                <a:cs typeface="Arial"/>
              </a:rPr>
              <a:t>2</a:t>
            </a:r>
            <a:r>
              <a:rPr sz="1800" spc="-5" dirty="0">
                <a:solidFill>
                  <a:srgbClr val="393834"/>
                </a:solidFill>
                <a:latin typeface="Arial"/>
                <a:cs typeface="Arial"/>
              </a:rPr>
              <a:t>6)</a:t>
            </a:r>
            <a:endParaRPr sz="1800" dirty="0">
              <a:latin typeface="Arial"/>
              <a:cs typeface="Arial"/>
            </a:endParaRPr>
          </a:p>
          <a:p>
            <a:pPr marL="461009" marR="4672965">
              <a:lnSpc>
                <a:spcPts val="2020"/>
              </a:lnSpc>
              <a:spcBef>
                <a:spcPts val="115"/>
              </a:spcBef>
            </a:pPr>
            <a:r>
              <a:rPr sz="1800" spc="-5" dirty="0">
                <a:solidFill>
                  <a:srgbClr val="7F007F"/>
                </a:solidFill>
                <a:latin typeface="Arial"/>
                <a:cs typeface="Arial"/>
              </a:rPr>
              <a:t>S</a:t>
            </a:r>
            <a:r>
              <a:rPr sz="1800" spc="-15" dirty="0">
                <a:solidFill>
                  <a:srgbClr val="7F007F"/>
                </a:solidFill>
                <a:latin typeface="Arial"/>
                <a:cs typeface="Arial"/>
              </a:rPr>
              <a:t>e</a:t>
            </a:r>
            <a:r>
              <a:rPr sz="1800" spc="0" dirty="0">
                <a:solidFill>
                  <a:srgbClr val="7F007F"/>
                </a:solidFill>
                <a:latin typeface="Arial"/>
                <a:cs typeface="Arial"/>
              </a:rPr>
              <a:t>t</a:t>
            </a:r>
            <a:r>
              <a:rPr sz="1800" dirty="0">
                <a:solidFill>
                  <a:srgbClr val="393834"/>
                </a:solidFill>
                <a:latin typeface="Arial"/>
                <a:cs typeface="Arial"/>
              </a:rPr>
              <a:t>(C</a:t>
            </a:r>
            <a:r>
              <a:rPr sz="1800" spc="-15" dirty="0">
                <a:solidFill>
                  <a:srgbClr val="393834"/>
                </a:solidFill>
                <a:latin typeface="Arial"/>
                <a:cs typeface="Arial"/>
              </a:rPr>
              <a:t>o</a:t>
            </a:r>
            <a:r>
              <a:rPr sz="1800" spc="-5" dirty="0">
                <a:solidFill>
                  <a:srgbClr val="393834"/>
                </a:solidFill>
                <a:latin typeface="Arial"/>
                <a:cs typeface="Arial"/>
              </a:rPr>
              <a:t>l</a:t>
            </a:r>
            <a:r>
              <a:rPr sz="1800" spc="-15" dirty="0">
                <a:solidFill>
                  <a:srgbClr val="393834"/>
                </a:solidFill>
                <a:latin typeface="Arial"/>
                <a:cs typeface="Arial"/>
              </a:rPr>
              <a:t>o</a:t>
            </a:r>
            <a:r>
              <a:rPr sz="1800" spc="-90" dirty="0">
                <a:solidFill>
                  <a:srgbClr val="393834"/>
                </a:solidFill>
                <a:latin typeface="Arial"/>
                <a:cs typeface="Arial"/>
              </a:rPr>
              <a:t>r</a:t>
            </a:r>
            <a:r>
              <a:rPr sz="1800" spc="-5" dirty="0">
                <a:solidFill>
                  <a:srgbClr val="393834"/>
                </a:solidFill>
                <a:latin typeface="Arial"/>
                <a:cs typeface="Arial"/>
              </a:rPr>
              <a:t>.re</a:t>
            </a:r>
            <a:r>
              <a:rPr sz="1800" spc="-10" dirty="0">
                <a:solidFill>
                  <a:srgbClr val="393834"/>
                </a:solidFill>
                <a:latin typeface="Arial"/>
                <a:cs typeface="Arial"/>
              </a:rPr>
              <a:t>d</a:t>
            </a:r>
            <a:r>
              <a:rPr sz="1800" spc="-5" dirty="0">
                <a:solidFill>
                  <a:srgbClr val="393834"/>
                </a:solidFill>
                <a:latin typeface="Arial"/>
                <a:cs typeface="Arial"/>
              </a:rPr>
              <a:t>,</a:t>
            </a:r>
            <a:r>
              <a:rPr sz="1800" spc="5" dirty="0">
                <a:solidFill>
                  <a:srgbClr val="393834"/>
                </a:solidFill>
                <a:latin typeface="Arial"/>
                <a:cs typeface="Arial"/>
              </a:rPr>
              <a:t> </a:t>
            </a:r>
            <a:r>
              <a:rPr sz="1800" spc="-5" dirty="0">
                <a:solidFill>
                  <a:srgbClr val="393834"/>
                </a:solidFill>
                <a:latin typeface="Arial"/>
                <a:cs typeface="Arial"/>
              </a:rPr>
              <a:t>C</a:t>
            </a:r>
            <a:r>
              <a:rPr sz="1800" spc="-15" dirty="0">
                <a:solidFill>
                  <a:srgbClr val="393834"/>
                </a:solidFill>
                <a:latin typeface="Arial"/>
                <a:cs typeface="Arial"/>
              </a:rPr>
              <a:t>o</a:t>
            </a:r>
            <a:r>
              <a:rPr sz="1800" spc="-5" dirty="0">
                <a:solidFill>
                  <a:srgbClr val="393834"/>
                </a:solidFill>
                <a:latin typeface="Arial"/>
                <a:cs typeface="Arial"/>
              </a:rPr>
              <a:t>lo</a:t>
            </a:r>
            <a:r>
              <a:rPr sz="1800" spc="-100" dirty="0">
                <a:solidFill>
                  <a:srgbClr val="393834"/>
                </a:solidFill>
                <a:latin typeface="Arial"/>
                <a:cs typeface="Arial"/>
              </a:rPr>
              <a:t>r</a:t>
            </a:r>
            <a:r>
              <a:rPr sz="1800" spc="-5" dirty="0">
                <a:solidFill>
                  <a:srgbClr val="393834"/>
                </a:solidFill>
                <a:latin typeface="Arial"/>
                <a:cs typeface="Arial"/>
              </a:rPr>
              <a:t>.gre</a:t>
            </a:r>
            <a:r>
              <a:rPr sz="1800" spc="-10" dirty="0">
                <a:solidFill>
                  <a:srgbClr val="393834"/>
                </a:solidFill>
                <a:latin typeface="Arial"/>
                <a:cs typeface="Arial"/>
              </a:rPr>
              <a:t>e</a:t>
            </a:r>
            <a:r>
              <a:rPr sz="1800" spc="-5" dirty="0">
                <a:solidFill>
                  <a:srgbClr val="393834"/>
                </a:solidFill>
                <a:latin typeface="Arial"/>
                <a:cs typeface="Arial"/>
              </a:rPr>
              <a:t>n</a:t>
            </a:r>
            <a:r>
              <a:rPr sz="1800" dirty="0">
                <a:solidFill>
                  <a:srgbClr val="393834"/>
                </a:solidFill>
                <a:latin typeface="Arial"/>
                <a:cs typeface="Arial"/>
              </a:rPr>
              <a:t>,</a:t>
            </a:r>
            <a:r>
              <a:rPr sz="1800" spc="5" dirty="0">
                <a:solidFill>
                  <a:srgbClr val="393834"/>
                </a:solidFill>
                <a:latin typeface="Arial"/>
                <a:cs typeface="Arial"/>
              </a:rPr>
              <a:t> </a:t>
            </a:r>
            <a:r>
              <a:rPr sz="1800" spc="-10" dirty="0">
                <a:solidFill>
                  <a:srgbClr val="393834"/>
                </a:solidFill>
                <a:latin typeface="Arial"/>
                <a:cs typeface="Arial"/>
              </a:rPr>
              <a:t>C</a:t>
            </a:r>
            <a:r>
              <a:rPr sz="1800" spc="-5" dirty="0">
                <a:solidFill>
                  <a:srgbClr val="393834"/>
                </a:solidFill>
                <a:latin typeface="Arial"/>
                <a:cs typeface="Arial"/>
              </a:rPr>
              <a:t>o</a:t>
            </a:r>
            <a:r>
              <a:rPr sz="1800" spc="-10" dirty="0">
                <a:solidFill>
                  <a:srgbClr val="393834"/>
                </a:solidFill>
                <a:latin typeface="Arial"/>
                <a:cs typeface="Arial"/>
              </a:rPr>
              <a:t>l</a:t>
            </a:r>
            <a:r>
              <a:rPr sz="1800" spc="-5" dirty="0">
                <a:solidFill>
                  <a:srgbClr val="393834"/>
                </a:solidFill>
                <a:latin typeface="Arial"/>
                <a:cs typeface="Arial"/>
              </a:rPr>
              <a:t>o</a:t>
            </a:r>
            <a:r>
              <a:rPr sz="1800" spc="-100" dirty="0">
                <a:solidFill>
                  <a:srgbClr val="393834"/>
                </a:solidFill>
                <a:latin typeface="Arial"/>
                <a:cs typeface="Arial"/>
              </a:rPr>
              <a:t>r</a:t>
            </a:r>
            <a:r>
              <a:rPr sz="1800" dirty="0">
                <a:solidFill>
                  <a:srgbClr val="393834"/>
                </a:solidFill>
                <a:latin typeface="Arial"/>
                <a:cs typeface="Arial"/>
              </a:rPr>
              <a:t>.</a:t>
            </a:r>
            <a:r>
              <a:rPr sz="1800" spc="-15" dirty="0">
                <a:solidFill>
                  <a:srgbClr val="393834"/>
                </a:solidFill>
                <a:latin typeface="Arial"/>
                <a:cs typeface="Arial"/>
              </a:rPr>
              <a:t>b</a:t>
            </a:r>
            <a:r>
              <a:rPr sz="1800" spc="-5" dirty="0">
                <a:solidFill>
                  <a:srgbClr val="393834"/>
                </a:solidFill>
                <a:latin typeface="Arial"/>
                <a:cs typeface="Arial"/>
              </a:rPr>
              <a:t>lu</a:t>
            </a:r>
            <a:r>
              <a:rPr sz="1800" spc="-15" dirty="0">
                <a:solidFill>
                  <a:srgbClr val="393834"/>
                </a:solidFill>
                <a:latin typeface="Arial"/>
                <a:cs typeface="Arial"/>
              </a:rPr>
              <a:t>e</a:t>
            </a:r>
            <a:r>
              <a:rPr sz="1800" dirty="0">
                <a:solidFill>
                  <a:srgbClr val="393834"/>
                </a:solidFill>
                <a:latin typeface="Arial"/>
                <a:cs typeface="Arial"/>
              </a:rPr>
              <a:t>) </a:t>
            </a:r>
            <a:r>
              <a:rPr sz="1800" spc="-5" dirty="0">
                <a:solidFill>
                  <a:srgbClr val="7F007F"/>
                </a:solidFill>
                <a:latin typeface="Arial"/>
                <a:cs typeface="Arial"/>
              </a:rPr>
              <a:t>S</a:t>
            </a:r>
            <a:r>
              <a:rPr sz="1800" spc="-15" dirty="0">
                <a:solidFill>
                  <a:srgbClr val="7F007F"/>
                </a:solidFill>
                <a:latin typeface="Arial"/>
                <a:cs typeface="Arial"/>
              </a:rPr>
              <a:t>o</a:t>
            </a:r>
            <a:r>
              <a:rPr sz="1800" spc="-5" dirty="0">
                <a:solidFill>
                  <a:srgbClr val="7F007F"/>
                </a:solidFill>
                <a:latin typeface="Arial"/>
                <a:cs typeface="Arial"/>
              </a:rPr>
              <a:t>r</a:t>
            </a:r>
            <a:r>
              <a:rPr sz="1800" dirty="0">
                <a:solidFill>
                  <a:srgbClr val="7F007F"/>
                </a:solidFill>
                <a:latin typeface="Arial"/>
                <a:cs typeface="Arial"/>
              </a:rPr>
              <a:t>t</a:t>
            </a:r>
            <a:r>
              <a:rPr sz="1800" spc="-15" dirty="0">
                <a:solidFill>
                  <a:srgbClr val="7F007F"/>
                </a:solidFill>
                <a:latin typeface="Arial"/>
                <a:cs typeface="Arial"/>
              </a:rPr>
              <a:t>e</a:t>
            </a:r>
            <a:r>
              <a:rPr sz="1800" spc="-5" dirty="0">
                <a:solidFill>
                  <a:srgbClr val="7F007F"/>
                </a:solidFill>
                <a:latin typeface="Arial"/>
                <a:cs typeface="Arial"/>
              </a:rPr>
              <a:t>dSe</a:t>
            </a:r>
            <a:r>
              <a:rPr sz="1800" dirty="0">
                <a:solidFill>
                  <a:srgbClr val="7F007F"/>
                </a:solidFill>
                <a:latin typeface="Arial"/>
                <a:cs typeface="Arial"/>
              </a:rPr>
              <a:t>t</a:t>
            </a:r>
            <a:r>
              <a:rPr sz="1800" dirty="0">
                <a:solidFill>
                  <a:srgbClr val="393834"/>
                </a:solidFill>
                <a:latin typeface="Arial"/>
                <a:cs typeface="Arial"/>
              </a:rPr>
              <a:t>(</a:t>
            </a:r>
            <a:r>
              <a:rPr sz="1800" spc="-10" dirty="0">
                <a:solidFill>
                  <a:srgbClr val="393834"/>
                </a:solidFill>
                <a:latin typeface="Arial"/>
                <a:cs typeface="Arial"/>
              </a:rPr>
              <a:t>"</a:t>
            </a:r>
            <a:r>
              <a:rPr sz="1800" spc="-5" dirty="0">
                <a:solidFill>
                  <a:srgbClr val="393834"/>
                </a:solidFill>
                <a:latin typeface="Arial"/>
                <a:cs typeface="Arial"/>
              </a:rPr>
              <a:t>he</a:t>
            </a:r>
            <a:r>
              <a:rPr sz="1800" spc="-10" dirty="0">
                <a:solidFill>
                  <a:srgbClr val="393834"/>
                </a:solidFill>
                <a:latin typeface="Arial"/>
                <a:cs typeface="Arial"/>
              </a:rPr>
              <a:t>l</a:t>
            </a:r>
            <a:r>
              <a:rPr sz="1800" spc="-5" dirty="0">
                <a:solidFill>
                  <a:srgbClr val="393834"/>
                </a:solidFill>
                <a:latin typeface="Arial"/>
                <a:cs typeface="Arial"/>
              </a:rPr>
              <a:t>lo</a:t>
            </a:r>
            <a:r>
              <a:rPr sz="1800" spc="-10" dirty="0">
                <a:solidFill>
                  <a:srgbClr val="393834"/>
                </a:solidFill>
                <a:latin typeface="Arial"/>
                <a:cs typeface="Arial"/>
              </a:rPr>
              <a:t>"</a:t>
            </a:r>
            <a:r>
              <a:rPr sz="1800" spc="-5" dirty="0">
                <a:solidFill>
                  <a:srgbClr val="393834"/>
                </a:solidFill>
                <a:latin typeface="Arial"/>
                <a:cs typeface="Arial"/>
              </a:rPr>
              <a:t>,</a:t>
            </a:r>
            <a:r>
              <a:rPr sz="1800" spc="5" dirty="0">
                <a:solidFill>
                  <a:srgbClr val="393834"/>
                </a:solidFill>
                <a:latin typeface="Arial"/>
                <a:cs typeface="Arial"/>
              </a:rPr>
              <a:t> </a:t>
            </a:r>
            <a:r>
              <a:rPr sz="1800" spc="-10" dirty="0">
                <a:solidFill>
                  <a:srgbClr val="393834"/>
                </a:solidFill>
                <a:latin typeface="Arial"/>
                <a:cs typeface="Arial"/>
              </a:rPr>
              <a:t>"</a:t>
            </a:r>
            <a:r>
              <a:rPr sz="1800" spc="-5" dirty="0">
                <a:solidFill>
                  <a:srgbClr val="393834"/>
                </a:solidFill>
                <a:latin typeface="Arial"/>
                <a:cs typeface="Arial"/>
              </a:rPr>
              <a:t>wor</a:t>
            </a:r>
            <a:r>
              <a:rPr sz="1800" spc="-10" dirty="0">
                <a:solidFill>
                  <a:srgbClr val="393834"/>
                </a:solidFill>
                <a:latin typeface="Arial"/>
                <a:cs typeface="Arial"/>
              </a:rPr>
              <a:t>l</a:t>
            </a:r>
            <a:r>
              <a:rPr sz="1800" spc="-5" dirty="0">
                <a:solidFill>
                  <a:srgbClr val="393834"/>
                </a:solidFill>
                <a:latin typeface="Arial"/>
                <a:cs typeface="Arial"/>
              </a:rPr>
              <a:t>d</a:t>
            </a:r>
            <a:r>
              <a:rPr sz="1800" dirty="0">
                <a:solidFill>
                  <a:srgbClr val="393834"/>
                </a:solidFill>
                <a:latin typeface="Arial"/>
                <a:cs typeface="Arial"/>
              </a:rPr>
              <a:t>")</a:t>
            </a:r>
            <a:endParaRPr sz="1800" dirty="0">
              <a:latin typeface="Arial"/>
              <a:cs typeface="Arial"/>
            </a:endParaRPr>
          </a:p>
          <a:p>
            <a:pPr marL="461009">
              <a:lnSpc>
                <a:spcPts val="1895"/>
              </a:lnSpc>
            </a:pPr>
            <a:r>
              <a:rPr sz="1800" spc="-5" dirty="0">
                <a:solidFill>
                  <a:srgbClr val="7F007F"/>
                </a:solidFill>
                <a:latin typeface="Arial"/>
                <a:cs typeface="Arial"/>
              </a:rPr>
              <a:t>B</a:t>
            </a:r>
            <a:r>
              <a:rPr sz="1800" spc="-15" dirty="0">
                <a:solidFill>
                  <a:srgbClr val="7F007F"/>
                </a:solidFill>
                <a:latin typeface="Arial"/>
                <a:cs typeface="Arial"/>
              </a:rPr>
              <a:t>u</a:t>
            </a:r>
            <a:r>
              <a:rPr sz="1800" spc="-40" dirty="0">
                <a:solidFill>
                  <a:srgbClr val="7F007F"/>
                </a:solidFill>
                <a:latin typeface="Arial"/>
                <a:cs typeface="Arial"/>
              </a:rPr>
              <a:t>f</a:t>
            </a:r>
            <a:r>
              <a:rPr sz="1800" dirty="0">
                <a:solidFill>
                  <a:srgbClr val="7F007F"/>
                </a:solidFill>
                <a:latin typeface="Arial"/>
                <a:cs typeface="Arial"/>
              </a:rPr>
              <a:t>f</a:t>
            </a:r>
            <a:r>
              <a:rPr sz="1800" spc="-15" dirty="0">
                <a:solidFill>
                  <a:srgbClr val="7F007F"/>
                </a:solidFill>
                <a:latin typeface="Arial"/>
                <a:cs typeface="Arial"/>
              </a:rPr>
              <a:t>e</a:t>
            </a:r>
            <a:r>
              <a:rPr sz="1800" dirty="0">
                <a:solidFill>
                  <a:srgbClr val="7F007F"/>
                </a:solidFill>
                <a:latin typeface="Arial"/>
                <a:cs typeface="Arial"/>
              </a:rPr>
              <a:t>r</a:t>
            </a:r>
            <a:r>
              <a:rPr sz="1800" dirty="0">
                <a:solidFill>
                  <a:srgbClr val="393834"/>
                </a:solidFill>
                <a:latin typeface="Arial"/>
                <a:cs typeface="Arial"/>
              </a:rPr>
              <a:t>(x,</a:t>
            </a:r>
            <a:r>
              <a:rPr sz="1800" spc="5" dirty="0">
                <a:solidFill>
                  <a:srgbClr val="393834"/>
                </a:solidFill>
                <a:latin typeface="Arial"/>
                <a:cs typeface="Arial"/>
              </a:rPr>
              <a:t> </a:t>
            </a:r>
            <a:r>
              <a:rPr sz="1800" spc="-130" dirty="0">
                <a:solidFill>
                  <a:srgbClr val="393834"/>
                </a:solidFill>
                <a:latin typeface="Arial"/>
                <a:cs typeface="Arial"/>
              </a:rPr>
              <a:t>y</a:t>
            </a:r>
            <a:r>
              <a:rPr sz="1800" spc="-5" dirty="0">
                <a:solidFill>
                  <a:srgbClr val="393834"/>
                </a:solidFill>
                <a:latin typeface="Arial"/>
                <a:cs typeface="Arial"/>
              </a:rPr>
              <a:t>,</a:t>
            </a:r>
            <a:r>
              <a:rPr sz="1800" spc="5" dirty="0">
                <a:solidFill>
                  <a:srgbClr val="393834"/>
                </a:solidFill>
                <a:latin typeface="Arial"/>
                <a:cs typeface="Arial"/>
              </a:rPr>
              <a:t> </a:t>
            </a:r>
            <a:r>
              <a:rPr sz="1800" dirty="0">
                <a:solidFill>
                  <a:srgbClr val="393834"/>
                </a:solidFill>
                <a:latin typeface="Arial"/>
                <a:cs typeface="Arial"/>
              </a:rPr>
              <a:t>z)</a:t>
            </a:r>
            <a:endParaRPr sz="1800" dirty="0">
              <a:latin typeface="Arial"/>
              <a:cs typeface="Arial"/>
            </a:endParaRPr>
          </a:p>
          <a:p>
            <a:pPr marL="461009" marR="6423025">
              <a:lnSpc>
                <a:spcPts val="2010"/>
              </a:lnSpc>
              <a:spcBef>
                <a:spcPts val="120"/>
              </a:spcBef>
            </a:pPr>
            <a:r>
              <a:rPr sz="1800" spc="-5" dirty="0" smtClean="0">
                <a:solidFill>
                  <a:srgbClr val="7F007F"/>
                </a:solidFill>
                <a:latin typeface="Arial"/>
                <a:cs typeface="Arial"/>
              </a:rPr>
              <a:t>In</a:t>
            </a:r>
            <a:r>
              <a:rPr sz="1800" spc="-10" dirty="0" smtClean="0">
                <a:solidFill>
                  <a:srgbClr val="7F007F"/>
                </a:solidFill>
                <a:latin typeface="Arial"/>
                <a:cs typeface="Arial"/>
              </a:rPr>
              <a:t>d</a:t>
            </a:r>
            <a:r>
              <a:rPr sz="1800" spc="-5" dirty="0" smtClean="0">
                <a:solidFill>
                  <a:srgbClr val="7F007F"/>
                </a:solidFill>
                <a:latin typeface="Arial"/>
                <a:cs typeface="Arial"/>
              </a:rPr>
              <a:t>exe</a:t>
            </a:r>
            <a:r>
              <a:rPr sz="1800" spc="-15" dirty="0" smtClean="0">
                <a:solidFill>
                  <a:srgbClr val="7F007F"/>
                </a:solidFill>
                <a:latin typeface="Arial"/>
                <a:cs typeface="Arial"/>
              </a:rPr>
              <a:t>d</a:t>
            </a:r>
            <a:r>
              <a:rPr sz="1800" spc="-5" dirty="0" smtClean="0">
                <a:solidFill>
                  <a:srgbClr val="7F007F"/>
                </a:solidFill>
                <a:latin typeface="Arial"/>
                <a:cs typeface="Arial"/>
              </a:rPr>
              <a:t>Se</a:t>
            </a:r>
            <a:r>
              <a:rPr sz="1800" spc="-15" dirty="0" smtClean="0">
                <a:solidFill>
                  <a:srgbClr val="7F007F"/>
                </a:solidFill>
                <a:latin typeface="Arial"/>
                <a:cs typeface="Arial"/>
              </a:rPr>
              <a:t>q</a:t>
            </a:r>
            <a:r>
              <a:rPr sz="1800" dirty="0" smtClean="0">
                <a:solidFill>
                  <a:srgbClr val="393834"/>
                </a:solidFill>
                <a:latin typeface="Arial"/>
                <a:cs typeface="Arial"/>
              </a:rPr>
              <a:t>(1.0,</a:t>
            </a:r>
            <a:r>
              <a:rPr sz="1800" spc="-15" dirty="0" smtClean="0">
                <a:solidFill>
                  <a:srgbClr val="393834"/>
                </a:solidFill>
                <a:latin typeface="Arial"/>
                <a:cs typeface="Arial"/>
              </a:rPr>
              <a:t>2</a:t>
            </a:r>
            <a:r>
              <a:rPr sz="1800" dirty="0" smtClean="0">
                <a:solidFill>
                  <a:srgbClr val="393834"/>
                </a:solidFill>
                <a:latin typeface="Arial"/>
                <a:cs typeface="Arial"/>
              </a:rPr>
              <a:t>.</a:t>
            </a:r>
            <a:r>
              <a:rPr sz="1800" spc="-15" dirty="0" smtClean="0">
                <a:solidFill>
                  <a:srgbClr val="393834"/>
                </a:solidFill>
                <a:latin typeface="Arial"/>
                <a:cs typeface="Arial"/>
              </a:rPr>
              <a:t>0</a:t>
            </a:r>
            <a:r>
              <a:rPr sz="1800" dirty="0">
                <a:solidFill>
                  <a:srgbClr val="393834"/>
                </a:solidFill>
                <a:latin typeface="Arial"/>
                <a:cs typeface="Arial"/>
              </a:rPr>
              <a:t>) </a:t>
            </a:r>
            <a:r>
              <a:rPr sz="1800" spc="-15" dirty="0">
                <a:solidFill>
                  <a:srgbClr val="7F007F"/>
                </a:solidFill>
                <a:latin typeface="Arial"/>
                <a:cs typeface="Arial"/>
              </a:rPr>
              <a:t>L</a:t>
            </a:r>
            <a:r>
              <a:rPr sz="1800" spc="-5" dirty="0">
                <a:solidFill>
                  <a:srgbClr val="7F007F"/>
                </a:solidFill>
                <a:latin typeface="Arial"/>
                <a:cs typeface="Arial"/>
              </a:rPr>
              <a:t>i</a:t>
            </a:r>
            <a:r>
              <a:rPr sz="1800" spc="-15" dirty="0">
                <a:solidFill>
                  <a:srgbClr val="7F007F"/>
                </a:solidFill>
                <a:latin typeface="Arial"/>
                <a:cs typeface="Arial"/>
              </a:rPr>
              <a:t>n</a:t>
            </a:r>
            <a:r>
              <a:rPr sz="1800" spc="-5" dirty="0">
                <a:solidFill>
                  <a:srgbClr val="7F007F"/>
                </a:solidFill>
                <a:latin typeface="Arial"/>
                <a:cs typeface="Arial"/>
              </a:rPr>
              <a:t>earS</a:t>
            </a:r>
            <a:r>
              <a:rPr sz="1800" spc="-15" dirty="0">
                <a:solidFill>
                  <a:srgbClr val="7F007F"/>
                </a:solidFill>
                <a:latin typeface="Arial"/>
                <a:cs typeface="Arial"/>
              </a:rPr>
              <a:t>e</a:t>
            </a:r>
            <a:r>
              <a:rPr sz="1800" spc="-5" dirty="0">
                <a:solidFill>
                  <a:srgbClr val="7F007F"/>
                </a:solidFill>
                <a:latin typeface="Arial"/>
                <a:cs typeface="Arial"/>
              </a:rPr>
              <a:t>q</a:t>
            </a:r>
            <a:r>
              <a:rPr sz="1800" dirty="0">
                <a:solidFill>
                  <a:srgbClr val="393834"/>
                </a:solidFill>
                <a:latin typeface="Arial"/>
                <a:cs typeface="Arial"/>
              </a:rPr>
              <a:t>(a,</a:t>
            </a:r>
            <a:r>
              <a:rPr sz="1800" spc="-5" dirty="0">
                <a:solidFill>
                  <a:srgbClr val="393834"/>
                </a:solidFill>
                <a:latin typeface="Arial"/>
                <a:cs typeface="Arial"/>
              </a:rPr>
              <a:t> b</a:t>
            </a:r>
            <a:r>
              <a:rPr sz="1800" dirty="0">
                <a:solidFill>
                  <a:srgbClr val="393834"/>
                </a:solidFill>
                <a:latin typeface="Arial"/>
                <a:cs typeface="Arial"/>
              </a:rPr>
              <a:t>,</a:t>
            </a:r>
            <a:r>
              <a:rPr sz="1800" spc="5" dirty="0">
                <a:solidFill>
                  <a:srgbClr val="393834"/>
                </a:solidFill>
                <a:latin typeface="Arial"/>
                <a:cs typeface="Arial"/>
              </a:rPr>
              <a:t> </a:t>
            </a:r>
            <a:r>
              <a:rPr sz="1800" dirty="0">
                <a:solidFill>
                  <a:srgbClr val="393834"/>
                </a:solidFill>
                <a:latin typeface="Arial"/>
                <a:cs typeface="Arial"/>
              </a:rPr>
              <a:t>c</a:t>
            </a:r>
            <a:r>
              <a:rPr sz="1800" dirty="0" smtClean="0">
                <a:solidFill>
                  <a:srgbClr val="393834"/>
                </a:solidFill>
                <a:latin typeface="Arial"/>
                <a:cs typeface="Arial"/>
              </a:rPr>
              <a:t>)</a:t>
            </a:r>
            <a:endParaRPr lang="en-US" sz="1800" dirty="0" smtClean="0">
              <a:solidFill>
                <a:srgbClr val="393834"/>
              </a:solidFill>
              <a:latin typeface="Arial"/>
              <a:cs typeface="Arial"/>
            </a:endParaRPr>
          </a:p>
          <a:p>
            <a:pPr marL="461009" marR="6423025">
              <a:lnSpc>
                <a:spcPts val="2010"/>
              </a:lnSpc>
              <a:spcBef>
                <a:spcPts val="120"/>
              </a:spcBef>
            </a:pPr>
            <a:endParaRPr lang="en-US" dirty="0">
              <a:solidFill>
                <a:srgbClr val="393834"/>
              </a:solidFill>
              <a:latin typeface="Arial"/>
              <a:cs typeface="Arial"/>
            </a:endParaRPr>
          </a:p>
          <a:p>
            <a:pPr marL="461009" marR="6423025">
              <a:lnSpc>
                <a:spcPts val="1885"/>
              </a:lnSpc>
              <a:spcBef>
                <a:spcPts val="120"/>
              </a:spcBef>
            </a:pPr>
            <a:endParaRPr sz="1800" dirty="0">
              <a:latin typeface="Arial"/>
              <a:cs typeface="Arial"/>
            </a:endParaRPr>
          </a:p>
          <a:p>
            <a:pPr marL="461009">
              <a:lnSpc>
                <a:spcPts val="1885"/>
              </a:lnSpc>
            </a:pPr>
            <a:r>
              <a:rPr lang="en-US" dirty="0">
                <a:solidFill>
                  <a:schemeClr val="tx2">
                    <a:lumMod val="75000"/>
                    <a:lumOff val="25000"/>
                  </a:schemeClr>
                </a:solidFill>
              </a:rPr>
              <a:t>The same principle applies with specific Collection implementations:</a:t>
            </a:r>
          </a:p>
          <a:p>
            <a:pPr marL="461009">
              <a:lnSpc>
                <a:spcPts val="1885"/>
              </a:lnSpc>
            </a:pPr>
            <a:endParaRPr lang="en-US" dirty="0">
              <a:solidFill>
                <a:schemeClr val="tx2">
                  <a:lumMod val="75000"/>
                  <a:lumOff val="25000"/>
                </a:schemeClr>
              </a:solidFill>
            </a:endParaRPr>
          </a:p>
          <a:p>
            <a:pPr marL="461009">
              <a:lnSpc>
                <a:spcPts val="2020"/>
              </a:lnSpc>
            </a:pPr>
            <a:r>
              <a:rPr sz="1800" spc="-15" dirty="0" smtClean="0">
                <a:solidFill>
                  <a:srgbClr val="7F007F"/>
                </a:solidFill>
                <a:latin typeface="Arial"/>
                <a:cs typeface="Arial"/>
              </a:rPr>
              <a:t>L</a:t>
            </a:r>
            <a:r>
              <a:rPr sz="1800" spc="-5" dirty="0" smtClean="0">
                <a:solidFill>
                  <a:srgbClr val="7F007F"/>
                </a:solidFill>
                <a:latin typeface="Arial"/>
                <a:cs typeface="Arial"/>
              </a:rPr>
              <a:t>is</a:t>
            </a:r>
            <a:r>
              <a:rPr sz="1800" dirty="0" smtClean="0">
                <a:solidFill>
                  <a:srgbClr val="7F007F"/>
                </a:solidFill>
                <a:latin typeface="Arial"/>
                <a:cs typeface="Arial"/>
              </a:rPr>
              <a:t>t</a:t>
            </a:r>
            <a:r>
              <a:rPr sz="1800" dirty="0" smtClean="0">
                <a:solidFill>
                  <a:srgbClr val="393834"/>
                </a:solidFill>
                <a:latin typeface="Arial"/>
                <a:cs typeface="Arial"/>
              </a:rPr>
              <a:t>(1</a:t>
            </a:r>
            <a:r>
              <a:rPr sz="1800" dirty="0">
                <a:solidFill>
                  <a:srgbClr val="393834"/>
                </a:solidFill>
                <a:latin typeface="Arial"/>
                <a:cs typeface="Arial"/>
              </a:rPr>
              <a:t>,</a:t>
            </a:r>
            <a:r>
              <a:rPr sz="1800" spc="5" dirty="0">
                <a:solidFill>
                  <a:srgbClr val="393834"/>
                </a:solidFill>
                <a:latin typeface="Arial"/>
                <a:cs typeface="Arial"/>
              </a:rPr>
              <a:t> </a:t>
            </a:r>
            <a:r>
              <a:rPr sz="1800" spc="-15" dirty="0">
                <a:solidFill>
                  <a:srgbClr val="393834"/>
                </a:solidFill>
                <a:latin typeface="Arial"/>
                <a:cs typeface="Arial"/>
              </a:rPr>
              <a:t>2</a:t>
            </a:r>
            <a:r>
              <a:rPr sz="1800" spc="-5" dirty="0">
                <a:solidFill>
                  <a:srgbClr val="393834"/>
                </a:solidFill>
                <a:latin typeface="Arial"/>
                <a:cs typeface="Arial"/>
              </a:rPr>
              <a:t>,</a:t>
            </a:r>
            <a:r>
              <a:rPr sz="1800" spc="5" dirty="0">
                <a:solidFill>
                  <a:srgbClr val="393834"/>
                </a:solidFill>
                <a:latin typeface="Arial"/>
                <a:cs typeface="Arial"/>
              </a:rPr>
              <a:t> </a:t>
            </a:r>
            <a:r>
              <a:rPr sz="1800" spc="-5" dirty="0">
                <a:solidFill>
                  <a:srgbClr val="393834"/>
                </a:solidFill>
                <a:latin typeface="Arial"/>
                <a:cs typeface="Arial"/>
              </a:rPr>
              <a:t>3)</a:t>
            </a:r>
            <a:endParaRPr sz="1800" dirty="0">
              <a:latin typeface="Arial"/>
              <a:cs typeface="Arial"/>
            </a:endParaRPr>
          </a:p>
          <a:p>
            <a:pPr marL="461009">
              <a:lnSpc>
                <a:spcPts val="2090"/>
              </a:lnSpc>
            </a:pPr>
            <a:r>
              <a:rPr sz="1800" spc="-10" dirty="0">
                <a:solidFill>
                  <a:srgbClr val="7F007F"/>
                </a:solidFill>
                <a:latin typeface="Arial"/>
                <a:cs typeface="Arial"/>
              </a:rPr>
              <a:t>H</a:t>
            </a:r>
            <a:r>
              <a:rPr sz="1800" spc="-5" dirty="0">
                <a:solidFill>
                  <a:srgbClr val="7F007F"/>
                </a:solidFill>
                <a:latin typeface="Arial"/>
                <a:cs typeface="Arial"/>
              </a:rPr>
              <a:t>as</a:t>
            </a:r>
            <a:r>
              <a:rPr sz="1800" spc="-15" dirty="0">
                <a:solidFill>
                  <a:srgbClr val="7F007F"/>
                </a:solidFill>
                <a:latin typeface="Arial"/>
                <a:cs typeface="Arial"/>
              </a:rPr>
              <a:t>h</a:t>
            </a:r>
            <a:r>
              <a:rPr sz="1800" spc="5" dirty="0">
                <a:solidFill>
                  <a:srgbClr val="7F007F"/>
                </a:solidFill>
                <a:latin typeface="Arial"/>
                <a:cs typeface="Arial"/>
              </a:rPr>
              <a:t>M</a:t>
            </a:r>
            <a:r>
              <a:rPr sz="1800" spc="-15" dirty="0">
                <a:solidFill>
                  <a:srgbClr val="7F007F"/>
                </a:solidFill>
                <a:latin typeface="Arial"/>
                <a:cs typeface="Arial"/>
              </a:rPr>
              <a:t>a</a:t>
            </a:r>
            <a:r>
              <a:rPr sz="1800" spc="-5" dirty="0">
                <a:solidFill>
                  <a:srgbClr val="7F007F"/>
                </a:solidFill>
                <a:latin typeface="Arial"/>
                <a:cs typeface="Arial"/>
              </a:rPr>
              <a:t>p</a:t>
            </a:r>
            <a:r>
              <a:rPr sz="1800" dirty="0">
                <a:solidFill>
                  <a:srgbClr val="393834"/>
                </a:solidFill>
                <a:latin typeface="Arial"/>
                <a:cs typeface="Arial"/>
              </a:rPr>
              <a:t>(</a:t>
            </a:r>
            <a:r>
              <a:rPr sz="1800" spc="-10" dirty="0">
                <a:solidFill>
                  <a:srgbClr val="393834"/>
                </a:solidFill>
                <a:latin typeface="Arial"/>
                <a:cs typeface="Arial"/>
              </a:rPr>
              <a:t>"</a:t>
            </a:r>
            <a:r>
              <a:rPr sz="1800" dirty="0">
                <a:solidFill>
                  <a:srgbClr val="393834"/>
                </a:solidFill>
                <a:latin typeface="Arial"/>
                <a:cs typeface="Arial"/>
              </a:rPr>
              <a:t>x"</a:t>
            </a:r>
            <a:r>
              <a:rPr sz="1800" spc="-5" dirty="0">
                <a:solidFill>
                  <a:srgbClr val="393834"/>
                </a:solidFill>
                <a:latin typeface="Arial"/>
                <a:cs typeface="Arial"/>
              </a:rPr>
              <a:t> </a:t>
            </a:r>
            <a:r>
              <a:rPr sz="1800" dirty="0">
                <a:solidFill>
                  <a:srgbClr val="393834"/>
                </a:solidFill>
                <a:latin typeface="Arial"/>
                <a:cs typeface="Arial"/>
              </a:rPr>
              <a:t>-&gt;</a:t>
            </a:r>
            <a:r>
              <a:rPr sz="1800" spc="5" dirty="0">
                <a:solidFill>
                  <a:srgbClr val="393834"/>
                </a:solidFill>
                <a:latin typeface="Arial"/>
                <a:cs typeface="Arial"/>
              </a:rPr>
              <a:t> </a:t>
            </a:r>
            <a:r>
              <a:rPr sz="1800" spc="-5" dirty="0">
                <a:solidFill>
                  <a:srgbClr val="393834"/>
                </a:solidFill>
                <a:latin typeface="Arial"/>
                <a:cs typeface="Arial"/>
              </a:rPr>
              <a:t>2</a:t>
            </a:r>
            <a:r>
              <a:rPr sz="1800" spc="-15" dirty="0">
                <a:solidFill>
                  <a:srgbClr val="393834"/>
                </a:solidFill>
                <a:latin typeface="Arial"/>
                <a:cs typeface="Arial"/>
              </a:rPr>
              <a:t>4</a:t>
            </a:r>
            <a:r>
              <a:rPr sz="1800" spc="-5" dirty="0">
                <a:solidFill>
                  <a:srgbClr val="393834"/>
                </a:solidFill>
                <a:latin typeface="Arial"/>
                <a:cs typeface="Arial"/>
              </a:rPr>
              <a:t>,</a:t>
            </a:r>
            <a:r>
              <a:rPr sz="1800" spc="5" dirty="0">
                <a:solidFill>
                  <a:srgbClr val="393834"/>
                </a:solidFill>
                <a:latin typeface="Arial"/>
                <a:cs typeface="Arial"/>
              </a:rPr>
              <a:t> </a:t>
            </a:r>
            <a:r>
              <a:rPr sz="1800" dirty="0">
                <a:solidFill>
                  <a:srgbClr val="393834"/>
                </a:solidFill>
                <a:latin typeface="Arial"/>
                <a:cs typeface="Arial"/>
              </a:rPr>
              <a:t>"y"</a:t>
            </a:r>
            <a:r>
              <a:rPr sz="1800" spc="-5" dirty="0">
                <a:solidFill>
                  <a:srgbClr val="393834"/>
                </a:solidFill>
                <a:latin typeface="Arial"/>
                <a:cs typeface="Arial"/>
              </a:rPr>
              <a:t> </a:t>
            </a:r>
            <a:r>
              <a:rPr sz="1800" dirty="0">
                <a:solidFill>
                  <a:srgbClr val="393834"/>
                </a:solidFill>
                <a:latin typeface="Arial"/>
                <a:cs typeface="Arial"/>
              </a:rPr>
              <a:t>-&gt;</a:t>
            </a:r>
            <a:r>
              <a:rPr sz="1800" spc="5" dirty="0">
                <a:solidFill>
                  <a:srgbClr val="393834"/>
                </a:solidFill>
                <a:latin typeface="Arial"/>
                <a:cs typeface="Arial"/>
              </a:rPr>
              <a:t> </a:t>
            </a:r>
            <a:r>
              <a:rPr sz="1800" spc="-15" dirty="0">
                <a:solidFill>
                  <a:srgbClr val="393834"/>
                </a:solidFill>
                <a:latin typeface="Arial"/>
                <a:cs typeface="Arial"/>
              </a:rPr>
              <a:t>2</a:t>
            </a:r>
            <a:r>
              <a:rPr sz="1800" spc="-5" dirty="0">
                <a:solidFill>
                  <a:srgbClr val="393834"/>
                </a:solidFill>
                <a:latin typeface="Arial"/>
                <a:cs typeface="Arial"/>
              </a:rPr>
              <a:t>5</a:t>
            </a:r>
            <a:r>
              <a:rPr sz="1800" dirty="0">
                <a:solidFill>
                  <a:srgbClr val="393834"/>
                </a:solidFill>
                <a:latin typeface="Arial"/>
                <a:cs typeface="Arial"/>
              </a:rPr>
              <a:t>,</a:t>
            </a:r>
            <a:r>
              <a:rPr sz="1800" spc="5" dirty="0">
                <a:solidFill>
                  <a:srgbClr val="393834"/>
                </a:solidFill>
                <a:latin typeface="Arial"/>
                <a:cs typeface="Arial"/>
              </a:rPr>
              <a:t> </a:t>
            </a:r>
            <a:r>
              <a:rPr sz="1800" dirty="0">
                <a:solidFill>
                  <a:srgbClr val="393834"/>
                </a:solidFill>
                <a:latin typeface="Arial"/>
                <a:cs typeface="Arial"/>
              </a:rPr>
              <a:t>"</a:t>
            </a:r>
            <a:r>
              <a:rPr sz="1800" spc="-15" dirty="0">
                <a:solidFill>
                  <a:srgbClr val="393834"/>
                </a:solidFill>
                <a:latin typeface="Arial"/>
                <a:cs typeface="Arial"/>
              </a:rPr>
              <a:t>z</a:t>
            </a:r>
            <a:r>
              <a:rPr sz="1800" dirty="0">
                <a:solidFill>
                  <a:srgbClr val="393834"/>
                </a:solidFill>
                <a:latin typeface="Arial"/>
                <a:cs typeface="Arial"/>
              </a:rPr>
              <a:t>"</a:t>
            </a:r>
            <a:r>
              <a:rPr sz="1800" spc="-5" dirty="0">
                <a:solidFill>
                  <a:srgbClr val="393834"/>
                </a:solidFill>
                <a:latin typeface="Arial"/>
                <a:cs typeface="Arial"/>
              </a:rPr>
              <a:t> </a:t>
            </a:r>
            <a:r>
              <a:rPr sz="1800" dirty="0">
                <a:solidFill>
                  <a:srgbClr val="393834"/>
                </a:solidFill>
                <a:latin typeface="Arial"/>
                <a:cs typeface="Arial"/>
              </a:rPr>
              <a:t>-&gt;</a:t>
            </a:r>
            <a:r>
              <a:rPr sz="1800" spc="5" dirty="0">
                <a:solidFill>
                  <a:srgbClr val="393834"/>
                </a:solidFill>
                <a:latin typeface="Arial"/>
                <a:cs typeface="Arial"/>
              </a:rPr>
              <a:t> </a:t>
            </a:r>
            <a:r>
              <a:rPr sz="1800" spc="-5" dirty="0">
                <a:solidFill>
                  <a:srgbClr val="393834"/>
                </a:solidFill>
                <a:latin typeface="Arial"/>
                <a:cs typeface="Arial"/>
              </a:rPr>
              <a:t>26)</a:t>
            </a:r>
            <a:endParaRPr sz="1800" dirty="0">
              <a:latin typeface="Arial"/>
              <a:cs typeface="Arial"/>
            </a:endParaRPr>
          </a:p>
        </p:txBody>
      </p:sp>
    </p:spTree>
    <p:extLst>
      <p:ext uri="{BB962C8B-B14F-4D97-AF65-F5344CB8AC3E}">
        <p14:creationId xmlns:p14="http://schemas.microsoft.com/office/powerpoint/2010/main" val="43228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578224"/>
          </a:xfrm>
        </p:spPr>
        <p:txBody>
          <a:bodyPr/>
          <a:lstStyle/>
          <a:p>
            <a:r>
              <a:rPr lang="en-US" sz="2400" b="1" i="1" dirty="0"/>
              <a:t>Scala Collection are Consistent</a:t>
            </a:r>
            <a:endParaRPr lang="en-US" sz="2400" i="1" dirty="0"/>
          </a:p>
        </p:txBody>
      </p:sp>
      <p:sp>
        <p:nvSpPr>
          <p:cNvPr id="6" name="object 3"/>
          <p:cNvSpPr txBox="1"/>
          <p:nvPr/>
        </p:nvSpPr>
        <p:spPr>
          <a:xfrm>
            <a:off x="207645" y="1066800"/>
            <a:ext cx="8725535" cy="4785926"/>
          </a:xfrm>
          <a:prstGeom prst="rect">
            <a:avLst/>
          </a:prstGeom>
        </p:spPr>
        <p:txBody>
          <a:bodyPr vert="horz" wrap="square" lIns="0" tIns="0" rIns="0" bIns="0" rtlCol="0">
            <a:spAutoFit/>
          </a:bodyPr>
          <a:lstStyle/>
          <a:p>
            <a:pPr marL="461009" marR="45720">
              <a:lnSpc>
                <a:spcPts val="1885"/>
              </a:lnSpc>
            </a:pPr>
            <a:r>
              <a:rPr dirty="0">
                <a:solidFill>
                  <a:schemeClr val="tx2">
                    <a:lumMod val="75000"/>
                    <a:lumOff val="25000"/>
                  </a:schemeClr>
                </a:solidFill>
              </a:rPr>
              <a:t>All these Collections get displayed with toString in the same way they are written above</a:t>
            </a:r>
          </a:p>
          <a:p>
            <a:pPr>
              <a:lnSpc>
                <a:spcPct val="100000"/>
              </a:lnSpc>
              <a:spcBef>
                <a:spcPts val="33"/>
              </a:spcBef>
            </a:pPr>
            <a:endParaRPr sz="2300" dirty="0">
              <a:latin typeface="Times New Roman"/>
              <a:cs typeface="Times New Roman"/>
            </a:endParaRPr>
          </a:p>
          <a:p>
            <a:pPr marL="461009" marR="45720">
              <a:lnSpc>
                <a:spcPts val="1885"/>
              </a:lnSpc>
            </a:pPr>
            <a:r>
              <a:rPr dirty="0">
                <a:solidFill>
                  <a:schemeClr val="tx2">
                    <a:lumMod val="75000"/>
                    <a:lumOff val="25000"/>
                  </a:schemeClr>
                </a:solidFill>
              </a:rPr>
              <a:t>All collections support the API provided by Traversable but specializes types wherever it makes sense</a:t>
            </a:r>
          </a:p>
          <a:p>
            <a:pPr>
              <a:lnSpc>
                <a:spcPct val="100000"/>
              </a:lnSpc>
              <a:spcBef>
                <a:spcPts val="45"/>
              </a:spcBef>
            </a:pPr>
            <a:endParaRPr sz="2300" dirty="0">
              <a:latin typeface="Times New Roman"/>
              <a:cs typeface="Times New Roman"/>
            </a:endParaRPr>
          </a:p>
          <a:p>
            <a:pPr marL="461009" marR="45720">
              <a:lnSpc>
                <a:spcPts val="1885"/>
              </a:lnSpc>
            </a:pPr>
            <a:r>
              <a:rPr dirty="0">
                <a:solidFill>
                  <a:schemeClr val="tx2">
                    <a:lumMod val="75000"/>
                    <a:lumOff val="25000"/>
                  </a:schemeClr>
                </a:solidFill>
              </a:rPr>
              <a:t>map method in class Traversable returns another Traversable as its result. But this result type is overridden in subclasses</a:t>
            </a:r>
          </a:p>
          <a:p>
            <a:pPr>
              <a:lnSpc>
                <a:spcPct val="100000"/>
              </a:lnSpc>
              <a:spcBef>
                <a:spcPts val="41"/>
              </a:spcBef>
            </a:pPr>
            <a:endParaRPr lang="en-US" sz="2100" dirty="0" smtClean="0">
              <a:latin typeface="Times New Roman"/>
              <a:cs typeface="Times New Roman"/>
            </a:endParaRPr>
          </a:p>
          <a:p>
            <a:pPr>
              <a:lnSpc>
                <a:spcPct val="100000"/>
              </a:lnSpc>
              <a:spcBef>
                <a:spcPts val="41"/>
              </a:spcBef>
            </a:pPr>
            <a:endParaRPr i="1" dirty="0">
              <a:latin typeface="Times New Roman"/>
              <a:cs typeface="Times New Roman"/>
            </a:endParaRPr>
          </a:p>
          <a:p>
            <a:pPr marL="502284">
              <a:lnSpc>
                <a:spcPts val="2315"/>
              </a:lnSpc>
            </a:pPr>
            <a:r>
              <a:rPr i="1" spc="5" dirty="0">
                <a:solidFill>
                  <a:srgbClr val="393834"/>
                </a:solidFill>
                <a:latin typeface="Arial"/>
                <a:cs typeface="Arial"/>
              </a:rPr>
              <a:t>sc</a:t>
            </a:r>
            <a:r>
              <a:rPr i="1" spc="-5" dirty="0">
                <a:solidFill>
                  <a:srgbClr val="393834"/>
                </a:solidFill>
                <a:latin typeface="Arial"/>
                <a:cs typeface="Arial"/>
              </a:rPr>
              <a:t>a</a:t>
            </a:r>
            <a:r>
              <a:rPr i="1" dirty="0">
                <a:solidFill>
                  <a:srgbClr val="393834"/>
                </a:solidFill>
                <a:latin typeface="Arial"/>
                <a:cs typeface="Arial"/>
              </a:rPr>
              <a:t>l</a:t>
            </a:r>
            <a:r>
              <a:rPr i="1" spc="-5" dirty="0">
                <a:solidFill>
                  <a:srgbClr val="393834"/>
                </a:solidFill>
                <a:latin typeface="Arial"/>
                <a:cs typeface="Arial"/>
              </a:rPr>
              <a:t>a</a:t>
            </a:r>
            <a:r>
              <a:rPr i="1" dirty="0">
                <a:solidFill>
                  <a:srgbClr val="393834"/>
                </a:solidFill>
                <a:latin typeface="Arial"/>
                <a:cs typeface="Arial"/>
              </a:rPr>
              <a:t>&gt; </a:t>
            </a:r>
            <a:r>
              <a:rPr i="1" spc="5" dirty="0">
                <a:solidFill>
                  <a:srgbClr val="393834"/>
                </a:solidFill>
                <a:latin typeface="Arial"/>
                <a:cs typeface="Arial"/>
              </a:rPr>
              <a:t>L</a:t>
            </a:r>
            <a:r>
              <a:rPr i="1" spc="-5" dirty="0">
                <a:solidFill>
                  <a:srgbClr val="393834"/>
                </a:solidFill>
                <a:latin typeface="Arial"/>
                <a:cs typeface="Arial"/>
              </a:rPr>
              <a:t>i</a:t>
            </a:r>
            <a:r>
              <a:rPr i="1" spc="5" dirty="0">
                <a:solidFill>
                  <a:srgbClr val="393834"/>
                </a:solidFill>
                <a:latin typeface="Arial"/>
                <a:cs typeface="Arial"/>
              </a:rPr>
              <a:t>s</a:t>
            </a:r>
            <a:r>
              <a:rPr i="1" spc="-15" dirty="0">
                <a:solidFill>
                  <a:srgbClr val="393834"/>
                </a:solidFill>
                <a:latin typeface="Arial"/>
                <a:cs typeface="Arial"/>
              </a:rPr>
              <a:t>t</a:t>
            </a:r>
            <a:r>
              <a:rPr i="1" spc="10" dirty="0">
                <a:solidFill>
                  <a:srgbClr val="393834"/>
                </a:solidFill>
                <a:latin typeface="Arial"/>
                <a:cs typeface="Arial"/>
              </a:rPr>
              <a:t>(</a:t>
            </a:r>
            <a:r>
              <a:rPr i="1" spc="-5" dirty="0">
                <a:solidFill>
                  <a:srgbClr val="393834"/>
                </a:solidFill>
                <a:latin typeface="Arial"/>
                <a:cs typeface="Arial"/>
              </a:rPr>
              <a:t>1,</a:t>
            </a:r>
            <a:r>
              <a:rPr i="1" spc="-15" dirty="0">
                <a:solidFill>
                  <a:srgbClr val="393834"/>
                </a:solidFill>
                <a:latin typeface="Arial"/>
                <a:cs typeface="Arial"/>
              </a:rPr>
              <a:t> </a:t>
            </a:r>
            <a:r>
              <a:rPr i="1" spc="5" dirty="0">
                <a:solidFill>
                  <a:srgbClr val="393834"/>
                </a:solidFill>
                <a:latin typeface="Arial"/>
                <a:cs typeface="Arial"/>
              </a:rPr>
              <a:t>2</a:t>
            </a:r>
            <a:r>
              <a:rPr i="1" spc="-5" dirty="0">
                <a:solidFill>
                  <a:srgbClr val="393834"/>
                </a:solidFill>
                <a:latin typeface="Arial"/>
                <a:cs typeface="Arial"/>
              </a:rPr>
              <a:t>,</a:t>
            </a:r>
            <a:r>
              <a:rPr i="1" spc="-15" dirty="0">
                <a:solidFill>
                  <a:srgbClr val="393834"/>
                </a:solidFill>
                <a:latin typeface="Arial"/>
                <a:cs typeface="Arial"/>
              </a:rPr>
              <a:t> </a:t>
            </a:r>
            <a:r>
              <a:rPr i="1" spc="5" dirty="0">
                <a:solidFill>
                  <a:srgbClr val="393834"/>
                </a:solidFill>
                <a:latin typeface="Arial"/>
                <a:cs typeface="Arial"/>
              </a:rPr>
              <a:t>3</a:t>
            </a:r>
            <a:r>
              <a:rPr i="1" dirty="0">
                <a:solidFill>
                  <a:srgbClr val="393834"/>
                </a:solidFill>
                <a:latin typeface="Arial"/>
                <a:cs typeface="Arial"/>
              </a:rPr>
              <a:t>)</a:t>
            </a:r>
            <a:r>
              <a:rPr i="1" spc="-5" dirty="0">
                <a:solidFill>
                  <a:srgbClr val="393834"/>
                </a:solidFill>
                <a:latin typeface="Arial"/>
                <a:cs typeface="Arial"/>
              </a:rPr>
              <a:t> </a:t>
            </a:r>
            <a:r>
              <a:rPr i="1" dirty="0">
                <a:solidFill>
                  <a:srgbClr val="393834"/>
                </a:solidFill>
                <a:latin typeface="Arial"/>
                <a:cs typeface="Arial"/>
              </a:rPr>
              <a:t>m</a:t>
            </a:r>
            <a:r>
              <a:rPr i="1" spc="5" dirty="0">
                <a:solidFill>
                  <a:srgbClr val="393834"/>
                </a:solidFill>
                <a:latin typeface="Arial"/>
                <a:cs typeface="Arial"/>
              </a:rPr>
              <a:t>a</a:t>
            </a:r>
            <a:r>
              <a:rPr i="1" dirty="0">
                <a:solidFill>
                  <a:srgbClr val="393834"/>
                </a:solidFill>
                <a:latin typeface="Arial"/>
                <a:cs typeface="Arial"/>
              </a:rPr>
              <a:t>p</a:t>
            </a:r>
            <a:r>
              <a:rPr i="1" spc="-5" dirty="0">
                <a:solidFill>
                  <a:srgbClr val="393834"/>
                </a:solidFill>
                <a:latin typeface="Arial"/>
                <a:cs typeface="Arial"/>
              </a:rPr>
              <a:t> </a:t>
            </a:r>
            <a:r>
              <a:rPr i="1" dirty="0">
                <a:solidFill>
                  <a:srgbClr val="393834"/>
                </a:solidFill>
                <a:latin typeface="Arial"/>
                <a:cs typeface="Arial"/>
              </a:rPr>
              <a:t>(_</a:t>
            </a:r>
            <a:r>
              <a:rPr i="1" spc="-10" dirty="0">
                <a:solidFill>
                  <a:srgbClr val="393834"/>
                </a:solidFill>
                <a:latin typeface="Arial"/>
                <a:cs typeface="Arial"/>
              </a:rPr>
              <a:t> </a:t>
            </a:r>
            <a:r>
              <a:rPr i="1" dirty="0">
                <a:solidFill>
                  <a:srgbClr val="393834"/>
                </a:solidFill>
                <a:latin typeface="Arial"/>
                <a:cs typeface="Arial"/>
              </a:rPr>
              <a:t>+ </a:t>
            </a:r>
            <a:r>
              <a:rPr i="1" spc="5" dirty="0">
                <a:solidFill>
                  <a:srgbClr val="393834"/>
                </a:solidFill>
                <a:latin typeface="Arial"/>
                <a:cs typeface="Arial"/>
              </a:rPr>
              <a:t>1</a:t>
            </a:r>
            <a:r>
              <a:rPr i="1" dirty="0">
                <a:solidFill>
                  <a:srgbClr val="393834"/>
                </a:solidFill>
                <a:latin typeface="Arial"/>
                <a:cs typeface="Arial"/>
              </a:rPr>
              <a:t>)</a:t>
            </a:r>
            <a:endParaRPr i="1" dirty="0">
              <a:latin typeface="Arial"/>
              <a:cs typeface="Arial"/>
            </a:endParaRPr>
          </a:p>
          <a:p>
            <a:pPr marL="502284">
              <a:lnSpc>
                <a:spcPts val="2235"/>
              </a:lnSpc>
            </a:pPr>
            <a:r>
              <a:rPr i="1" dirty="0">
                <a:solidFill>
                  <a:srgbClr val="7F0000"/>
                </a:solidFill>
                <a:latin typeface="Arial"/>
                <a:cs typeface="Arial"/>
              </a:rPr>
              <a:t>r</a:t>
            </a:r>
            <a:r>
              <a:rPr i="1" spc="5" dirty="0">
                <a:solidFill>
                  <a:srgbClr val="7F0000"/>
                </a:solidFill>
                <a:latin typeface="Arial"/>
                <a:cs typeface="Arial"/>
              </a:rPr>
              <a:t>es</a:t>
            </a:r>
            <a:r>
              <a:rPr i="1" spc="-5" dirty="0">
                <a:solidFill>
                  <a:srgbClr val="7F0000"/>
                </a:solidFill>
                <a:latin typeface="Arial"/>
                <a:cs typeface="Arial"/>
              </a:rPr>
              <a:t>0: L</a:t>
            </a:r>
            <a:r>
              <a:rPr i="1" dirty="0">
                <a:solidFill>
                  <a:srgbClr val="7F0000"/>
                </a:solidFill>
                <a:latin typeface="Arial"/>
                <a:cs typeface="Arial"/>
              </a:rPr>
              <a:t>i</a:t>
            </a:r>
            <a:r>
              <a:rPr i="1" spc="-5" dirty="0">
                <a:solidFill>
                  <a:srgbClr val="7F0000"/>
                </a:solidFill>
                <a:latin typeface="Arial"/>
                <a:cs typeface="Arial"/>
              </a:rPr>
              <a:t>st</a:t>
            </a:r>
            <a:r>
              <a:rPr i="1" spc="-15" dirty="0">
                <a:solidFill>
                  <a:srgbClr val="7F0000"/>
                </a:solidFill>
                <a:latin typeface="Arial"/>
                <a:cs typeface="Arial"/>
              </a:rPr>
              <a:t>[I</a:t>
            </a:r>
            <a:r>
              <a:rPr i="1" spc="5" dirty="0">
                <a:solidFill>
                  <a:srgbClr val="7F0000"/>
                </a:solidFill>
                <a:latin typeface="Arial"/>
                <a:cs typeface="Arial"/>
              </a:rPr>
              <a:t>n</a:t>
            </a:r>
            <a:r>
              <a:rPr i="1" spc="-15" dirty="0">
                <a:solidFill>
                  <a:srgbClr val="7F0000"/>
                </a:solidFill>
                <a:latin typeface="Arial"/>
                <a:cs typeface="Arial"/>
              </a:rPr>
              <a:t>t</a:t>
            </a:r>
            <a:r>
              <a:rPr i="1" spc="-5" dirty="0">
                <a:solidFill>
                  <a:srgbClr val="7F0000"/>
                </a:solidFill>
                <a:latin typeface="Arial"/>
                <a:cs typeface="Arial"/>
              </a:rPr>
              <a:t>] </a:t>
            </a:r>
            <a:r>
              <a:rPr i="1" dirty="0">
                <a:solidFill>
                  <a:srgbClr val="7F0000"/>
                </a:solidFill>
                <a:latin typeface="Arial"/>
                <a:cs typeface="Arial"/>
              </a:rPr>
              <a:t>=</a:t>
            </a:r>
            <a:r>
              <a:rPr i="1" spc="-10" dirty="0">
                <a:solidFill>
                  <a:srgbClr val="7F0000"/>
                </a:solidFill>
                <a:latin typeface="Arial"/>
                <a:cs typeface="Arial"/>
              </a:rPr>
              <a:t> </a:t>
            </a:r>
            <a:r>
              <a:rPr i="1" spc="5" dirty="0">
                <a:solidFill>
                  <a:srgbClr val="7F0000"/>
                </a:solidFill>
                <a:latin typeface="Arial"/>
                <a:cs typeface="Arial"/>
              </a:rPr>
              <a:t>L</a:t>
            </a:r>
            <a:r>
              <a:rPr i="1" spc="-5" dirty="0">
                <a:solidFill>
                  <a:srgbClr val="7F0000"/>
                </a:solidFill>
                <a:latin typeface="Arial"/>
                <a:cs typeface="Arial"/>
              </a:rPr>
              <a:t>i</a:t>
            </a:r>
            <a:r>
              <a:rPr i="1" spc="5" dirty="0">
                <a:solidFill>
                  <a:srgbClr val="7F0000"/>
                </a:solidFill>
                <a:latin typeface="Arial"/>
                <a:cs typeface="Arial"/>
              </a:rPr>
              <a:t>s</a:t>
            </a:r>
            <a:r>
              <a:rPr i="1" spc="-15" dirty="0">
                <a:solidFill>
                  <a:srgbClr val="7F0000"/>
                </a:solidFill>
                <a:latin typeface="Arial"/>
                <a:cs typeface="Arial"/>
              </a:rPr>
              <a:t>t</a:t>
            </a:r>
            <a:r>
              <a:rPr i="1" dirty="0">
                <a:solidFill>
                  <a:srgbClr val="7F0000"/>
                </a:solidFill>
                <a:latin typeface="Arial"/>
                <a:cs typeface="Arial"/>
              </a:rPr>
              <a:t>(</a:t>
            </a:r>
            <a:r>
              <a:rPr i="1" spc="5" dirty="0">
                <a:solidFill>
                  <a:srgbClr val="7F0000"/>
                </a:solidFill>
                <a:latin typeface="Arial"/>
                <a:cs typeface="Arial"/>
              </a:rPr>
              <a:t>2</a:t>
            </a:r>
            <a:r>
              <a:rPr i="1" spc="-5" dirty="0">
                <a:solidFill>
                  <a:srgbClr val="7F0000"/>
                </a:solidFill>
                <a:latin typeface="Arial"/>
                <a:cs typeface="Arial"/>
              </a:rPr>
              <a:t>,</a:t>
            </a:r>
            <a:r>
              <a:rPr i="1" spc="-15" dirty="0">
                <a:solidFill>
                  <a:srgbClr val="7F0000"/>
                </a:solidFill>
                <a:latin typeface="Arial"/>
                <a:cs typeface="Arial"/>
              </a:rPr>
              <a:t> </a:t>
            </a:r>
            <a:r>
              <a:rPr i="1" spc="5" dirty="0">
                <a:solidFill>
                  <a:srgbClr val="7F0000"/>
                </a:solidFill>
                <a:latin typeface="Arial"/>
                <a:cs typeface="Arial"/>
              </a:rPr>
              <a:t>3</a:t>
            </a:r>
            <a:r>
              <a:rPr i="1" spc="-5" dirty="0">
                <a:solidFill>
                  <a:srgbClr val="7F0000"/>
                </a:solidFill>
                <a:latin typeface="Arial"/>
                <a:cs typeface="Arial"/>
              </a:rPr>
              <a:t>,</a:t>
            </a:r>
            <a:r>
              <a:rPr i="1" spc="-15" dirty="0">
                <a:solidFill>
                  <a:srgbClr val="7F0000"/>
                </a:solidFill>
                <a:latin typeface="Arial"/>
                <a:cs typeface="Arial"/>
              </a:rPr>
              <a:t> </a:t>
            </a:r>
            <a:r>
              <a:rPr i="1" spc="5" dirty="0">
                <a:solidFill>
                  <a:srgbClr val="7F0000"/>
                </a:solidFill>
                <a:latin typeface="Arial"/>
                <a:cs typeface="Arial"/>
              </a:rPr>
              <a:t>4</a:t>
            </a:r>
            <a:r>
              <a:rPr i="1" dirty="0">
                <a:solidFill>
                  <a:srgbClr val="7F0000"/>
                </a:solidFill>
                <a:latin typeface="Arial"/>
                <a:cs typeface="Arial"/>
              </a:rPr>
              <a:t>)</a:t>
            </a:r>
            <a:endParaRPr i="1" dirty="0">
              <a:latin typeface="Arial"/>
              <a:cs typeface="Arial"/>
            </a:endParaRPr>
          </a:p>
          <a:p>
            <a:pPr marL="502284">
              <a:lnSpc>
                <a:spcPts val="2235"/>
              </a:lnSpc>
            </a:pPr>
            <a:r>
              <a:rPr i="1" spc="5" dirty="0">
                <a:solidFill>
                  <a:srgbClr val="393834"/>
                </a:solidFill>
                <a:latin typeface="Arial"/>
                <a:cs typeface="Arial"/>
              </a:rPr>
              <a:t>sc</a:t>
            </a:r>
            <a:r>
              <a:rPr i="1" spc="-5" dirty="0">
                <a:solidFill>
                  <a:srgbClr val="393834"/>
                </a:solidFill>
                <a:latin typeface="Arial"/>
                <a:cs typeface="Arial"/>
              </a:rPr>
              <a:t>a</a:t>
            </a:r>
            <a:r>
              <a:rPr i="1" dirty="0">
                <a:solidFill>
                  <a:srgbClr val="393834"/>
                </a:solidFill>
                <a:latin typeface="Arial"/>
                <a:cs typeface="Arial"/>
              </a:rPr>
              <a:t>l</a:t>
            </a:r>
            <a:r>
              <a:rPr i="1" spc="-5" dirty="0">
                <a:solidFill>
                  <a:srgbClr val="393834"/>
                </a:solidFill>
                <a:latin typeface="Arial"/>
                <a:cs typeface="Arial"/>
              </a:rPr>
              <a:t>a</a:t>
            </a:r>
            <a:r>
              <a:rPr i="1" dirty="0">
                <a:solidFill>
                  <a:srgbClr val="393834"/>
                </a:solidFill>
                <a:latin typeface="Arial"/>
                <a:cs typeface="Arial"/>
              </a:rPr>
              <a:t>&gt; </a:t>
            </a:r>
            <a:r>
              <a:rPr i="1" spc="-5" dirty="0">
                <a:solidFill>
                  <a:srgbClr val="393834"/>
                </a:solidFill>
                <a:latin typeface="Arial"/>
                <a:cs typeface="Arial"/>
              </a:rPr>
              <a:t>S</a:t>
            </a:r>
            <a:r>
              <a:rPr i="1" spc="5" dirty="0">
                <a:solidFill>
                  <a:srgbClr val="393834"/>
                </a:solidFill>
                <a:latin typeface="Arial"/>
                <a:cs typeface="Arial"/>
              </a:rPr>
              <a:t>e</a:t>
            </a:r>
            <a:r>
              <a:rPr i="1" spc="-15" dirty="0">
                <a:solidFill>
                  <a:srgbClr val="393834"/>
                </a:solidFill>
                <a:latin typeface="Arial"/>
                <a:cs typeface="Arial"/>
              </a:rPr>
              <a:t>t</a:t>
            </a:r>
            <a:r>
              <a:rPr i="1" dirty="0">
                <a:solidFill>
                  <a:srgbClr val="393834"/>
                </a:solidFill>
                <a:latin typeface="Arial"/>
                <a:cs typeface="Arial"/>
              </a:rPr>
              <a:t>(</a:t>
            </a:r>
            <a:r>
              <a:rPr i="1" spc="5" dirty="0">
                <a:solidFill>
                  <a:srgbClr val="393834"/>
                </a:solidFill>
                <a:latin typeface="Arial"/>
                <a:cs typeface="Arial"/>
              </a:rPr>
              <a:t>1</a:t>
            </a:r>
            <a:r>
              <a:rPr i="1" spc="-5" dirty="0">
                <a:solidFill>
                  <a:srgbClr val="393834"/>
                </a:solidFill>
                <a:latin typeface="Arial"/>
                <a:cs typeface="Arial"/>
              </a:rPr>
              <a:t>,</a:t>
            </a:r>
            <a:r>
              <a:rPr i="1" spc="-15" dirty="0">
                <a:solidFill>
                  <a:srgbClr val="393834"/>
                </a:solidFill>
                <a:latin typeface="Arial"/>
                <a:cs typeface="Arial"/>
              </a:rPr>
              <a:t> </a:t>
            </a:r>
            <a:r>
              <a:rPr i="1" spc="5" dirty="0">
                <a:solidFill>
                  <a:srgbClr val="393834"/>
                </a:solidFill>
                <a:latin typeface="Arial"/>
                <a:cs typeface="Arial"/>
              </a:rPr>
              <a:t>2</a:t>
            </a:r>
            <a:r>
              <a:rPr i="1" spc="-5" dirty="0">
                <a:solidFill>
                  <a:srgbClr val="393834"/>
                </a:solidFill>
                <a:latin typeface="Arial"/>
                <a:cs typeface="Arial"/>
              </a:rPr>
              <a:t>, 3</a:t>
            </a:r>
            <a:r>
              <a:rPr i="1" dirty="0">
                <a:solidFill>
                  <a:srgbClr val="393834"/>
                </a:solidFill>
                <a:latin typeface="Arial"/>
                <a:cs typeface="Arial"/>
              </a:rPr>
              <a:t>)</a:t>
            </a:r>
            <a:r>
              <a:rPr i="1" spc="-5" dirty="0">
                <a:solidFill>
                  <a:srgbClr val="393834"/>
                </a:solidFill>
                <a:latin typeface="Arial"/>
                <a:cs typeface="Arial"/>
              </a:rPr>
              <a:t> </a:t>
            </a:r>
            <a:r>
              <a:rPr i="1" dirty="0">
                <a:solidFill>
                  <a:srgbClr val="393834"/>
                </a:solidFill>
                <a:latin typeface="Arial"/>
                <a:cs typeface="Arial"/>
              </a:rPr>
              <a:t>m</a:t>
            </a:r>
            <a:r>
              <a:rPr i="1" spc="5" dirty="0">
                <a:solidFill>
                  <a:srgbClr val="393834"/>
                </a:solidFill>
                <a:latin typeface="Arial"/>
                <a:cs typeface="Arial"/>
              </a:rPr>
              <a:t>a</a:t>
            </a:r>
            <a:r>
              <a:rPr i="1" dirty="0">
                <a:solidFill>
                  <a:srgbClr val="393834"/>
                </a:solidFill>
                <a:latin typeface="Arial"/>
                <a:cs typeface="Arial"/>
              </a:rPr>
              <a:t>p</a:t>
            </a:r>
            <a:r>
              <a:rPr i="1" spc="-5" dirty="0">
                <a:solidFill>
                  <a:srgbClr val="393834"/>
                </a:solidFill>
                <a:latin typeface="Arial"/>
                <a:cs typeface="Arial"/>
              </a:rPr>
              <a:t> </a:t>
            </a:r>
            <a:r>
              <a:rPr i="1" dirty="0">
                <a:solidFill>
                  <a:srgbClr val="393834"/>
                </a:solidFill>
                <a:latin typeface="Arial"/>
                <a:cs typeface="Arial"/>
              </a:rPr>
              <a:t>(_</a:t>
            </a:r>
            <a:r>
              <a:rPr i="1" spc="-5" dirty="0">
                <a:solidFill>
                  <a:srgbClr val="393834"/>
                </a:solidFill>
                <a:latin typeface="Arial"/>
                <a:cs typeface="Arial"/>
              </a:rPr>
              <a:t> </a:t>
            </a:r>
            <a:r>
              <a:rPr i="1" dirty="0">
                <a:solidFill>
                  <a:srgbClr val="393834"/>
                </a:solidFill>
                <a:latin typeface="Arial"/>
                <a:cs typeface="Arial"/>
              </a:rPr>
              <a:t>*</a:t>
            </a:r>
            <a:r>
              <a:rPr i="1" spc="-10" dirty="0">
                <a:solidFill>
                  <a:srgbClr val="393834"/>
                </a:solidFill>
                <a:latin typeface="Arial"/>
                <a:cs typeface="Arial"/>
              </a:rPr>
              <a:t> </a:t>
            </a:r>
            <a:r>
              <a:rPr i="1" spc="-5" dirty="0">
                <a:solidFill>
                  <a:srgbClr val="393834"/>
                </a:solidFill>
                <a:latin typeface="Arial"/>
                <a:cs typeface="Arial"/>
              </a:rPr>
              <a:t>2</a:t>
            </a:r>
            <a:r>
              <a:rPr i="1" dirty="0">
                <a:solidFill>
                  <a:srgbClr val="393834"/>
                </a:solidFill>
                <a:latin typeface="Arial"/>
                <a:cs typeface="Arial"/>
              </a:rPr>
              <a:t>)</a:t>
            </a:r>
            <a:endParaRPr i="1" dirty="0">
              <a:latin typeface="Arial"/>
              <a:cs typeface="Arial"/>
            </a:endParaRPr>
          </a:p>
          <a:p>
            <a:pPr marL="502284">
              <a:lnSpc>
                <a:spcPts val="2315"/>
              </a:lnSpc>
            </a:pPr>
            <a:r>
              <a:rPr i="1" dirty="0">
                <a:solidFill>
                  <a:srgbClr val="7F0000"/>
                </a:solidFill>
                <a:latin typeface="Arial"/>
                <a:cs typeface="Arial"/>
              </a:rPr>
              <a:t>r</a:t>
            </a:r>
            <a:r>
              <a:rPr i="1" spc="5" dirty="0">
                <a:solidFill>
                  <a:srgbClr val="7F0000"/>
                </a:solidFill>
                <a:latin typeface="Arial"/>
                <a:cs typeface="Arial"/>
              </a:rPr>
              <a:t>es</a:t>
            </a:r>
            <a:r>
              <a:rPr i="1" spc="-5" dirty="0">
                <a:solidFill>
                  <a:srgbClr val="7F0000"/>
                </a:solidFill>
                <a:latin typeface="Arial"/>
                <a:cs typeface="Arial"/>
              </a:rPr>
              <a:t>0: S</a:t>
            </a:r>
            <a:r>
              <a:rPr i="1" spc="5" dirty="0">
                <a:solidFill>
                  <a:srgbClr val="7F0000"/>
                </a:solidFill>
                <a:latin typeface="Arial"/>
                <a:cs typeface="Arial"/>
              </a:rPr>
              <a:t>e</a:t>
            </a:r>
            <a:r>
              <a:rPr i="1" spc="-15" dirty="0">
                <a:solidFill>
                  <a:srgbClr val="7F0000"/>
                </a:solidFill>
                <a:latin typeface="Arial"/>
                <a:cs typeface="Arial"/>
              </a:rPr>
              <a:t>t[I</a:t>
            </a:r>
            <a:r>
              <a:rPr i="1" spc="5" dirty="0">
                <a:solidFill>
                  <a:srgbClr val="7F0000"/>
                </a:solidFill>
                <a:latin typeface="Arial"/>
                <a:cs typeface="Arial"/>
              </a:rPr>
              <a:t>n</a:t>
            </a:r>
            <a:r>
              <a:rPr i="1" spc="-15" dirty="0">
                <a:solidFill>
                  <a:srgbClr val="7F0000"/>
                </a:solidFill>
                <a:latin typeface="Arial"/>
                <a:cs typeface="Arial"/>
              </a:rPr>
              <a:t>t</a:t>
            </a:r>
            <a:r>
              <a:rPr i="1" spc="-5" dirty="0">
                <a:solidFill>
                  <a:srgbClr val="7F0000"/>
                </a:solidFill>
                <a:latin typeface="Arial"/>
                <a:cs typeface="Arial"/>
              </a:rPr>
              <a:t>]</a:t>
            </a:r>
            <a:r>
              <a:rPr i="1" spc="-15" dirty="0">
                <a:solidFill>
                  <a:srgbClr val="7F0000"/>
                </a:solidFill>
                <a:latin typeface="Arial"/>
                <a:cs typeface="Arial"/>
              </a:rPr>
              <a:t> </a:t>
            </a:r>
            <a:r>
              <a:rPr i="1" dirty="0">
                <a:solidFill>
                  <a:srgbClr val="7F0000"/>
                </a:solidFill>
                <a:latin typeface="Arial"/>
                <a:cs typeface="Arial"/>
              </a:rPr>
              <a:t>= </a:t>
            </a:r>
            <a:r>
              <a:rPr i="1" spc="-5" dirty="0">
                <a:solidFill>
                  <a:srgbClr val="7F0000"/>
                </a:solidFill>
                <a:latin typeface="Arial"/>
                <a:cs typeface="Arial"/>
              </a:rPr>
              <a:t>S</a:t>
            </a:r>
            <a:r>
              <a:rPr i="1" spc="5" dirty="0">
                <a:solidFill>
                  <a:srgbClr val="7F0000"/>
                </a:solidFill>
                <a:latin typeface="Arial"/>
                <a:cs typeface="Arial"/>
              </a:rPr>
              <a:t>e</a:t>
            </a:r>
            <a:r>
              <a:rPr i="1" spc="-15" dirty="0">
                <a:solidFill>
                  <a:srgbClr val="7F0000"/>
                </a:solidFill>
                <a:latin typeface="Arial"/>
                <a:cs typeface="Arial"/>
              </a:rPr>
              <a:t>t</a:t>
            </a:r>
            <a:r>
              <a:rPr i="1" dirty="0">
                <a:solidFill>
                  <a:srgbClr val="7F0000"/>
                </a:solidFill>
                <a:latin typeface="Arial"/>
                <a:cs typeface="Arial"/>
              </a:rPr>
              <a:t>(</a:t>
            </a:r>
            <a:r>
              <a:rPr i="1" spc="5" dirty="0">
                <a:solidFill>
                  <a:srgbClr val="7F0000"/>
                </a:solidFill>
                <a:latin typeface="Arial"/>
                <a:cs typeface="Arial"/>
              </a:rPr>
              <a:t>2</a:t>
            </a:r>
            <a:r>
              <a:rPr i="1" spc="-5" dirty="0">
                <a:solidFill>
                  <a:srgbClr val="7F0000"/>
                </a:solidFill>
                <a:latin typeface="Arial"/>
                <a:cs typeface="Arial"/>
              </a:rPr>
              <a:t>,</a:t>
            </a:r>
            <a:r>
              <a:rPr i="1" spc="-15" dirty="0">
                <a:solidFill>
                  <a:srgbClr val="7F0000"/>
                </a:solidFill>
                <a:latin typeface="Arial"/>
                <a:cs typeface="Arial"/>
              </a:rPr>
              <a:t> </a:t>
            </a:r>
            <a:r>
              <a:rPr i="1" spc="5" dirty="0">
                <a:solidFill>
                  <a:srgbClr val="7F0000"/>
                </a:solidFill>
                <a:latin typeface="Arial"/>
                <a:cs typeface="Arial"/>
              </a:rPr>
              <a:t>4</a:t>
            </a:r>
            <a:r>
              <a:rPr i="1" spc="-5" dirty="0">
                <a:solidFill>
                  <a:srgbClr val="7F0000"/>
                </a:solidFill>
                <a:latin typeface="Arial"/>
                <a:cs typeface="Arial"/>
              </a:rPr>
              <a:t>, 6</a:t>
            </a:r>
            <a:r>
              <a:rPr i="1" dirty="0" smtClean="0">
                <a:solidFill>
                  <a:srgbClr val="7F0000"/>
                </a:solidFill>
                <a:latin typeface="Arial"/>
                <a:cs typeface="Arial"/>
              </a:rPr>
              <a:t>)</a:t>
            </a:r>
            <a:endParaRPr lang="en-US" i="1" dirty="0" smtClean="0">
              <a:solidFill>
                <a:srgbClr val="7F0000"/>
              </a:solidFill>
              <a:latin typeface="Arial"/>
              <a:cs typeface="Arial"/>
            </a:endParaRPr>
          </a:p>
          <a:p>
            <a:pPr marL="502284">
              <a:lnSpc>
                <a:spcPts val="2315"/>
              </a:lnSpc>
            </a:pPr>
            <a:endParaRPr sz="2000" dirty="0">
              <a:latin typeface="Arial"/>
              <a:cs typeface="Arial"/>
            </a:endParaRPr>
          </a:p>
          <a:p>
            <a:pPr>
              <a:lnSpc>
                <a:spcPct val="100000"/>
              </a:lnSpc>
              <a:spcBef>
                <a:spcPts val="10"/>
              </a:spcBef>
            </a:pPr>
            <a:endParaRPr sz="1800" dirty="0">
              <a:latin typeface="Times New Roman"/>
              <a:cs typeface="Times New Roman"/>
            </a:endParaRPr>
          </a:p>
          <a:p>
            <a:pPr marL="461009" marR="45720">
              <a:lnSpc>
                <a:spcPts val="1885"/>
              </a:lnSpc>
            </a:pPr>
            <a:r>
              <a:rPr sz="1400" b="1" i="1" dirty="0">
                <a:solidFill>
                  <a:schemeClr val="tx2">
                    <a:lumMod val="75000"/>
                    <a:lumOff val="25000"/>
                  </a:schemeClr>
                </a:solidFill>
              </a:rPr>
              <a:t>This behavior in the collections libraries is called the uniform return type principle.</a:t>
            </a:r>
          </a:p>
        </p:txBody>
      </p:sp>
    </p:spTree>
    <p:extLst>
      <p:ext uri="{BB962C8B-B14F-4D97-AF65-F5344CB8AC3E}">
        <p14:creationId xmlns:p14="http://schemas.microsoft.com/office/powerpoint/2010/main" val="184613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087" y="228600"/>
            <a:ext cx="8042276" cy="654424"/>
          </a:xfrm>
        </p:spPr>
        <p:txBody>
          <a:bodyPr/>
          <a:lstStyle/>
          <a:p>
            <a:pPr lvl="1" algn="ctr" rtl="0">
              <a:spcBef>
                <a:spcPct val="0"/>
              </a:spcBef>
            </a:pPr>
            <a:r>
              <a:rPr lang="en-US" sz="2400" b="1" i="1" kern="1200" dirty="0">
                <a:solidFill>
                  <a:schemeClr val="accent1"/>
                </a:solidFill>
                <a:latin typeface="+mj-lt"/>
                <a:ea typeface="+mj-ea"/>
                <a:cs typeface="+mj-cs"/>
              </a:rPr>
              <a:t>Collection Operations</a:t>
            </a:r>
            <a:br>
              <a:rPr lang="en-US" sz="2400" b="1" i="1" kern="1200" dirty="0">
                <a:solidFill>
                  <a:schemeClr val="accent1"/>
                </a:solidFill>
                <a:latin typeface="+mj-lt"/>
                <a:ea typeface="+mj-ea"/>
                <a:cs typeface="+mj-cs"/>
              </a:rPr>
            </a:br>
            <a:endParaRPr lang="en-US" sz="2400" b="1" i="1" kern="1200" dirty="0">
              <a:solidFill>
                <a:schemeClr val="accent1"/>
              </a:solidFill>
              <a:latin typeface="+mj-lt"/>
              <a:ea typeface="+mj-ea"/>
              <a:cs typeface="+mj-cs"/>
            </a:endParaRPr>
          </a:p>
        </p:txBody>
      </p:sp>
      <p:sp>
        <p:nvSpPr>
          <p:cNvPr id="4" name="object 3"/>
          <p:cNvSpPr txBox="1"/>
          <p:nvPr/>
        </p:nvSpPr>
        <p:spPr>
          <a:xfrm>
            <a:off x="304800" y="1231296"/>
            <a:ext cx="8610600" cy="4584268"/>
          </a:xfrm>
          <a:prstGeom prst="rect">
            <a:avLst/>
          </a:prstGeom>
        </p:spPr>
        <p:txBody>
          <a:bodyPr vert="horz" wrap="square" lIns="0" tIns="0" rIns="0" bIns="0" rtlCol="0">
            <a:spAutoFit/>
          </a:bodyPr>
          <a:lstStyle/>
          <a:p>
            <a:pPr marL="461009" marR="45720">
              <a:lnSpc>
                <a:spcPts val="1885"/>
              </a:lnSpc>
            </a:pPr>
            <a:r>
              <a:rPr dirty="0">
                <a:solidFill>
                  <a:schemeClr val="tx2">
                    <a:lumMod val="75000"/>
                    <a:lumOff val="25000"/>
                  </a:schemeClr>
                </a:solidFill>
              </a:rPr>
              <a:t>Top of collection hierarchy. Its abstract method is foreach: def foreach[U](f: Elem =&gt; U)</a:t>
            </a:r>
          </a:p>
          <a:p>
            <a:pPr>
              <a:lnSpc>
                <a:spcPct val="100000"/>
              </a:lnSpc>
              <a:spcBef>
                <a:spcPts val="45"/>
              </a:spcBef>
            </a:pPr>
            <a:endParaRPr sz="2300" dirty="0">
              <a:latin typeface="Times New Roman"/>
              <a:cs typeface="Times New Roman"/>
            </a:endParaRPr>
          </a:p>
          <a:p>
            <a:pPr marL="461009" marR="45720">
              <a:lnSpc>
                <a:spcPts val="1885"/>
              </a:lnSpc>
            </a:pPr>
            <a:r>
              <a:rPr dirty="0">
                <a:solidFill>
                  <a:schemeClr val="tx2">
                    <a:lumMod val="75000"/>
                    <a:lumOff val="25000"/>
                  </a:schemeClr>
                </a:solidFill>
              </a:rPr>
              <a:t>Traversable also provides lot of concrete methods they fall in following </a:t>
            </a:r>
            <a:r>
              <a:rPr dirty="0" smtClean="0">
                <a:solidFill>
                  <a:schemeClr val="tx2">
                    <a:lumMod val="75000"/>
                    <a:lumOff val="25000"/>
                  </a:schemeClr>
                </a:solidFill>
              </a:rPr>
              <a:t>categories</a:t>
            </a:r>
            <a:endParaRPr lang="en-US" dirty="0" smtClean="0">
              <a:solidFill>
                <a:schemeClr val="tx2">
                  <a:lumMod val="75000"/>
                  <a:lumOff val="25000"/>
                </a:schemeClr>
              </a:solidFill>
            </a:endParaRPr>
          </a:p>
          <a:p>
            <a:pPr marL="461009" marR="45720">
              <a:lnSpc>
                <a:spcPts val="1885"/>
              </a:lnSpc>
            </a:pPr>
            <a:endParaRPr dirty="0">
              <a:solidFill>
                <a:schemeClr val="tx2">
                  <a:lumMod val="75000"/>
                  <a:lumOff val="25000"/>
                </a:schemeClr>
              </a:solidFill>
            </a:endParaRPr>
          </a:p>
          <a:p>
            <a:pPr marL="353695">
              <a:lnSpc>
                <a:spcPts val="2150"/>
              </a:lnSpc>
              <a:spcBef>
                <a:spcPts val="345"/>
              </a:spcBef>
            </a:pPr>
            <a:r>
              <a:rPr sz="1400" spc="-15" dirty="0">
                <a:solidFill>
                  <a:srgbClr val="393834"/>
                </a:solidFill>
                <a:latin typeface="Arial"/>
                <a:cs typeface="Arial"/>
              </a:rPr>
              <a:t>A</a:t>
            </a:r>
            <a:r>
              <a:rPr sz="1400" spc="-5" dirty="0">
                <a:solidFill>
                  <a:srgbClr val="393834"/>
                </a:solidFill>
                <a:latin typeface="Arial"/>
                <a:cs typeface="Arial"/>
              </a:rPr>
              <a:t>dd</a:t>
            </a:r>
            <a:r>
              <a:rPr sz="1400" spc="-10" dirty="0">
                <a:solidFill>
                  <a:srgbClr val="393834"/>
                </a:solidFill>
                <a:latin typeface="Arial"/>
                <a:cs typeface="Arial"/>
              </a:rPr>
              <a:t>i</a:t>
            </a:r>
            <a:r>
              <a:rPr sz="1400" dirty="0">
                <a:solidFill>
                  <a:srgbClr val="393834"/>
                </a:solidFill>
                <a:latin typeface="Arial"/>
                <a:cs typeface="Arial"/>
              </a:rPr>
              <a:t>t</a:t>
            </a:r>
            <a:r>
              <a:rPr sz="1400" spc="-10" dirty="0">
                <a:solidFill>
                  <a:srgbClr val="393834"/>
                </a:solidFill>
                <a:latin typeface="Arial"/>
                <a:cs typeface="Arial"/>
              </a:rPr>
              <a:t>i</a:t>
            </a:r>
            <a:r>
              <a:rPr sz="1400" spc="-5" dirty="0">
                <a:solidFill>
                  <a:srgbClr val="393834"/>
                </a:solidFill>
                <a:latin typeface="Arial"/>
                <a:cs typeface="Arial"/>
              </a:rPr>
              <a:t>on</a:t>
            </a:r>
            <a:r>
              <a:rPr sz="1400" dirty="0">
                <a:solidFill>
                  <a:srgbClr val="393834"/>
                </a:solidFill>
                <a:latin typeface="Arial"/>
                <a:cs typeface="Arial"/>
              </a:rPr>
              <a:t>:</a:t>
            </a:r>
            <a:r>
              <a:rPr sz="1400" spc="-5" dirty="0">
                <a:solidFill>
                  <a:srgbClr val="393834"/>
                </a:solidFill>
                <a:latin typeface="Arial"/>
                <a:cs typeface="Arial"/>
              </a:rPr>
              <a:t> </a:t>
            </a:r>
            <a:r>
              <a:rPr sz="1400" i="1" dirty="0">
                <a:solidFill>
                  <a:srgbClr val="00007F"/>
                </a:solidFill>
                <a:latin typeface="Arial"/>
                <a:cs typeface="Arial"/>
              </a:rPr>
              <a:t>++</a:t>
            </a:r>
            <a:r>
              <a:rPr sz="1400" i="1" spc="-5" dirty="0">
                <a:solidFill>
                  <a:srgbClr val="00007F"/>
                </a:solidFill>
                <a:latin typeface="Arial"/>
                <a:cs typeface="Arial"/>
              </a:rPr>
              <a:t>, </a:t>
            </a:r>
            <a:r>
              <a:rPr sz="1400" i="1" spc="-10" dirty="0">
                <a:solidFill>
                  <a:srgbClr val="00007F"/>
                </a:solidFill>
                <a:latin typeface="Arial"/>
                <a:cs typeface="Arial"/>
              </a:rPr>
              <a:t>a</a:t>
            </a:r>
            <a:r>
              <a:rPr sz="1400" i="1" spc="-5" dirty="0">
                <a:solidFill>
                  <a:srgbClr val="00007F"/>
                </a:solidFill>
                <a:latin typeface="Arial"/>
                <a:cs typeface="Arial"/>
              </a:rPr>
              <a:t>ppe</a:t>
            </a:r>
            <a:r>
              <a:rPr sz="1400" i="1" spc="-10" dirty="0">
                <a:solidFill>
                  <a:srgbClr val="00007F"/>
                </a:solidFill>
                <a:latin typeface="Arial"/>
                <a:cs typeface="Arial"/>
              </a:rPr>
              <a:t>n</a:t>
            </a:r>
            <a:r>
              <a:rPr sz="1400" i="1" spc="-5" dirty="0">
                <a:solidFill>
                  <a:srgbClr val="00007F"/>
                </a:solidFill>
                <a:latin typeface="Arial"/>
                <a:cs typeface="Arial"/>
              </a:rPr>
              <a:t>d</a:t>
            </a:r>
            <a:r>
              <a:rPr sz="1400" i="1" dirty="0">
                <a:solidFill>
                  <a:srgbClr val="00007F"/>
                </a:solidFill>
                <a:latin typeface="Arial"/>
                <a:cs typeface="Arial"/>
              </a:rPr>
              <a:t>s </a:t>
            </a:r>
            <a:r>
              <a:rPr sz="1400" i="1" spc="-10" dirty="0">
                <a:solidFill>
                  <a:srgbClr val="00007F"/>
                </a:solidFill>
                <a:latin typeface="Arial"/>
                <a:cs typeface="Arial"/>
              </a:rPr>
              <a:t>t</a:t>
            </a:r>
            <a:r>
              <a:rPr sz="1400" i="1" dirty="0">
                <a:solidFill>
                  <a:srgbClr val="00007F"/>
                </a:solidFill>
                <a:latin typeface="Arial"/>
                <a:cs typeface="Arial"/>
              </a:rPr>
              <a:t>wo</a:t>
            </a:r>
            <a:r>
              <a:rPr sz="1400" i="1" spc="-5" dirty="0">
                <a:solidFill>
                  <a:srgbClr val="00007F"/>
                </a:solidFill>
                <a:latin typeface="Arial"/>
                <a:cs typeface="Arial"/>
              </a:rPr>
              <a:t> </a:t>
            </a:r>
            <a:r>
              <a:rPr sz="1400" i="1" spc="-10" dirty="0">
                <a:solidFill>
                  <a:srgbClr val="00007F"/>
                </a:solidFill>
                <a:latin typeface="Arial"/>
                <a:cs typeface="Arial"/>
              </a:rPr>
              <a:t>t</a:t>
            </a:r>
            <a:r>
              <a:rPr sz="1400" i="1" spc="-5" dirty="0">
                <a:solidFill>
                  <a:srgbClr val="00007F"/>
                </a:solidFill>
                <a:latin typeface="Arial"/>
                <a:cs typeface="Arial"/>
              </a:rPr>
              <a:t>raver</a:t>
            </a:r>
            <a:r>
              <a:rPr sz="1400" i="1" dirty="0">
                <a:solidFill>
                  <a:srgbClr val="00007F"/>
                </a:solidFill>
                <a:latin typeface="Arial"/>
                <a:cs typeface="Arial"/>
              </a:rPr>
              <a:t>sabl</a:t>
            </a:r>
            <a:r>
              <a:rPr sz="1400" i="1" spc="-5" dirty="0">
                <a:solidFill>
                  <a:srgbClr val="00007F"/>
                </a:solidFill>
                <a:latin typeface="Arial"/>
                <a:cs typeface="Arial"/>
              </a:rPr>
              <a:t>e</a:t>
            </a:r>
            <a:r>
              <a:rPr sz="1400" i="1" dirty="0">
                <a:solidFill>
                  <a:srgbClr val="00007F"/>
                </a:solidFill>
                <a:latin typeface="Arial"/>
                <a:cs typeface="Arial"/>
              </a:rPr>
              <a:t>s </a:t>
            </a:r>
            <a:r>
              <a:rPr sz="1400" i="1" spc="-10" dirty="0">
                <a:solidFill>
                  <a:srgbClr val="00007F"/>
                </a:solidFill>
                <a:latin typeface="Arial"/>
                <a:cs typeface="Arial"/>
              </a:rPr>
              <a:t>t</a:t>
            </a:r>
            <a:r>
              <a:rPr sz="1400" i="1" spc="-5" dirty="0">
                <a:solidFill>
                  <a:srgbClr val="00007F"/>
                </a:solidFill>
                <a:latin typeface="Arial"/>
                <a:cs typeface="Arial"/>
              </a:rPr>
              <a:t>og</a:t>
            </a:r>
            <a:r>
              <a:rPr sz="1400" i="1" spc="-10" dirty="0">
                <a:solidFill>
                  <a:srgbClr val="00007F"/>
                </a:solidFill>
                <a:latin typeface="Arial"/>
                <a:cs typeface="Arial"/>
              </a:rPr>
              <a:t>e</a:t>
            </a:r>
            <a:r>
              <a:rPr sz="1400" i="1" spc="-5" dirty="0">
                <a:solidFill>
                  <a:srgbClr val="00007F"/>
                </a:solidFill>
                <a:latin typeface="Arial"/>
                <a:cs typeface="Arial"/>
              </a:rPr>
              <a:t>th</a:t>
            </a:r>
            <a:r>
              <a:rPr sz="1400" i="1" spc="-10" dirty="0">
                <a:solidFill>
                  <a:srgbClr val="00007F"/>
                </a:solidFill>
                <a:latin typeface="Arial"/>
                <a:cs typeface="Arial"/>
              </a:rPr>
              <a:t>e</a:t>
            </a:r>
            <a:r>
              <a:rPr sz="1400" i="1" dirty="0">
                <a:solidFill>
                  <a:srgbClr val="00007F"/>
                </a:solidFill>
                <a:latin typeface="Arial"/>
                <a:cs typeface="Arial"/>
              </a:rPr>
              <a:t>r</a:t>
            </a:r>
            <a:endParaRPr sz="1400" dirty="0">
              <a:latin typeface="Arial"/>
              <a:cs typeface="Arial"/>
            </a:endParaRPr>
          </a:p>
          <a:p>
            <a:pPr marL="332740">
              <a:lnSpc>
                <a:spcPts val="2075"/>
              </a:lnSpc>
            </a:pPr>
            <a:r>
              <a:rPr sz="1400" dirty="0">
                <a:solidFill>
                  <a:srgbClr val="393834"/>
                </a:solidFill>
                <a:latin typeface="Arial"/>
                <a:cs typeface="Arial"/>
              </a:rPr>
              <a:t>Map</a:t>
            </a:r>
            <a:r>
              <a:rPr sz="1400" spc="-5" dirty="0">
                <a:solidFill>
                  <a:srgbClr val="393834"/>
                </a:solidFill>
                <a:latin typeface="Arial"/>
                <a:cs typeface="Arial"/>
              </a:rPr>
              <a:t> </a:t>
            </a:r>
            <a:r>
              <a:rPr sz="1400" spc="-15" dirty="0">
                <a:solidFill>
                  <a:srgbClr val="393834"/>
                </a:solidFill>
                <a:latin typeface="Arial"/>
                <a:cs typeface="Arial"/>
              </a:rPr>
              <a:t>o</a:t>
            </a:r>
            <a:r>
              <a:rPr sz="1400" spc="-5" dirty="0">
                <a:solidFill>
                  <a:srgbClr val="393834"/>
                </a:solidFill>
                <a:latin typeface="Arial"/>
                <a:cs typeface="Arial"/>
              </a:rPr>
              <a:t>p</a:t>
            </a:r>
            <a:r>
              <a:rPr sz="1400" spc="-15" dirty="0">
                <a:solidFill>
                  <a:srgbClr val="393834"/>
                </a:solidFill>
                <a:latin typeface="Arial"/>
                <a:cs typeface="Arial"/>
              </a:rPr>
              <a:t>e</a:t>
            </a:r>
            <a:r>
              <a:rPr sz="1400" dirty="0">
                <a:solidFill>
                  <a:srgbClr val="393834"/>
                </a:solidFill>
                <a:latin typeface="Arial"/>
                <a:cs typeface="Arial"/>
              </a:rPr>
              <a:t>ratio</a:t>
            </a:r>
            <a:r>
              <a:rPr sz="1400" spc="-15" dirty="0">
                <a:solidFill>
                  <a:srgbClr val="393834"/>
                </a:solidFill>
                <a:latin typeface="Arial"/>
                <a:cs typeface="Arial"/>
              </a:rPr>
              <a:t>n</a:t>
            </a:r>
            <a:r>
              <a:rPr sz="1400" spc="-5" dirty="0">
                <a:solidFill>
                  <a:srgbClr val="393834"/>
                </a:solidFill>
                <a:latin typeface="Arial"/>
                <a:cs typeface="Arial"/>
              </a:rPr>
              <a:t>s:</a:t>
            </a:r>
            <a:r>
              <a:rPr sz="1400" spc="10" dirty="0">
                <a:solidFill>
                  <a:srgbClr val="393834"/>
                </a:solidFill>
                <a:latin typeface="Arial"/>
                <a:cs typeface="Arial"/>
              </a:rPr>
              <a:t> </a:t>
            </a:r>
            <a:r>
              <a:rPr sz="1400" i="1" spc="-5" dirty="0">
                <a:solidFill>
                  <a:srgbClr val="00007F"/>
                </a:solidFill>
                <a:latin typeface="Arial"/>
                <a:cs typeface="Arial"/>
              </a:rPr>
              <a:t>ma</a:t>
            </a:r>
            <a:r>
              <a:rPr sz="1400" i="1" spc="-10" dirty="0">
                <a:solidFill>
                  <a:srgbClr val="00007F"/>
                </a:solidFill>
                <a:latin typeface="Arial"/>
                <a:cs typeface="Arial"/>
              </a:rPr>
              <a:t>p</a:t>
            </a:r>
            <a:r>
              <a:rPr sz="1400" i="1" spc="-5" dirty="0">
                <a:solidFill>
                  <a:srgbClr val="00007F"/>
                </a:solidFill>
                <a:latin typeface="Arial"/>
                <a:cs typeface="Arial"/>
              </a:rPr>
              <a:t>, f</a:t>
            </a:r>
            <a:r>
              <a:rPr sz="1400" i="1" dirty="0">
                <a:solidFill>
                  <a:srgbClr val="00007F"/>
                </a:solidFill>
                <a:latin typeface="Arial"/>
                <a:cs typeface="Arial"/>
              </a:rPr>
              <a:t>l</a:t>
            </a:r>
            <a:r>
              <a:rPr sz="1400" i="1" spc="-5" dirty="0">
                <a:solidFill>
                  <a:srgbClr val="00007F"/>
                </a:solidFill>
                <a:latin typeface="Arial"/>
                <a:cs typeface="Arial"/>
              </a:rPr>
              <a:t>atMap</a:t>
            </a:r>
            <a:r>
              <a:rPr sz="1400" i="1" dirty="0">
                <a:solidFill>
                  <a:srgbClr val="00007F"/>
                </a:solidFill>
                <a:latin typeface="Arial"/>
                <a:cs typeface="Arial"/>
              </a:rPr>
              <a:t>,</a:t>
            </a:r>
            <a:r>
              <a:rPr sz="1400" i="1" spc="-5" dirty="0">
                <a:solidFill>
                  <a:srgbClr val="00007F"/>
                </a:solidFill>
                <a:latin typeface="Arial"/>
                <a:cs typeface="Arial"/>
              </a:rPr>
              <a:t> </a:t>
            </a:r>
            <a:r>
              <a:rPr sz="1400" i="1" spc="-10" dirty="0">
                <a:solidFill>
                  <a:srgbClr val="00007F"/>
                </a:solidFill>
                <a:latin typeface="Arial"/>
                <a:cs typeface="Arial"/>
              </a:rPr>
              <a:t>a</a:t>
            </a:r>
            <a:r>
              <a:rPr sz="1400" i="1" spc="-5" dirty="0">
                <a:solidFill>
                  <a:srgbClr val="00007F"/>
                </a:solidFill>
                <a:latin typeface="Arial"/>
                <a:cs typeface="Arial"/>
              </a:rPr>
              <a:t>n</a:t>
            </a:r>
            <a:r>
              <a:rPr sz="1400" i="1" dirty="0">
                <a:solidFill>
                  <a:srgbClr val="00007F"/>
                </a:solidFill>
                <a:latin typeface="Arial"/>
                <a:cs typeface="Arial"/>
              </a:rPr>
              <a:t>d</a:t>
            </a:r>
            <a:r>
              <a:rPr sz="1400" i="1" spc="-5" dirty="0">
                <a:solidFill>
                  <a:srgbClr val="00007F"/>
                </a:solidFill>
                <a:latin typeface="Arial"/>
                <a:cs typeface="Arial"/>
              </a:rPr>
              <a:t> </a:t>
            </a:r>
            <a:r>
              <a:rPr sz="1400" i="1" spc="5" dirty="0">
                <a:solidFill>
                  <a:srgbClr val="00007F"/>
                </a:solidFill>
                <a:latin typeface="Arial"/>
                <a:cs typeface="Arial"/>
              </a:rPr>
              <a:t>c</a:t>
            </a:r>
            <a:r>
              <a:rPr sz="1400" i="1" spc="-5" dirty="0">
                <a:solidFill>
                  <a:srgbClr val="00007F"/>
                </a:solidFill>
                <a:latin typeface="Arial"/>
                <a:cs typeface="Arial"/>
              </a:rPr>
              <a:t>o</a:t>
            </a:r>
            <a:r>
              <a:rPr sz="1400" i="1" dirty="0">
                <a:solidFill>
                  <a:srgbClr val="00007F"/>
                </a:solidFill>
                <a:latin typeface="Arial"/>
                <a:cs typeface="Arial"/>
              </a:rPr>
              <a:t>ll</a:t>
            </a:r>
            <a:r>
              <a:rPr sz="1400" i="1" spc="-5" dirty="0">
                <a:solidFill>
                  <a:srgbClr val="00007F"/>
                </a:solidFill>
                <a:latin typeface="Arial"/>
                <a:cs typeface="Arial"/>
              </a:rPr>
              <a:t>ect</a:t>
            </a:r>
            <a:endParaRPr sz="1400" dirty="0">
              <a:latin typeface="Arial"/>
              <a:cs typeface="Arial"/>
            </a:endParaRPr>
          </a:p>
          <a:p>
            <a:pPr marL="332740">
              <a:lnSpc>
                <a:spcPts val="2014"/>
              </a:lnSpc>
            </a:pPr>
            <a:r>
              <a:rPr sz="1400" spc="-10" dirty="0">
                <a:solidFill>
                  <a:srgbClr val="393834"/>
                </a:solidFill>
                <a:latin typeface="Arial"/>
                <a:cs typeface="Arial"/>
              </a:rPr>
              <a:t>C</a:t>
            </a:r>
            <a:r>
              <a:rPr sz="1400" spc="-5" dirty="0">
                <a:solidFill>
                  <a:srgbClr val="393834"/>
                </a:solidFill>
                <a:latin typeface="Arial"/>
                <a:cs typeface="Arial"/>
              </a:rPr>
              <a:t>onv</a:t>
            </a:r>
            <a:r>
              <a:rPr sz="1400" spc="-15" dirty="0">
                <a:solidFill>
                  <a:srgbClr val="393834"/>
                </a:solidFill>
                <a:latin typeface="Arial"/>
                <a:cs typeface="Arial"/>
              </a:rPr>
              <a:t>e</a:t>
            </a:r>
            <a:r>
              <a:rPr sz="1400" dirty="0">
                <a:solidFill>
                  <a:srgbClr val="393834"/>
                </a:solidFill>
                <a:latin typeface="Arial"/>
                <a:cs typeface="Arial"/>
              </a:rPr>
              <a:t>rsi</a:t>
            </a:r>
            <a:r>
              <a:rPr sz="1400" spc="-15" dirty="0">
                <a:solidFill>
                  <a:srgbClr val="393834"/>
                </a:solidFill>
                <a:latin typeface="Arial"/>
                <a:cs typeface="Arial"/>
              </a:rPr>
              <a:t>o</a:t>
            </a:r>
            <a:r>
              <a:rPr sz="1400" spc="-5" dirty="0">
                <a:solidFill>
                  <a:srgbClr val="393834"/>
                </a:solidFill>
                <a:latin typeface="Arial"/>
                <a:cs typeface="Arial"/>
              </a:rPr>
              <a:t>ns</a:t>
            </a:r>
            <a:r>
              <a:rPr sz="1400" dirty="0">
                <a:solidFill>
                  <a:srgbClr val="393834"/>
                </a:solidFill>
                <a:latin typeface="Arial"/>
                <a:cs typeface="Arial"/>
              </a:rPr>
              <a:t>:</a:t>
            </a:r>
            <a:r>
              <a:rPr sz="1400" spc="5" dirty="0">
                <a:solidFill>
                  <a:srgbClr val="393834"/>
                </a:solidFill>
                <a:latin typeface="Arial"/>
                <a:cs typeface="Arial"/>
              </a:rPr>
              <a:t> </a:t>
            </a:r>
            <a:r>
              <a:rPr sz="1400" i="1" spc="-10" dirty="0">
                <a:solidFill>
                  <a:srgbClr val="00007F"/>
                </a:solidFill>
                <a:latin typeface="Arial"/>
                <a:cs typeface="Arial"/>
              </a:rPr>
              <a:t>t</a:t>
            </a:r>
            <a:r>
              <a:rPr sz="1400" i="1" spc="-5" dirty="0">
                <a:solidFill>
                  <a:srgbClr val="00007F"/>
                </a:solidFill>
                <a:latin typeface="Arial"/>
                <a:cs typeface="Arial"/>
              </a:rPr>
              <a:t>o</a:t>
            </a:r>
            <a:r>
              <a:rPr sz="1400" i="1" dirty="0">
                <a:solidFill>
                  <a:srgbClr val="00007F"/>
                </a:solidFill>
                <a:latin typeface="Arial"/>
                <a:cs typeface="Arial"/>
              </a:rPr>
              <a:t>A</a:t>
            </a:r>
            <a:r>
              <a:rPr sz="1400" i="1" spc="-5" dirty="0">
                <a:solidFill>
                  <a:srgbClr val="00007F"/>
                </a:solidFill>
                <a:latin typeface="Arial"/>
                <a:cs typeface="Arial"/>
              </a:rPr>
              <a:t>rr</a:t>
            </a:r>
            <a:r>
              <a:rPr sz="1400" i="1" spc="-10" dirty="0">
                <a:solidFill>
                  <a:srgbClr val="00007F"/>
                </a:solidFill>
                <a:latin typeface="Arial"/>
                <a:cs typeface="Arial"/>
              </a:rPr>
              <a:t>a</a:t>
            </a:r>
            <a:r>
              <a:rPr sz="1400" i="1" spc="-114" dirty="0">
                <a:solidFill>
                  <a:srgbClr val="00007F"/>
                </a:solidFill>
                <a:latin typeface="Arial"/>
                <a:cs typeface="Arial"/>
              </a:rPr>
              <a:t>y</a:t>
            </a:r>
            <a:r>
              <a:rPr sz="1400" i="1" spc="-5" dirty="0">
                <a:solidFill>
                  <a:srgbClr val="00007F"/>
                </a:solidFill>
                <a:latin typeface="Arial"/>
                <a:cs typeface="Arial"/>
              </a:rPr>
              <a:t>, </a:t>
            </a:r>
            <a:r>
              <a:rPr sz="1400" i="1" spc="-10" dirty="0">
                <a:solidFill>
                  <a:srgbClr val="00007F"/>
                </a:solidFill>
                <a:latin typeface="Arial"/>
                <a:cs typeface="Arial"/>
              </a:rPr>
              <a:t>t</a:t>
            </a:r>
            <a:r>
              <a:rPr sz="1400" i="1" spc="-5" dirty="0">
                <a:solidFill>
                  <a:srgbClr val="00007F"/>
                </a:solidFill>
                <a:latin typeface="Arial"/>
                <a:cs typeface="Arial"/>
              </a:rPr>
              <a:t>oL</a:t>
            </a:r>
            <a:r>
              <a:rPr sz="1400" i="1" dirty="0">
                <a:solidFill>
                  <a:srgbClr val="00007F"/>
                </a:solidFill>
                <a:latin typeface="Arial"/>
                <a:cs typeface="Arial"/>
              </a:rPr>
              <a:t>i</a:t>
            </a:r>
            <a:r>
              <a:rPr sz="1400" i="1" spc="-5" dirty="0">
                <a:solidFill>
                  <a:srgbClr val="00007F"/>
                </a:solidFill>
                <a:latin typeface="Arial"/>
                <a:cs typeface="Arial"/>
              </a:rPr>
              <a:t>st, </a:t>
            </a:r>
            <a:r>
              <a:rPr sz="1400" i="1" spc="-10" dirty="0">
                <a:solidFill>
                  <a:srgbClr val="00007F"/>
                </a:solidFill>
                <a:latin typeface="Arial"/>
                <a:cs typeface="Arial"/>
              </a:rPr>
              <a:t>t</a:t>
            </a:r>
            <a:r>
              <a:rPr sz="1400" i="1" spc="-5" dirty="0">
                <a:solidFill>
                  <a:srgbClr val="00007F"/>
                </a:solidFill>
                <a:latin typeface="Arial"/>
                <a:cs typeface="Arial"/>
              </a:rPr>
              <a:t>o</a:t>
            </a:r>
            <a:r>
              <a:rPr sz="1400" i="1" dirty="0">
                <a:solidFill>
                  <a:srgbClr val="00007F"/>
                </a:solidFill>
                <a:latin typeface="Arial"/>
                <a:cs typeface="Arial"/>
              </a:rPr>
              <a:t>I</a:t>
            </a:r>
            <a:r>
              <a:rPr sz="1400" i="1" spc="-10" dirty="0">
                <a:solidFill>
                  <a:srgbClr val="00007F"/>
                </a:solidFill>
                <a:latin typeface="Arial"/>
                <a:cs typeface="Arial"/>
              </a:rPr>
              <a:t>t</a:t>
            </a:r>
            <a:r>
              <a:rPr sz="1400" i="1" spc="-5" dirty="0">
                <a:solidFill>
                  <a:srgbClr val="00007F"/>
                </a:solidFill>
                <a:latin typeface="Arial"/>
                <a:cs typeface="Arial"/>
              </a:rPr>
              <a:t>era</a:t>
            </a:r>
            <a:r>
              <a:rPr sz="1400" i="1" spc="-10" dirty="0">
                <a:solidFill>
                  <a:srgbClr val="00007F"/>
                </a:solidFill>
                <a:latin typeface="Arial"/>
                <a:cs typeface="Arial"/>
              </a:rPr>
              <a:t>b</a:t>
            </a:r>
            <a:r>
              <a:rPr sz="1400" i="1" dirty="0">
                <a:solidFill>
                  <a:srgbClr val="00007F"/>
                </a:solidFill>
                <a:latin typeface="Arial"/>
                <a:cs typeface="Arial"/>
              </a:rPr>
              <a:t>l</a:t>
            </a:r>
            <a:r>
              <a:rPr sz="1400" i="1" spc="-5" dirty="0">
                <a:solidFill>
                  <a:srgbClr val="00007F"/>
                </a:solidFill>
                <a:latin typeface="Arial"/>
                <a:cs typeface="Arial"/>
              </a:rPr>
              <a:t>e</a:t>
            </a:r>
            <a:r>
              <a:rPr sz="1400" i="1" dirty="0">
                <a:solidFill>
                  <a:srgbClr val="00007F"/>
                </a:solidFill>
                <a:latin typeface="Arial"/>
                <a:cs typeface="Arial"/>
              </a:rPr>
              <a:t>,</a:t>
            </a:r>
            <a:r>
              <a:rPr sz="1400" i="1" spc="-5" dirty="0">
                <a:solidFill>
                  <a:srgbClr val="00007F"/>
                </a:solidFill>
                <a:latin typeface="Arial"/>
                <a:cs typeface="Arial"/>
              </a:rPr>
              <a:t> </a:t>
            </a:r>
            <a:r>
              <a:rPr sz="1400" i="1" spc="-10" dirty="0">
                <a:solidFill>
                  <a:srgbClr val="00007F"/>
                </a:solidFill>
                <a:latin typeface="Arial"/>
                <a:cs typeface="Arial"/>
              </a:rPr>
              <a:t>t</a:t>
            </a:r>
            <a:r>
              <a:rPr sz="1400" i="1" spc="-5" dirty="0">
                <a:solidFill>
                  <a:srgbClr val="00007F"/>
                </a:solidFill>
                <a:latin typeface="Arial"/>
                <a:cs typeface="Arial"/>
              </a:rPr>
              <a:t>o</a:t>
            </a:r>
            <a:r>
              <a:rPr sz="1400" i="1" dirty="0">
                <a:solidFill>
                  <a:srgbClr val="00007F"/>
                </a:solidFill>
                <a:latin typeface="Arial"/>
                <a:cs typeface="Arial"/>
              </a:rPr>
              <a:t>S</a:t>
            </a:r>
            <a:r>
              <a:rPr sz="1400" i="1" spc="-5" dirty="0">
                <a:solidFill>
                  <a:srgbClr val="00007F"/>
                </a:solidFill>
                <a:latin typeface="Arial"/>
                <a:cs typeface="Arial"/>
              </a:rPr>
              <a:t>eq</a:t>
            </a:r>
            <a:r>
              <a:rPr sz="1400" i="1" dirty="0">
                <a:solidFill>
                  <a:srgbClr val="00007F"/>
                </a:solidFill>
                <a:latin typeface="Arial"/>
                <a:cs typeface="Arial"/>
              </a:rPr>
              <a:t>,</a:t>
            </a:r>
            <a:r>
              <a:rPr sz="1400" i="1" spc="-10" dirty="0">
                <a:solidFill>
                  <a:srgbClr val="00007F"/>
                </a:solidFill>
                <a:latin typeface="Arial"/>
                <a:cs typeface="Arial"/>
              </a:rPr>
              <a:t> </a:t>
            </a:r>
            <a:r>
              <a:rPr sz="1400" i="1" spc="-5" dirty="0">
                <a:solidFill>
                  <a:srgbClr val="00007F"/>
                </a:solidFill>
                <a:latin typeface="Arial"/>
                <a:cs typeface="Arial"/>
              </a:rPr>
              <a:t>toInd</a:t>
            </a:r>
            <a:r>
              <a:rPr sz="1400" i="1" spc="-10" dirty="0">
                <a:solidFill>
                  <a:srgbClr val="00007F"/>
                </a:solidFill>
                <a:latin typeface="Arial"/>
                <a:cs typeface="Arial"/>
              </a:rPr>
              <a:t>e</a:t>
            </a:r>
            <a:r>
              <a:rPr sz="1400" i="1" spc="5" dirty="0">
                <a:solidFill>
                  <a:srgbClr val="00007F"/>
                </a:solidFill>
                <a:latin typeface="Arial"/>
                <a:cs typeface="Arial"/>
              </a:rPr>
              <a:t>x</a:t>
            </a:r>
            <a:r>
              <a:rPr sz="1400" i="1" spc="-5" dirty="0">
                <a:solidFill>
                  <a:srgbClr val="00007F"/>
                </a:solidFill>
                <a:latin typeface="Arial"/>
                <a:cs typeface="Arial"/>
              </a:rPr>
              <a:t>e</a:t>
            </a:r>
            <a:r>
              <a:rPr sz="1400" i="1" spc="-10" dirty="0">
                <a:solidFill>
                  <a:srgbClr val="00007F"/>
                </a:solidFill>
                <a:latin typeface="Arial"/>
                <a:cs typeface="Arial"/>
              </a:rPr>
              <a:t>d</a:t>
            </a:r>
            <a:r>
              <a:rPr sz="1400" i="1" dirty="0">
                <a:solidFill>
                  <a:srgbClr val="00007F"/>
                </a:solidFill>
                <a:latin typeface="Arial"/>
                <a:cs typeface="Arial"/>
              </a:rPr>
              <a:t>S</a:t>
            </a:r>
            <a:r>
              <a:rPr sz="1400" i="1" spc="-5" dirty="0">
                <a:solidFill>
                  <a:srgbClr val="00007F"/>
                </a:solidFill>
                <a:latin typeface="Arial"/>
                <a:cs typeface="Arial"/>
              </a:rPr>
              <a:t>eq</a:t>
            </a:r>
            <a:r>
              <a:rPr sz="1400" i="1" dirty="0">
                <a:solidFill>
                  <a:srgbClr val="00007F"/>
                </a:solidFill>
                <a:latin typeface="Arial"/>
                <a:cs typeface="Arial"/>
              </a:rPr>
              <a:t>,</a:t>
            </a:r>
            <a:r>
              <a:rPr sz="1400" i="1" spc="-5" dirty="0">
                <a:solidFill>
                  <a:srgbClr val="00007F"/>
                </a:solidFill>
                <a:latin typeface="Arial"/>
                <a:cs typeface="Arial"/>
              </a:rPr>
              <a:t> </a:t>
            </a:r>
            <a:r>
              <a:rPr sz="1400" i="1" spc="-10" dirty="0">
                <a:solidFill>
                  <a:srgbClr val="00007F"/>
                </a:solidFill>
                <a:latin typeface="Arial"/>
                <a:cs typeface="Arial"/>
              </a:rPr>
              <a:t>t</a:t>
            </a:r>
            <a:r>
              <a:rPr sz="1400" i="1" spc="-5" dirty="0">
                <a:solidFill>
                  <a:srgbClr val="00007F"/>
                </a:solidFill>
                <a:latin typeface="Arial"/>
                <a:cs typeface="Arial"/>
              </a:rPr>
              <a:t>o</a:t>
            </a:r>
            <a:r>
              <a:rPr sz="1400" i="1" dirty="0">
                <a:solidFill>
                  <a:srgbClr val="00007F"/>
                </a:solidFill>
                <a:latin typeface="Arial"/>
                <a:cs typeface="Arial"/>
              </a:rPr>
              <a:t>S</a:t>
            </a:r>
            <a:r>
              <a:rPr sz="1400" i="1" spc="-10" dirty="0">
                <a:solidFill>
                  <a:srgbClr val="00007F"/>
                </a:solidFill>
                <a:latin typeface="Arial"/>
                <a:cs typeface="Arial"/>
              </a:rPr>
              <a:t>t</a:t>
            </a:r>
            <a:r>
              <a:rPr sz="1400" i="1" spc="-5" dirty="0">
                <a:solidFill>
                  <a:srgbClr val="00007F"/>
                </a:solidFill>
                <a:latin typeface="Arial"/>
                <a:cs typeface="Arial"/>
              </a:rPr>
              <a:t>re</a:t>
            </a:r>
            <a:r>
              <a:rPr sz="1400" i="1" spc="-10" dirty="0">
                <a:solidFill>
                  <a:srgbClr val="00007F"/>
                </a:solidFill>
                <a:latin typeface="Arial"/>
                <a:cs typeface="Arial"/>
              </a:rPr>
              <a:t>a</a:t>
            </a:r>
            <a:r>
              <a:rPr sz="1400" i="1" spc="5" dirty="0">
                <a:solidFill>
                  <a:srgbClr val="00007F"/>
                </a:solidFill>
                <a:latin typeface="Arial"/>
                <a:cs typeface="Arial"/>
              </a:rPr>
              <a:t>m</a:t>
            </a:r>
            <a:r>
              <a:rPr sz="1400" i="1" spc="-5" dirty="0">
                <a:solidFill>
                  <a:srgbClr val="00007F"/>
                </a:solidFill>
                <a:latin typeface="Arial"/>
                <a:cs typeface="Arial"/>
              </a:rPr>
              <a:t>,</a:t>
            </a:r>
            <a:r>
              <a:rPr sz="1400" i="1" spc="-10" dirty="0">
                <a:solidFill>
                  <a:srgbClr val="00007F"/>
                </a:solidFill>
                <a:latin typeface="Arial"/>
                <a:cs typeface="Arial"/>
              </a:rPr>
              <a:t> </a:t>
            </a:r>
            <a:r>
              <a:rPr sz="1400" i="1" spc="-5" dirty="0">
                <a:solidFill>
                  <a:srgbClr val="00007F"/>
                </a:solidFill>
                <a:latin typeface="Arial"/>
                <a:cs typeface="Arial"/>
              </a:rPr>
              <a:t>to</a:t>
            </a:r>
            <a:r>
              <a:rPr sz="1400" i="1" spc="-10" dirty="0">
                <a:solidFill>
                  <a:srgbClr val="00007F"/>
                </a:solidFill>
                <a:latin typeface="Arial"/>
                <a:cs typeface="Arial"/>
              </a:rPr>
              <a:t>S</a:t>
            </a:r>
            <a:r>
              <a:rPr sz="1400" i="1" spc="-5" dirty="0">
                <a:solidFill>
                  <a:srgbClr val="00007F"/>
                </a:solidFill>
                <a:latin typeface="Arial"/>
                <a:cs typeface="Arial"/>
              </a:rPr>
              <a:t>e</a:t>
            </a:r>
            <a:r>
              <a:rPr sz="1400" i="1" dirty="0">
                <a:solidFill>
                  <a:srgbClr val="00007F"/>
                </a:solidFill>
                <a:latin typeface="Arial"/>
                <a:cs typeface="Arial"/>
              </a:rPr>
              <a:t>t</a:t>
            </a:r>
            <a:r>
              <a:rPr sz="1400" i="1" spc="-5" dirty="0">
                <a:solidFill>
                  <a:srgbClr val="00007F"/>
                </a:solidFill>
                <a:latin typeface="Arial"/>
                <a:cs typeface="Arial"/>
              </a:rPr>
              <a:t>,</a:t>
            </a:r>
            <a:r>
              <a:rPr sz="1400" i="1" spc="-10" dirty="0">
                <a:solidFill>
                  <a:srgbClr val="00007F"/>
                </a:solidFill>
                <a:latin typeface="Arial"/>
                <a:cs typeface="Arial"/>
              </a:rPr>
              <a:t> </a:t>
            </a:r>
            <a:r>
              <a:rPr sz="1400" i="1" spc="-5" dirty="0">
                <a:solidFill>
                  <a:srgbClr val="00007F"/>
                </a:solidFill>
                <a:latin typeface="Arial"/>
                <a:cs typeface="Arial"/>
              </a:rPr>
              <a:t>toMa</a:t>
            </a:r>
            <a:r>
              <a:rPr sz="1400" i="1" spc="-10" dirty="0">
                <a:solidFill>
                  <a:srgbClr val="00007F"/>
                </a:solidFill>
                <a:latin typeface="Arial"/>
                <a:cs typeface="Arial"/>
              </a:rPr>
              <a:t>p</a:t>
            </a:r>
            <a:r>
              <a:rPr sz="1400" i="1" spc="-5" dirty="0">
                <a:solidFill>
                  <a:srgbClr val="00007F"/>
                </a:solidFill>
                <a:latin typeface="Arial"/>
                <a:cs typeface="Arial"/>
              </a:rPr>
              <a:t>,</a:t>
            </a:r>
            <a:endParaRPr sz="1400" dirty="0">
              <a:latin typeface="Arial"/>
              <a:cs typeface="Arial"/>
            </a:endParaRPr>
          </a:p>
          <a:p>
            <a:pPr marL="332740">
              <a:lnSpc>
                <a:spcPts val="2014"/>
              </a:lnSpc>
            </a:pPr>
            <a:r>
              <a:rPr sz="1400" spc="-10" dirty="0">
                <a:solidFill>
                  <a:srgbClr val="393834"/>
                </a:solidFill>
                <a:latin typeface="Arial"/>
                <a:cs typeface="Arial"/>
              </a:rPr>
              <a:t>C</a:t>
            </a:r>
            <a:r>
              <a:rPr sz="1400" spc="-5" dirty="0">
                <a:solidFill>
                  <a:srgbClr val="393834"/>
                </a:solidFill>
                <a:latin typeface="Arial"/>
                <a:cs typeface="Arial"/>
              </a:rPr>
              <a:t>opy</a:t>
            </a:r>
            <a:r>
              <a:rPr sz="1400" spc="-10" dirty="0">
                <a:solidFill>
                  <a:srgbClr val="393834"/>
                </a:solidFill>
                <a:latin typeface="Arial"/>
                <a:cs typeface="Arial"/>
              </a:rPr>
              <a:t>i</a:t>
            </a:r>
            <a:r>
              <a:rPr sz="1400" spc="-5" dirty="0">
                <a:solidFill>
                  <a:srgbClr val="393834"/>
                </a:solidFill>
                <a:latin typeface="Arial"/>
                <a:cs typeface="Arial"/>
              </a:rPr>
              <a:t>n</a:t>
            </a:r>
            <a:r>
              <a:rPr sz="1400" dirty="0">
                <a:solidFill>
                  <a:srgbClr val="393834"/>
                </a:solidFill>
                <a:latin typeface="Arial"/>
                <a:cs typeface="Arial"/>
              </a:rPr>
              <a:t>g</a:t>
            </a:r>
            <a:r>
              <a:rPr sz="1400" spc="-5" dirty="0">
                <a:solidFill>
                  <a:srgbClr val="393834"/>
                </a:solidFill>
                <a:latin typeface="Arial"/>
                <a:cs typeface="Arial"/>
              </a:rPr>
              <a:t> </a:t>
            </a:r>
            <a:r>
              <a:rPr sz="1400" spc="-15" dirty="0">
                <a:solidFill>
                  <a:srgbClr val="393834"/>
                </a:solidFill>
                <a:latin typeface="Arial"/>
                <a:cs typeface="Arial"/>
              </a:rPr>
              <a:t>o</a:t>
            </a:r>
            <a:r>
              <a:rPr sz="1400" spc="-5" dirty="0">
                <a:solidFill>
                  <a:srgbClr val="393834"/>
                </a:solidFill>
                <a:latin typeface="Arial"/>
                <a:cs typeface="Arial"/>
              </a:rPr>
              <a:t>per</a:t>
            </a:r>
            <a:r>
              <a:rPr sz="1400" spc="-15" dirty="0">
                <a:solidFill>
                  <a:srgbClr val="393834"/>
                </a:solidFill>
                <a:latin typeface="Arial"/>
                <a:cs typeface="Arial"/>
              </a:rPr>
              <a:t>a</a:t>
            </a:r>
            <a:r>
              <a:rPr sz="1400" dirty="0">
                <a:solidFill>
                  <a:srgbClr val="393834"/>
                </a:solidFill>
                <a:latin typeface="Arial"/>
                <a:cs typeface="Arial"/>
              </a:rPr>
              <a:t>t</a:t>
            </a:r>
            <a:r>
              <a:rPr sz="1400" spc="-10" dirty="0">
                <a:solidFill>
                  <a:srgbClr val="393834"/>
                </a:solidFill>
                <a:latin typeface="Arial"/>
                <a:cs typeface="Arial"/>
              </a:rPr>
              <a:t>i</a:t>
            </a:r>
            <a:r>
              <a:rPr sz="1400" spc="-5" dirty="0">
                <a:solidFill>
                  <a:srgbClr val="393834"/>
                </a:solidFill>
                <a:latin typeface="Arial"/>
                <a:cs typeface="Arial"/>
              </a:rPr>
              <a:t>o</a:t>
            </a:r>
            <a:r>
              <a:rPr sz="1400" spc="-15" dirty="0">
                <a:solidFill>
                  <a:srgbClr val="393834"/>
                </a:solidFill>
                <a:latin typeface="Arial"/>
                <a:cs typeface="Arial"/>
              </a:rPr>
              <a:t>n</a:t>
            </a:r>
            <a:r>
              <a:rPr sz="1400" spc="5" dirty="0">
                <a:solidFill>
                  <a:srgbClr val="393834"/>
                </a:solidFill>
                <a:latin typeface="Arial"/>
                <a:cs typeface="Arial"/>
              </a:rPr>
              <a:t>s</a:t>
            </a:r>
            <a:r>
              <a:rPr sz="1400" spc="-5" dirty="0">
                <a:solidFill>
                  <a:srgbClr val="393834"/>
                </a:solidFill>
                <a:latin typeface="Arial"/>
                <a:cs typeface="Arial"/>
              </a:rPr>
              <a:t>: </a:t>
            </a:r>
            <a:r>
              <a:rPr sz="1400" spc="5" dirty="0">
                <a:solidFill>
                  <a:srgbClr val="00007F"/>
                </a:solidFill>
                <a:latin typeface="Arial"/>
                <a:cs typeface="Arial"/>
              </a:rPr>
              <a:t>c</a:t>
            </a:r>
            <a:r>
              <a:rPr sz="1400" spc="-10" dirty="0">
                <a:solidFill>
                  <a:srgbClr val="00007F"/>
                </a:solidFill>
                <a:latin typeface="Arial"/>
                <a:cs typeface="Arial"/>
              </a:rPr>
              <a:t>o</a:t>
            </a:r>
            <a:r>
              <a:rPr sz="1400" spc="-5" dirty="0">
                <a:solidFill>
                  <a:srgbClr val="00007F"/>
                </a:solidFill>
                <a:latin typeface="Arial"/>
                <a:cs typeface="Arial"/>
              </a:rPr>
              <a:t>p</a:t>
            </a:r>
            <a:r>
              <a:rPr sz="1400" spc="5" dirty="0">
                <a:solidFill>
                  <a:srgbClr val="00007F"/>
                </a:solidFill>
                <a:latin typeface="Arial"/>
                <a:cs typeface="Arial"/>
              </a:rPr>
              <a:t>y</a:t>
            </a:r>
            <a:r>
              <a:rPr sz="1400" spc="-195" dirty="0">
                <a:solidFill>
                  <a:srgbClr val="00007F"/>
                </a:solidFill>
                <a:latin typeface="Arial"/>
                <a:cs typeface="Arial"/>
              </a:rPr>
              <a:t>T</a:t>
            </a:r>
            <a:r>
              <a:rPr sz="1400" spc="-10" dirty="0">
                <a:solidFill>
                  <a:srgbClr val="00007F"/>
                </a:solidFill>
                <a:latin typeface="Arial"/>
                <a:cs typeface="Arial"/>
              </a:rPr>
              <a:t>o</a:t>
            </a:r>
            <a:r>
              <a:rPr sz="1400" dirty="0">
                <a:solidFill>
                  <a:srgbClr val="00007F"/>
                </a:solidFill>
                <a:latin typeface="Arial"/>
                <a:cs typeface="Arial"/>
              </a:rPr>
              <a:t>B</a:t>
            </a:r>
            <a:r>
              <a:rPr sz="1400" spc="-5" dirty="0">
                <a:solidFill>
                  <a:srgbClr val="00007F"/>
                </a:solidFill>
                <a:latin typeface="Arial"/>
                <a:cs typeface="Arial"/>
              </a:rPr>
              <a:t>u</a:t>
            </a:r>
            <a:r>
              <a:rPr sz="1400" spc="-30" dirty="0">
                <a:solidFill>
                  <a:srgbClr val="00007F"/>
                </a:solidFill>
                <a:latin typeface="Arial"/>
                <a:cs typeface="Arial"/>
              </a:rPr>
              <a:t>f</a:t>
            </a:r>
            <a:r>
              <a:rPr sz="1400" spc="-5" dirty="0">
                <a:solidFill>
                  <a:srgbClr val="00007F"/>
                </a:solidFill>
                <a:latin typeface="Arial"/>
                <a:cs typeface="Arial"/>
              </a:rPr>
              <a:t>fe</a:t>
            </a:r>
            <a:r>
              <a:rPr sz="1400" dirty="0">
                <a:solidFill>
                  <a:srgbClr val="00007F"/>
                </a:solidFill>
                <a:latin typeface="Arial"/>
                <a:cs typeface="Arial"/>
              </a:rPr>
              <a:t>r</a:t>
            </a:r>
            <a:r>
              <a:rPr sz="1400" spc="-20" dirty="0">
                <a:solidFill>
                  <a:srgbClr val="00007F"/>
                </a:solidFill>
                <a:latin typeface="Arial"/>
                <a:cs typeface="Arial"/>
              </a:rPr>
              <a:t> </a:t>
            </a:r>
            <a:r>
              <a:rPr sz="1400" spc="-5" dirty="0">
                <a:solidFill>
                  <a:srgbClr val="00007F"/>
                </a:solidFill>
                <a:latin typeface="Arial"/>
                <a:cs typeface="Arial"/>
              </a:rPr>
              <a:t>an</a:t>
            </a:r>
            <a:r>
              <a:rPr sz="1400" dirty="0">
                <a:solidFill>
                  <a:srgbClr val="00007F"/>
                </a:solidFill>
                <a:latin typeface="Arial"/>
                <a:cs typeface="Arial"/>
              </a:rPr>
              <a:t>d</a:t>
            </a:r>
            <a:r>
              <a:rPr sz="1400" spc="-5" dirty="0">
                <a:solidFill>
                  <a:srgbClr val="00007F"/>
                </a:solidFill>
                <a:latin typeface="Arial"/>
                <a:cs typeface="Arial"/>
              </a:rPr>
              <a:t> </a:t>
            </a:r>
            <a:r>
              <a:rPr sz="1400" spc="5" dirty="0">
                <a:solidFill>
                  <a:srgbClr val="00007F"/>
                </a:solidFill>
                <a:latin typeface="Arial"/>
                <a:cs typeface="Arial"/>
              </a:rPr>
              <a:t>c</a:t>
            </a:r>
            <a:r>
              <a:rPr sz="1400" spc="-5" dirty="0">
                <a:solidFill>
                  <a:srgbClr val="00007F"/>
                </a:solidFill>
                <a:latin typeface="Arial"/>
                <a:cs typeface="Arial"/>
              </a:rPr>
              <a:t>o</a:t>
            </a:r>
            <a:r>
              <a:rPr sz="1400" spc="-10" dirty="0">
                <a:solidFill>
                  <a:srgbClr val="00007F"/>
                </a:solidFill>
                <a:latin typeface="Arial"/>
                <a:cs typeface="Arial"/>
              </a:rPr>
              <a:t>p</a:t>
            </a:r>
            <a:r>
              <a:rPr sz="1400" spc="5" dirty="0">
                <a:solidFill>
                  <a:srgbClr val="00007F"/>
                </a:solidFill>
                <a:latin typeface="Arial"/>
                <a:cs typeface="Arial"/>
              </a:rPr>
              <a:t>y</a:t>
            </a:r>
            <a:r>
              <a:rPr sz="1400" spc="-195" dirty="0">
                <a:solidFill>
                  <a:srgbClr val="00007F"/>
                </a:solidFill>
                <a:latin typeface="Arial"/>
                <a:cs typeface="Arial"/>
              </a:rPr>
              <a:t>T</a:t>
            </a:r>
            <a:r>
              <a:rPr sz="1400" spc="-5" dirty="0">
                <a:solidFill>
                  <a:srgbClr val="00007F"/>
                </a:solidFill>
                <a:latin typeface="Arial"/>
                <a:cs typeface="Arial"/>
              </a:rPr>
              <a:t>o</a:t>
            </a:r>
            <a:r>
              <a:rPr sz="1400" dirty="0">
                <a:solidFill>
                  <a:srgbClr val="00007F"/>
                </a:solidFill>
                <a:latin typeface="Arial"/>
                <a:cs typeface="Arial"/>
              </a:rPr>
              <a:t>A</a:t>
            </a:r>
            <a:r>
              <a:rPr sz="1400" spc="-15" dirty="0">
                <a:solidFill>
                  <a:srgbClr val="00007F"/>
                </a:solidFill>
                <a:latin typeface="Arial"/>
                <a:cs typeface="Arial"/>
              </a:rPr>
              <a:t>r</a:t>
            </a:r>
            <a:r>
              <a:rPr sz="1400" spc="-5" dirty="0">
                <a:solidFill>
                  <a:srgbClr val="00007F"/>
                </a:solidFill>
                <a:latin typeface="Arial"/>
                <a:cs typeface="Arial"/>
              </a:rPr>
              <a:t>ray</a:t>
            </a:r>
            <a:endParaRPr sz="1400" dirty="0">
              <a:latin typeface="Arial"/>
              <a:cs typeface="Arial"/>
            </a:endParaRPr>
          </a:p>
          <a:p>
            <a:pPr marL="332740" marR="996315">
              <a:lnSpc>
                <a:spcPct val="93300"/>
              </a:lnSpc>
              <a:spcBef>
                <a:spcPts val="70"/>
              </a:spcBef>
            </a:pPr>
            <a:r>
              <a:rPr sz="1400" spc="-5" dirty="0">
                <a:solidFill>
                  <a:srgbClr val="393834"/>
                </a:solidFill>
                <a:latin typeface="Arial"/>
                <a:cs typeface="Arial"/>
              </a:rPr>
              <a:t>S</a:t>
            </a:r>
            <a:r>
              <a:rPr sz="1400" spc="-10" dirty="0">
                <a:solidFill>
                  <a:srgbClr val="393834"/>
                </a:solidFill>
                <a:latin typeface="Arial"/>
                <a:cs typeface="Arial"/>
              </a:rPr>
              <a:t>i</a:t>
            </a:r>
            <a:r>
              <a:rPr sz="1400" spc="5" dirty="0">
                <a:solidFill>
                  <a:srgbClr val="393834"/>
                </a:solidFill>
                <a:latin typeface="Arial"/>
                <a:cs typeface="Arial"/>
              </a:rPr>
              <a:t>z</a:t>
            </a:r>
            <a:r>
              <a:rPr sz="1400" dirty="0">
                <a:solidFill>
                  <a:srgbClr val="393834"/>
                </a:solidFill>
                <a:latin typeface="Arial"/>
                <a:cs typeface="Arial"/>
              </a:rPr>
              <a:t>e</a:t>
            </a:r>
            <a:r>
              <a:rPr sz="1400" spc="-5" dirty="0">
                <a:solidFill>
                  <a:srgbClr val="393834"/>
                </a:solidFill>
                <a:latin typeface="Arial"/>
                <a:cs typeface="Arial"/>
              </a:rPr>
              <a:t> </a:t>
            </a:r>
            <a:r>
              <a:rPr sz="1400" spc="-10" dirty="0">
                <a:solidFill>
                  <a:srgbClr val="393834"/>
                </a:solidFill>
                <a:latin typeface="Arial"/>
                <a:cs typeface="Arial"/>
              </a:rPr>
              <a:t>i</a:t>
            </a:r>
            <a:r>
              <a:rPr sz="1400" spc="-5" dirty="0">
                <a:solidFill>
                  <a:srgbClr val="393834"/>
                </a:solidFill>
                <a:latin typeface="Arial"/>
                <a:cs typeface="Arial"/>
              </a:rPr>
              <a:t>nf</a:t>
            </a:r>
            <a:r>
              <a:rPr sz="1400" dirty="0">
                <a:solidFill>
                  <a:srgbClr val="393834"/>
                </a:solidFill>
                <a:latin typeface="Arial"/>
                <a:cs typeface="Arial"/>
              </a:rPr>
              <a:t>o</a:t>
            </a:r>
            <a:r>
              <a:rPr sz="1400" spc="-5" dirty="0">
                <a:solidFill>
                  <a:srgbClr val="393834"/>
                </a:solidFill>
                <a:latin typeface="Arial"/>
                <a:cs typeface="Arial"/>
              </a:rPr>
              <a:t> o</a:t>
            </a:r>
            <a:r>
              <a:rPr sz="1400" spc="-15" dirty="0">
                <a:solidFill>
                  <a:srgbClr val="393834"/>
                </a:solidFill>
                <a:latin typeface="Arial"/>
                <a:cs typeface="Arial"/>
              </a:rPr>
              <a:t>p</a:t>
            </a:r>
            <a:r>
              <a:rPr sz="1400" spc="-5" dirty="0">
                <a:solidFill>
                  <a:srgbClr val="393834"/>
                </a:solidFill>
                <a:latin typeface="Arial"/>
                <a:cs typeface="Arial"/>
              </a:rPr>
              <a:t>er</a:t>
            </a:r>
            <a:r>
              <a:rPr sz="1400" spc="-15" dirty="0">
                <a:solidFill>
                  <a:srgbClr val="393834"/>
                </a:solidFill>
                <a:latin typeface="Arial"/>
                <a:cs typeface="Arial"/>
              </a:rPr>
              <a:t>a</a:t>
            </a:r>
            <a:r>
              <a:rPr sz="1400" dirty="0">
                <a:solidFill>
                  <a:srgbClr val="393834"/>
                </a:solidFill>
                <a:latin typeface="Arial"/>
                <a:cs typeface="Arial"/>
              </a:rPr>
              <a:t>t</a:t>
            </a:r>
            <a:r>
              <a:rPr sz="1400" spc="-10" dirty="0">
                <a:solidFill>
                  <a:srgbClr val="393834"/>
                </a:solidFill>
                <a:latin typeface="Arial"/>
                <a:cs typeface="Arial"/>
              </a:rPr>
              <a:t>i</a:t>
            </a:r>
            <a:r>
              <a:rPr sz="1400" spc="-5" dirty="0">
                <a:solidFill>
                  <a:srgbClr val="393834"/>
                </a:solidFill>
                <a:latin typeface="Arial"/>
                <a:cs typeface="Arial"/>
              </a:rPr>
              <a:t>ons</a:t>
            </a:r>
            <a:r>
              <a:rPr sz="1400" dirty="0">
                <a:solidFill>
                  <a:srgbClr val="393834"/>
                </a:solidFill>
                <a:latin typeface="Arial"/>
                <a:cs typeface="Arial"/>
              </a:rPr>
              <a:t>: </a:t>
            </a:r>
            <a:r>
              <a:rPr sz="1400" dirty="0">
                <a:solidFill>
                  <a:srgbClr val="00007F"/>
                </a:solidFill>
                <a:latin typeface="Arial"/>
                <a:cs typeface="Arial"/>
              </a:rPr>
              <a:t>i</a:t>
            </a:r>
            <a:r>
              <a:rPr sz="1400" spc="5" dirty="0">
                <a:solidFill>
                  <a:srgbClr val="00007F"/>
                </a:solidFill>
                <a:latin typeface="Arial"/>
                <a:cs typeface="Arial"/>
              </a:rPr>
              <a:t>s</a:t>
            </a:r>
            <a:r>
              <a:rPr sz="1400" spc="-10" dirty="0">
                <a:solidFill>
                  <a:srgbClr val="00007F"/>
                </a:solidFill>
                <a:latin typeface="Arial"/>
                <a:cs typeface="Arial"/>
              </a:rPr>
              <a:t>E</a:t>
            </a:r>
            <a:r>
              <a:rPr sz="1400" spc="5" dirty="0">
                <a:solidFill>
                  <a:srgbClr val="00007F"/>
                </a:solidFill>
                <a:latin typeface="Arial"/>
                <a:cs typeface="Arial"/>
              </a:rPr>
              <a:t>m</a:t>
            </a:r>
            <a:r>
              <a:rPr sz="1400" spc="-5" dirty="0">
                <a:solidFill>
                  <a:srgbClr val="00007F"/>
                </a:solidFill>
                <a:latin typeface="Arial"/>
                <a:cs typeface="Arial"/>
              </a:rPr>
              <a:t>pt</a:t>
            </a:r>
            <a:r>
              <a:rPr sz="1400" spc="-114" dirty="0">
                <a:solidFill>
                  <a:srgbClr val="00007F"/>
                </a:solidFill>
                <a:latin typeface="Arial"/>
                <a:cs typeface="Arial"/>
              </a:rPr>
              <a:t>y</a:t>
            </a:r>
            <a:r>
              <a:rPr sz="1400" spc="-5" dirty="0">
                <a:solidFill>
                  <a:srgbClr val="00007F"/>
                </a:solidFill>
                <a:latin typeface="Arial"/>
                <a:cs typeface="Arial"/>
              </a:rPr>
              <a:t>,</a:t>
            </a:r>
            <a:r>
              <a:rPr sz="1400" spc="-10" dirty="0">
                <a:solidFill>
                  <a:srgbClr val="00007F"/>
                </a:solidFill>
                <a:latin typeface="Arial"/>
                <a:cs typeface="Arial"/>
              </a:rPr>
              <a:t> </a:t>
            </a:r>
            <a:r>
              <a:rPr sz="1400" spc="-5" dirty="0">
                <a:solidFill>
                  <a:srgbClr val="00007F"/>
                </a:solidFill>
                <a:latin typeface="Arial"/>
                <a:cs typeface="Arial"/>
              </a:rPr>
              <a:t>non</a:t>
            </a:r>
            <a:r>
              <a:rPr sz="1400" spc="-10" dirty="0">
                <a:solidFill>
                  <a:srgbClr val="00007F"/>
                </a:solidFill>
                <a:latin typeface="Arial"/>
                <a:cs typeface="Arial"/>
              </a:rPr>
              <a:t>E</a:t>
            </a:r>
            <a:r>
              <a:rPr sz="1400" spc="5" dirty="0">
                <a:solidFill>
                  <a:srgbClr val="00007F"/>
                </a:solidFill>
                <a:latin typeface="Arial"/>
                <a:cs typeface="Arial"/>
              </a:rPr>
              <a:t>m</a:t>
            </a:r>
            <a:r>
              <a:rPr sz="1400" spc="-5" dirty="0">
                <a:solidFill>
                  <a:srgbClr val="00007F"/>
                </a:solidFill>
                <a:latin typeface="Arial"/>
                <a:cs typeface="Arial"/>
              </a:rPr>
              <a:t>pt</a:t>
            </a:r>
            <a:r>
              <a:rPr sz="1400" spc="-120" dirty="0">
                <a:solidFill>
                  <a:srgbClr val="00007F"/>
                </a:solidFill>
                <a:latin typeface="Arial"/>
                <a:cs typeface="Arial"/>
              </a:rPr>
              <a:t>y</a:t>
            </a:r>
            <a:r>
              <a:rPr sz="1400" spc="-5" dirty="0">
                <a:solidFill>
                  <a:srgbClr val="00007F"/>
                </a:solidFill>
                <a:latin typeface="Arial"/>
                <a:cs typeface="Arial"/>
              </a:rPr>
              <a:t>, </a:t>
            </a:r>
            <a:r>
              <a:rPr sz="1400" dirty="0">
                <a:solidFill>
                  <a:srgbClr val="00007F"/>
                </a:solidFill>
                <a:latin typeface="Arial"/>
                <a:cs typeface="Arial"/>
              </a:rPr>
              <a:t>si</a:t>
            </a:r>
            <a:r>
              <a:rPr sz="1400" spc="5" dirty="0">
                <a:solidFill>
                  <a:srgbClr val="00007F"/>
                </a:solidFill>
                <a:latin typeface="Arial"/>
                <a:cs typeface="Arial"/>
              </a:rPr>
              <a:t>z</a:t>
            </a:r>
            <a:r>
              <a:rPr sz="1400" spc="-5" dirty="0">
                <a:solidFill>
                  <a:srgbClr val="00007F"/>
                </a:solidFill>
                <a:latin typeface="Arial"/>
                <a:cs typeface="Arial"/>
              </a:rPr>
              <a:t>e</a:t>
            </a:r>
            <a:r>
              <a:rPr sz="1400" dirty="0">
                <a:solidFill>
                  <a:srgbClr val="00007F"/>
                </a:solidFill>
                <a:latin typeface="Arial"/>
                <a:cs typeface="Arial"/>
              </a:rPr>
              <a:t>,</a:t>
            </a:r>
            <a:r>
              <a:rPr sz="1400" spc="-5" dirty="0">
                <a:solidFill>
                  <a:srgbClr val="00007F"/>
                </a:solidFill>
                <a:latin typeface="Arial"/>
                <a:cs typeface="Arial"/>
              </a:rPr>
              <a:t> </a:t>
            </a:r>
            <a:r>
              <a:rPr sz="1400" spc="-10" dirty="0">
                <a:solidFill>
                  <a:srgbClr val="00007F"/>
                </a:solidFill>
                <a:latin typeface="Arial"/>
                <a:cs typeface="Arial"/>
              </a:rPr>
              <a:t>a</a:t>
            </a:r>
            <a:r>
              <a:rPr sz="1400" spc="-5" dirty="0">
                <a:solidFill>
                  <a:srgbClr val="00007F"/>
                </a:solidFill>
                <a:latin typeface="Arial"/>
                <a:cs typeface="Arial"/>
              </a:rPr>
              <a:t>n</a:t>
            </a:r>
            <a:r>
              <a:rPr sz="1400" dirty="0">
                <a:solidFill>
                  <a:srgbClr val="00007F"/>
                </a:solidFill>
                <a:latin typeface="Arial"/>
                <a:cs typeface="Arial"/>
              </a:rPr>
              <a:t>d</a:t>
            </a:r>
            <a:r>
              <a:rPr sz="1400" spc="-5" dirty="0">
                <a:solidFill>
                  <a:srgbClr val="00007F"/>
                </a:solidFill>
                <a:latin typeface="Arial"/>
                <a:cs typeface="Arial"/>
              </a:rPr>
              <a:t> has</a:t>
            </a:r>
            <a:r>
              <a:rPr sz="1400" dirty="0">
                <a:solidFill>
                  <a:srgbClr val="00007F"/>
                </a:solidFill>
                <a:latin typeface="Arial"/>
                <a:cs typeface="Arial"/>
              </a:rPr>
              <a:t>D</a:t>
            </a:r>
            <a:r>
              <a:rPr sz="1400" spc="-10" dirty="0">
                <a:solidFill>
                  <a:srgbClr val="00007F"/>
                </a:solidFill>
                <a:latin typeface="Arial"/>
                <a:cs typeface="Arial"/>
              </a:rPr>
              <a:t>ef</a:t>
            </a:r>
            <a:r>
              <a:rPr sz="1400" dirty="0">
                <a:solidFill>
                  <a:srgbClr val="00007F"/>
                </a:solidFill>
                <a:latin typeface="Arial"/>
                <a:cs typeface="Arial"/>
              </a:rPr>
              <a:t>i</a:t>
            </a:r>
            <a:r>
              <a:rPr sz="1400" spc="-5" dirty="0">
                <a:solidFill>
                  <a:srgbClr val="00007F"/>
                </a:solidFill>
                <a:latin typeface="Arial"/>
                <a:cs typeface="Arial"/>
              </a:rPr>
              <a:t>n</a:t>
            </a:r>
            <a:r>
              <a:rPr sz="1400" dirty="0">
                <a:solidFill>
                  <a:srgbClr val="00007F"/>
                </a:solidFill>
                <a:latin typeface="Arial"/>
                <a:cs typeface="Arial"/>
              </a:rPr>
              <a:t>i</a:t>
            </a:r>
            <a:r>
              <a:rPr sz="1400" spc="-5" dirty="0">
                <a:solidFill>
                  <a:srgbClr val="00007F"/>
                </a:solidFill>
                <a:latin typeface="Arial"/>
                <a:cs typeface="Arial"/>
              </a:rPr>
              <a:t>te</a:t>
            </a:r>
            <a:r>
              <a:rPr sz="1400" spc="-10" dirty="0">
                <a:solidFill>
                  <a:srgbClr val="00007F"/>
                </a:solidFill>
                <a:latin typeface="Arial"/>
                <a:cs typeface="Arial"/>
              </a:rPr>
              <a:t>S</a:t>
            </a:r>
            <a:r>
              <a:rPr sz="1400" dirty="0">
                <a:solidFill>
                  <a:srgbClr val="00007F"/>
                </a:solidFill>
                <a:latin typeface="Arial"/>
                <a:cs typeface="Arial"/>
              </a:rPr>
              <a:t>i</a:t>
            </a:r>
            <a:r>
              <a:rPr sz="1400" spc="5" dirty="0">
                <a:solidFill>
                  <a:srgbClr val="00007F"/>
                </a:solidFill>
                <a:latin typeface="Arial"/>
                <a:cs typeface="Arial"/>
              </a:rPr>
              <a:t>z</a:t>
            </a:r>
            <a:r>
              <a:rPr sz="1400" dirty="0">
                <a:solidFill>
                  <a:srgbClr val="00007F"/>
                </a:solidFill>
                <a:latin typeface="Arial"/>
                <a:cs typeface="Arial"/>
              </a:rPr>
              <a:t>e </a:t>
            </a:r>
            <a:r>
              <a:rPr sz="1400" spc="-5" dirty="0">
                <a:solidFill>
                  <a:srgbClr val="393834"/>
                </a:solidFill>
                <a:latin typeface="Arial"/>
                <a:cs typeface="Arial"/>
              </a:rPr>
              <a:t>E</a:t>
            </a:r>
            <a:r>
              <a:rPr sz="1400" spc="-10" dirty="0">
                <a:solidFill>
                  <a:srgbClr val="393834"/>
                </a:solidFill>
                <a:latin typeface="Arial"/>
                <a:cs typeface="Arial"/>
              </a:rPr>
              <a:t>l</a:t>
            </a:r>
            <a:r>
              <a:rPr sz="1400" spc="-5" dirty="0">
                <a:solidFill>
                  <a:srgbClr val="393834"/>
                </a:solidFill>
                <a:latin typeface="Arial"/>
                <a:cs typeface="Arial"/>
              </a:rPr>
              <a:t>eme</a:t>
            </a:r>
            <a:r>
              <a:rPr sz="1400" spc="-15" dirty="0">
                <a:solidFill>
                  <a:srgbClr val="393834"/>
                </a:solidFill>
                <a:latin typeface="Arial"/>
                <a:cs typeface="Arial"/>
              </a:rPr>
              <a:t>n</a:t>
            </a:r>
            <a:r>
              <a:rPr sz="1400" spc="-5" dirty="0">
                <a:solidFill>
                  <a:srgbClr val="393834"/>
                </a:solidFill>
                <a:latin typeface="Arial"/>
                <a:cs typeface="Arial"/>
              </a:rPr>
              <a:t>t</a:t>
            </a:r>
            <a:r>
              <a:rPr sz="1400" spc="5" dirty="0">
                <a:solidFill>
                  <a:srgbClr val="393834"/>
                </a:solidFill>
                <a:latin typeface="Arial"/>
                <a:cs typeface="Arial"/>
              </a:rPr>
              <a:t> </a:t>
            </a:r>
            <a:r>
              <a:rPr sz="1400" dirty="0">
                <a:solidFill>
                  <a:srgbClr val="393834"/>
                </a:solidFill>
                <a:latin typeface="Arial"/>
                <a:cs typeface="Arial"/>
              </a:rPr>
              <a:t>retri</a:t>
            </a:r>
            <a:r>
              <a:rPr sz="1400" spc="-15" dirty="0">
                <a:solidFill>
                  <a:srgbClr val="393834"/>
                </a:solidFill>
                <a:latin typeface="Arial"/>
                <a:cs typeface="Arial"/>
              </a:rPr>
              <a:t>e</a:t>
            </a:r>
            <a:r>
              <a:rPr sz="1400" dirty="0">
                <a:solidFill>
                  <a:srgbClr val="393834"/>
                </a:solidFill>
                <a:latin typeface="Arial"/>
                <a:cs typeface="Arial"/>
              </a:rPr>
              <a:t>val</a:t>
            </a:r>
            <a:r>
              <a:rPr sz="1400" spc="-5" dirty="0">
                <a:solidFill>
                  <a:srgbClr val="393834"/>
                </a:solidFill>
                <a:latin typeface="Arial"/>
                <a:cs typeface="Arial"/>
              </a:rPr>
              <a:t> </a:t>
            </a:r>
            <a:r>
              <a:rPr sz="1400" spc="-15" dirty="0">
                <a:solidFill>
                  <a:srgbClr val="393834"/>
                </a:solidFill>
                <a:latin typeface="Arial"/>
                <a:cs typeface="Arial"/>
              </a:rPr>
              <a:t>o</a:t>
            </a:r>
            <a:r>
              <a:rPr sz="1400" spc="-5" dirty="0">
                <a:solidFill>
                  <a:srgbClr val="393834"/>
                </a:solidFill>
                <a:latin typeface="Arial"/>
                <a:cs typeface="Arial"/>
              </a:rPr>
              <a:t>per</a:t>
            </a:r>
            <a:r>
              <a:rPr sz="1400" spc="-15" dirty="0">
                <a:solidFill>
                  <a:srgbClr val="393834"/>
                </a:solidFill>
                <a:latin typeface="Arial"/>
                <a:cs typeface="Arial"/>
              </a:rPr>
              <a:t>a</a:t>
            </a:r>
            <a:r>
              <a:rPr sz="1400" dirty="0">
                <a:solidFill>
                  <a:srgbClr val="393834"/>
                </a:solidFill>
                <a:latin typeface="Arial"/>
                <a:cs typeface="Arial"/>
              </a:rPr>
              <a:t>t</a:t>
            </a:r>
            <a:r>
              <a:rPr sz="1400" spc="-10" dirty="0">
                <a:solidFill>
                  <a:srgbClr val="393834"/>
                </a:solidFill>
                <a:latin typeface="Arial"/>
                <a:cs typeface="Arial"/>
              </a:rPr>
              <a:t>i</a:t>
            </a:r>
            <a:r>
              <a:rPr sz="1400" spc="-5" dirty="0">
                <a:solidFill>
                  <a:srgbClr val="393834"/>
                </a:solidFill>
                <a:latin typeface="Arial"/>
                <a:cs typeface="Arial"/>
              </a:rPr>
              <a:t>o</a:t>
            </a:r>
            <a:r>
              <a:rPr sz="1400" spc="-15" dirty="0">
                <a:solidFill>
                  <a:srgbClr val="393834"/>
                </a:solidFill>
                <a:latin typeface="Arial"/>
                <a:cs typeface="Arial"/>
              </a:rPr>
              <a:t>n</a:t>
            </a:r>
            <a:r>
              <a:rPr sz="1400" spc="5" dirty="0">
                <a:solidFill>
                  <a:srgbClr val="393834"/>
                </a:solidFill>
                <a:latin typeface="Arial"/>
                <a:cs typeface="Arial"/>
              </a:rPr>
              <a:t>s</a:t>
            </a:r>
            <a:r>
              <a:rPr sz="1400" spc="-5" dirty="0">
                <a:solidFill>
                  <a:srgbClr val="393834"/>
                </a:solidFill>
                <a:latin typeface="Arial"/>
                <a:cs typeface="Arial"/>
              </a:rPr>
              <a:t>:</a:t>
            </a:r>
            <a:r>
              <a:rPr sz="1400" spc="5" dirty="0">
                <a:solidFill>
                  <a:srgbClr val="393834"/>
                </a:solidFill>
                <a:latin typeface="Arial"/>
                <a:cs typeface="Arial"/>
              </a:rPr>
              <a:t> </a:t>
            </a:r>
            <a:r>
              <a:rPr sz="1400" spc="-5" dirty="0">
                <a:solidFill>
                  <a:srgbClr val="00007F"/>
                </a:solidFill>
                <a:latin typeface="Arial"/>
                <a:cs typeface="Arial"/>
              </a:rPr>
              <a:t>hea</a:t>
            </a:r>
            <a:r>
              <a:rPr sz="1400" spc="-10" dirty="0">
                <a:solidFill>
                  <a:srgbClr val="00007F"/>
                </a:solidFill>
                <a:latin typeface="Arial"/>
                <a:cs typeface="Arial"/>
              </a:rPr>
              <a:t>d</a:t>
            </a:r>
            <a:r>
              <a:rPr sz="1400" spc="-5" dirty="0">
                <a:solidFill>
                  <a:srgbClr val="00007F"/>
                </a:solidFill>
                <a:latin typeface="Arial"/>
                <a:cs typeface="Arial"/>
              </a:rPr>
              <a:t>, </a:t>
            </a:r>
            <a:r>
              <a:rPr sz="1400" dirty="0">
                <a:solidFill>
                  <a:srgbClr val="00007F"/>
                </a:solidFill>
                <a:latin typeface="Arial"/>
                <a:cs typeface="Arial"/>
              </a:rPr>
              <a:t>l</a:t>
            </a:r>
            <a:r>
              <a:rPr sz="1400" spc="-5" dirty="0">
                <a:solidFill>
                  <a:srgbClr val="00007F"/>
                </a:solidFill>
                <a:latin typeface="Arial"/>
                <a:cs typeface="Arial"/>
              </a:rPr>
              <a:t>as</a:t>
            </a:r>
            <a:r>
              <a:rPr sz="1400" dirty="0">
                <a:solidFill>
                  <a:srgbClr val="00007F"/>
                </a:solidFill>
                <a:latin typeface="Arial"/>
                <a:cs typeface="Arial"/>
              </a:rPr>
              <a:t>t</a:t>
            </a:r>
            <a:r>
              <a:rPr sz="1400" spc="-5" dirty="0">
                <a:solidFill>
                  <a:srgbClr val="00007F"/>
                </a:solidFill>
                <a:latin typeface="Arial"/>
                <a:cs typeface="Arial"/>
              </a:rPr>
              <a:t>, </a:t>
            </a:r>
            <a:r>
              <a:rPr sz="1400" spc="-10" dirty="0">
                <a:solidFill>
                  <a:srgbClr val="00007F"/>
                </a:solidFill>
                <a:latin typeface="Arial"/>
                <a:cs typeface="Arial"/>
              </a:rPr>
              <a:t>h</a:t>
            </a:r>
            <a:r>
              <a:rPr sz="1400" spc="-5" dirty="0">
                <a:solidFill>
                  <a:srgbClr val="00007F"/>
                </a:solidFill>
                <a:latin typeface="Arial"/>
                <a:cs typeface="Arial"/>
              </a:rPr>
              <a:t>ead</a:t>
            </a:r>
            <a:r>
              <a:rPr sz="1400" spc="-15" dirty="0">
                <a:solidFill>
                  <a:srgbClr val="00007F"/>
                </a:solidFill>
                <a:latin typeface="Arial"/>
                <a:cs typeface="Arial"/>
              </a:rPr>
              <a:t>O</a:t>
            </a:r>
            <a:r>
              <a:rPr sz="1400" spc="-5" dirty="0">
                <a:solidFill>
                  <a:srgbClr val="00007F"/>
                </a:solidFill>
                <a:latin typeface="Arial"/>
                <a:cs typeface="Arial"/>
              </a:rPr>
              <a:t>p</a:t>
            </a:r>
            <a:r>
              <a:rPr sz="1400" dirty="0">
                <a:solidFill>
                  <a:srgbClr val="00007F"/>
                </a:solidFill>
                <a:latin typeface="Arial"/>
                <a:cs typeface="Arial"/>
              </a:rPr>
              <a:t>ti</a:t>
            </a:r>
            <a:r>
              <a:rPr sz="1400" spc="-10" dirty="0">
                <a:solidFill>
                  <a:srgbClr val="00007F"/>
                </a:solidFill>
                <a:latin typeface="Arial"/>
                <a:cs typeface="Arial"/>
              </a:rPr>
              <a:t>o</a:t>
            </a:r>
            <a:r>
              <a:rPr sz="1400" spc="-5" dirty="0">
                <a:solidFill>
                  <a:srgbClr val="00007F"/>
                </a:solidFill>
                <a:latin typeface="Arial"/>
                <a:cs typeface="Arial"/>
              </a:rPr>
              <a:t>n</a:t>
            </a:r>
            <a:r>
              <a:rPr sz="1400" dirty="0">
                <a:solidFill>
                  <a:srgbClr val="00007F"/>
                </a:solidFill>
                <a:latin typeface="Arial"/>
                <a:cs typeface="Arial"/>
              </a:rPr>
              <a:t>,</a:t>
            </a:r>
            <a:r>
              <a:rPr sz="1400" spc="-5" dirty="0">
                <a:solidFill>
                  <a:srgbClr val="00007F"/>
                </a:solidFill>
                <a:latin typeface="Arial"/>
                <a:cs typeface="Arial"/>
              </a:rPr>
              <a:t> </a:t>
            </a:r>
            <a:r>
              <a:rPr sz="1400" dirty="0">
                <a:solidFill>
                  <a:srgbClr val="00007F"/>
                </a:solidFill>
                <a:latin typeface="Arial"/>
                <a:cs typeface="Arial"/>
              </a:rPr>
              <a:t>l</a:t>
            </a:r>
            <a:r>
              <a:rPr sz="1400" spc="-5" dirty="0">
                <a:solidFill>
                  <a:srgbClr val="00007F"/>
                </a:solidFill>
                <a:latin typeface="Arial"/>
                <a:cs typeface="Arial"/>
              </a:rPr>
              <a:t>ast</a:t>
            </a:r>
            <a:r>
              <a:rPr sz="1400" spc="-10" dirty="0">
                <a:solidFill>
                  <a:srgbClr val="00007F"/>
                </a:solidFill>
                <a:latin typeface="Arial"/>
                <a:cs typeface="Arial"/>
              </a:rPr>
              <a:t>O</a:t>
            </a:r>
            <a:r>
              <a:rPr sz="1400" spc="-5" dirty="0">
                <a:solidFill>
                  <a:srgbClr val="00007F"/>
                </a:solidFill>
                <a:latin typeface="Arial"/>
                <a:cs typeface="Arial"/>
              </a:rPr>
              <a:t>pt</a:t>
            </a:r>
            <a:r>
              <a:rPr sz="1400" dirty="0">
                <a:solidFill>
                  <a:srgbClr val="00007F"/>
                </a:solidFill>
                <a:latin typeface="Arial"/>
                <a:cs typeface="Arial"/>
              </a:rPr>
              <a:t>i</a:t>
            </a:r>
            <a:r>
              <a:rPr sz="1400" spc="-5" dirty="0">
                <a:solidFill>
                  <a:srgbClr val="00007F"/>
                </a:solidFill>
                <a:latin typeface="Arial"/>
                <a:cs typeface="Arial"/>
              </a:rPr>
              <a:t>on</a:t>
            </a:r>
            <a:r>
              <a:rPr sz="1400" dirty="0">
                <a:solidFill>
                  <a:srgbClr val="00007F"/>
                </a:solidFill>
                <a:latin typeface="Arial"/>
                <a:cs typeface="Arial"/>
              </a:rPr>
              <a:t>,</a:t>
            </a:r>
            <a:r>
              <a:rPr sz="1400" spc="-5" dirty="0">
                <a:solidFill>
                  <a:srgbClr val="00007F"/>
                </a:solidFill>
                <a:latin typeface="Arial"/>
                <a:cs typeface="Arial"/>
              </a:rPr>
              <a:t> </a:t>
            </a:r>
            <a:r>
              <a:rPr sz="1400" spc="-10" dirty="0">
                <a:solidFill>
                  <a:srgbClr val="00007F"/>
                </a:solidFill>
                <a:latin typeface="Arial"/>
                <a:cs typeface="Arial"/>
              </a:rPr>
              <a:t>a</a:t>
            </a:r>
            <a:r>
              <a:rPr sz="1400" spc="-5" dirty="0">
                <a:solidFill>
                  <a:srgbClr val="00007F"/>
                </a:solidFill>
                <a:latin typeface="Arial"/>
                <a:cs typeface="Arial"/>
              </a:rPr>
              <a:t>n</a:t>
            </a:r>
            <a:r>
              <a:rPr sz="1400" dirty="0">
                <a:solidFill>
                  <a:srgbClr val="00007F"/>
                </a:solidFill>
                <a:latin typeface="Arial"/>
                <a:cs typeface="Arial"/>
              </a:rPr>
              <a:t>d </a:t>
            </a:r>
            <a:r>
              <a:rPr sz="1400" spc="-10" dirty="0">
                <a:solidFill>
                  <a:srgbClr val="00007F"/>
                </a:solidFill>
                <a:latin typeface="Arial"/>
                <a:cs typeface="Arial"/>
              </a:rPr>
              <a:t>f</a:t>
            </a:r>
            <a:r>
              <a:rPr sz="1400" dirty="0">
                <a:solidFill>
                  <a:srgbClr val="00007F"/>
                </a:solidFill>
                <a:latin typeface="Arial"/>
                <a:cs typeface="Arial"/>
              </a:rPr>
              <a:t>i</a:t>
            </a:r>
            <a:r>
              <a:rPr sz="1400" spc="-5" dirty="0">
                <a:solidFill>
                  <a:srgbClr val="00007F"/>
                </a:solidFill>
                <a:latin typeface="Arial"/>
                <a:cs typeface="Arial"/>
              </a:rPr>
              <a:t>nd </a:t>
            </a:r>
            <a:r>
              <a:rPr sz="1400" spc="-5" dirty="0">
                <a:solidFill>
                  <a:srgbClr val="393834"/>
                </a:solidFill>
                <a:latin typeface="Arial"/>
                <a:cs typeface="Arial"/>
              </a:rPr>
              <a:t>Su</a:t>
            </a:r>
            <a:r>
              <a:rPr sz="1400" spc="-10" dirty="0">
                <a:solidFill>
                  <a:srgbClr val="393834"/>
                </a:solidFill>
                <a:latin typeface="Arial"/>
                <a:cs typeface="Arial"/>
              </a:rPr>
              <a:t>b</a:t>
            </a:r>
            <a:r>
              <a:rPr sz="1400" dirty="0">
                <a:solidFill>
                  <a:srgbClr val="393834"/>
                </a:solidFill>
                <a:latin typeface="Arial"/>
                <a:cs typeface="Arial"/>
              </a:rPr>
              <a:t>-C</a:t>
            </a:r>
            <a:r>
              <a:rPr sz="1400" spc="-15" dirty="0">
                <a:solidFill>
                  <a:srgbClr val="393834"/>
                </a:solidFill>
                <a:latin typeface="Arial"/>
                <a:cs typeface="Arial"/>
              </a:rPr>
              <a:t>o</a:t>
            </a:r>
            <a:r>
              <a:rPr sz="1400" spc="-5" dirty="0">
                <a:solidFill>
                  <a:srgbClr val="393834"/>
                </a:solidFill>
                <a:latin typeface="Arial"/>
                <a:cs typeface="Arial"/>
              </a:rPr>
              <a:t>ll</a:t>
            </a:r>
            <a:r>
              <a:rPr sz="1400" spc="-15" dirty="0">
                <a:solidFill>
                  <a:srgbClr val="393834"/>
                </a:solidFill>
                <a:latin typeface="Arial"/>
                <a:cs typeface="Arial"/>
              </a:rPr>
              <a:t>e</a:t>
            </a:r>
            <a:r>
              <a:rPr sz="1400" dirty="0">
                <a:solidFill>
                  <a:srgbClr val="393834"/>
                </a:solidFill>
                <a:latin typeface="Arial"/>
                <a:cs typeface="Arial"/>
              </a:rPr>
              <a:t>ction</a:t>
            </a:r>
            <a:r>
              <a:rPr sz="1400" spc="-10" dirty="0">
                <a:solidFill>
                  <a:srgbClr val="393834"/>
                </a:solidFill>
                <a:latin typeface="Arial"/>
                <a:cs typeface="Arial"/>
              </a:rPr>
              <a:t> </a:t>
            </a:r>
            <a:r>
              <a:rPr sz="1400" dirty="0">
                <a:solidFill>
                  <a:srgbClr val="393834"/>
                </a:solidFill>
                <a:latin typeface="Arial"/>
                <a:cs typeface="Arial"/>
              </a:rPr>
              <a:t>r</a:t>
            </a:r>
            <a:r>
              <a:rPr sz="1400" spc="-15" dirty="0">
                <a:solidFill>
                  <a:srgbClr val="393834"/>
                </a:solidFill>
                <a:latin typeface="Arial"/>
                <a:cs typeface="Arial"/>
              </a:rPr>
              <a:t>e</a:t>
            </a:r>
            <a:r>
              <a:rPr sz="1400" dirty="0">
                <a:solidFill>
                  <a:srgbClr val="393834"/>
                </a:solidFill>
                <a:latin typeface="Arial"/>
                <a:cs typeface="Arial"/>
              </a:rPr>
              <a:t>tr</a:t>
            </a:r>
            <a:r>
              <a:rPr sz="1400" spc="-10" dirty="0">
                <a:solidFill>
                  <a:srgbClr val="393834"/>
                </a:solidFill>
                <a:latin typeface="Arial"/>
                <a:cs typeface="Arial"/>
              </a:rPr>
              <a:t>i</a:t>
            </a:r>
            <a:r>
              <a:rPr sz="1400" spc="-5" dirty="0">
                <a:solidFill>
                  <a:srgbClr val="393834"/>
                </a:solidFill>
                <a:latin typeface="Arial"/>
                <a:cs typeface="Arial"/>
              </a:rPr>
              <a:t>ev</a:t>
            </a:r>
            <a:r>
              <a:rPr sz="1400" spc="-15" dirty="0">
                <a:solidFill>
                  <a:srgbClr val="393834"/>
                </a:solidFill>
                <a:latin typeface="Arial"/>
                <a:cs typeface="Arial"/>
              </a:rPr>
              <a:t>a</a:t>
            </a:r>
            <a:r>
              <a:rPr sz="1400" dirty="0">
                <a:solidFill>
                  <a:srgbClr val="393834"/>
                </a:solidFill>
                <a:latin typeface="Arial"/>
                <a:cs typeface="Arial"/>
              </a:rPr>
              <a:t>l</a:t>
            </a:r>
            <a:r>
              <a:rPr sz="1400" spc="5" dirty="0">
                <a:solidFill>
                  <a:srgbClr val="393834"/>
                </a:solidFill>
                <a:latin typeface="Arial"/>
                <a:cs typeface="Arial"/>
              </a:rPr>
              <a:t> </a:t>
            </a:r>
            <a:r>
              <a:rPr sz="1400" spc="-15" dirty="0">
                <a:solidFill>
                  <a:srgbClr val="393834"/>
                </a:solidFill>
                <a:latin typeface="Arial"/>
                <a:cs typeface="Arial"/>
              </a:rPr>
              <a:t>o</a:t>
            </a:r>
            <a:r>
              <a:rPr sz="1400" spc="-5" dirty="0">
                <a:solidFill>
                  <a:srgbClr val="393834"/>
                </a:solidFill>
                <a:latin typeface="Arial"/>
                <a:cs typeface="Arial"/>
              </a:rPr>
              <a:t>p</a:t>
            </a:r>
            <a:r>
              <a:rPr sz="1400" spc="-15" dirty="0">
                <a:solidFill>
                  <a:srgbClr val="393834"/>
                </a:solidFill>
                <a:latin typeface="Arial"/>
                <a:cs typeface="Arial"/>
              </a:rPr>
              <a:t>e</a:t>
            </a:r>
            <a:r>
              <a:rPr sz="1400" dirty="0">
                <a:solidFill>
                  <a:srgbClr val="393834"/>
                </a:solidFill>
                <a:latin typeface="Arial"/>
                <a:cs typeface="Arial"/>
              </a:rPr>
              <a:t>ratio</a:t>
            </a:r>
            <a:r>
              <a:rPr sz="1400" spc="-15" dirty="0">
                <a:solidFill>
                  <a:srgbClr val="393834"/>
                </a:solidFill>
                <a:latin typeface="Arial"/>
                <a:cs typeface="Arial"/>
              </a:rPr>
              <a:t>n</a:t>
            </a:r>
            <a:r>
              <a:rPr sz="1400" spc="-5" dirty="0">
                <a:solidFill>
                  <a:srgbClr val="393834"/>
                </a:solidFill>
                <a:latin typeface="Arial"/>
                <a:cs typeface="Arial"/>
              </a:rPr>
              <a:t>s:</a:t>
            </a:r>
            <a:r>
              <a:rPr sz="1400" spc="20" dirty="0">
                <a:solidFill>
                  <a:srgbClr val="393834"/>
                </a:solidFill>
                <a:latin typeface="Arial"/>
                <a:cs typeface="Arial"/>
              </a:rPr>
              <a:t> </a:t>
            </a:r>
            <a:r>
              <a:rPr sz="1400" spc="-10" dirty="0">
                <a:solidFill>
                  <a:srgbClr val="00007F"/>
                </a:solidFill>
                <a:latin typeface="Arial"/>
                <a:cs typeface="Arial"/>
              </a:rPr>
              <a:t>t</a:t>
            </a:r>
            <a:r>
              <a:rPr sz="1400" spc="-5" dirty="0">
                <a:solidFill>
                  <a:srgbClr val="00007F"/>
                </a:solidFill>
                <a:latin typeface="Arial"/>
                <a:cs typeface="Arial"/>
              </a:rPr>
              <a:t>a</a:t>
            </a:r>
            <a:r>
              <a:rPr sz="1400" dirty="0">
                <a:solidFill>
                  <a:srgbClr val="00007F"/>
                </a:solidFill>
                <a:latin typeface="Arial"/>
                <a:cs typeface="Arial"/>
              </a:rPr>
              <a:t>il</a:t>
            </a:r>
            <a:r>
              <a:rPr sz="1400" spc="-5" dirty="0">
                <a:solidFill>
                  <a:srgbClr val="00007F"/>
                </a:solidFill>
                <a:latin typeface="Arial"/>
                <a:cs typeface="Arial"/>
              </a:rPr>
              <a:t>, </a:t>
            </a:r>
            <a:r>
              <a:rPr sz="1400" dirty="0">
                <a:solidFill>
                  <a:srgbClr val="00007F"/>
                </a:solidFill>
                <a:latin typeface="Arial"/>
                <a:cs typeface="Arial"/>
              </a:rPr>
              <a:t>i</a:t>
            </a:r>
            <a:r>
              <a:rPr sz="1400" spc="-5" dirty="0">
                <a:solidFill>
                  <a:srgbClr val="00007F"/>
                </a:solidFill>
                <a:latin typeface="Arial"/>
                <a:cs typeface="Arial"/>
              </a:rPr>
              <a:t>n</a:t>
            </a:r>
            <a:r>
              <a:rPr sz="1400" dirty="0">
                <a:solidFill>
                  <a:srgbClr val="00007F"/>
                </a:solidFill>
                <a:latin typeface="Arial"/>
                <a:cs typeface="Arial"/>
              </a:rPr>
              <a:t>i</a:t>
            </a:r>
            <a:r>
              <a:rPr sz="1400" spc="-10" dirty="0">
                <a:solidFill>
                  <a:srgbClr val="00007F"/>
                </a:solidFill>
                <a:latin typeface="Arial"/>
                <a:cs typeface="Arial"/>
              </a:rPr>
              <a:t>t</a:t>
            </a:r>
            <a:r>
              <a:rPr sz="1400" spc="-5" dirty="0">
                <a:solidFill>
                  <a:srgbClr val="00007F"/>
                </a:solidFill>
                <a:latin typeface="Arial"/>
                <a:cs typeface="Arial"/>
              </a:rPr>
              <a:t>, </a:t>
            </a:r>
            <a:r>
              <a:rPr sz="1400" dirty="0">
                <a:solidFill>
                  <a:srgbClr val="00007F"/>
                </a:solidFill>
                <a:latin typeface="Arial"/>
                <a:cs typeface="Arial"/>
              </a:rPr>
              <a:t>sli</a:t>
            </a:r>
            <a:r>
              <a:rPr sz="1400" spc="5" dirty="0">
                <a:solidFill>
                  <a:srgbClr val="00007F"/>
                </a:solidFill>
                <a:latin typeface="Arial"/>
                <a:cs typeface="Arial"/>
              </a:rPr>
              <a:t>c</a:t>
            </a:r>
            <a:r>
              <a:rPr sz="1400" spc="-10" dirty="0">
                <a:solidFill>
                  <a:srgbClr val="00007F"/>
                </a:solidFill>
                <a:latin typeface="Arial"/>
                <a:cs typeface="Arial"/>
              </a:rPr>
              <a:t>e</a:t>
            </a:r>
            <a:r>
              <a:rPr sz="1400" spc="-5" dirty="0">
                <a:solidFill>
                  <a:srgbClr val="00007F"/>
                </a:solidFill>
                <a:latin typeface="Arial"/>
                <a:cs typeface="Arial"/>
              </a:rPr>
              <a:t>, t</a:t>
            </a:r>
            <a:r>
              <a:rPr sz="1400" spc="-10" dirty="0">
                <a:solidFill>
                  <a:srgbClr val="00007F"/>
                </a:solidFill>
                <a:latin typeface="Arial"/>
                <a:cs typeface="Arial"/>
              </a:rPr>
              <a:t>a</a:t>
            </a:r>
            <a:r>
              <a:rPr sz="1400" spc="5" dirty="0">
                <a:solidFill>
                  <a:srgbClr val="00007F"/>
                </a:solidFill>
                <a:latin typeface="Arial"/>
                <a:cs typeface="Arial"/>
              </a:rPr>
              <a:t>k</a:t>
            </a:r>
            <a:r>
              <a:rPr sz="1400" spc="-5" dirty="0">
                <a:solidFill>
                  <a:srgbClr val="00007F"/>
                </a:solidFill>
                <a:latin typeface="Arial"/>
                <a:cs typeface="Arial"/>
              </a:rPr>
              <a:t>e</a:t>
            </a:r>
            <a:r>
              <a:rPr sz="1400" dirty="0">
                <a:solidFill>
                  <a:srgbClr val="00007F"/>
                </a:solidFill>
                <a:latin typeface="Arial"/>
                <a:cs typeface="Arial"/>
              </a:rPr>
              <a:t>,</a:t>
            </a:r>
            <a:r>
              <a:rPr sz="1400" spc="-10" dirty="0">
                <a:solidFill>
                  <a:srgbClr val="00007F"/>
                </a:solidFill>
                <a:latin typeface="Arial"/>
                <a:cs typeface="Arial"/>
              </a:rPr>
              <a:t> </a:t>
            </a:r>
            <a:r>
              <a:rPr sz="1400" spc="-5" dirty="0">
                <a:solidFill>
                  <a:srgbClr val="00007F"/>
                </a:solidFill>
                <a:latin typeface="Arial"/>
                <a:cs typeface="Arial"/>
              </a:rPr>
              <a:t>drop</a:t>
            </a:r>
            <a:r>
              <a:rPr sz="1400" dirty="0">
                <a:solidFill>
                  <a:srgbClr val="00007F"/>
                </a:solidFill>
                <a:latin typeface="Arial"/>
                <a:cs typeface="Arial"/>
              </a:rPr>
              <a:t>,</a:t>
            </a:r>
            <a:r>
              <a:rPr sz="1400" spc="-5" dirty="0">
                <a:solidFill>
                  <a:srgbClr val="00007F"/>
                </a:solidFill>
                <a:latin typeface="Arial"/>
                <a:cs typeface="Arial"/>
              </a:rPr>
              <a:t> </a:t>
            </a:r>
            <a:r>
              <a:rPr sz="1400" spc="-10" dirty="0" smtClean="0">
                <a:solidFill>
                  <a:srgbClr val="00007F"/>
                </a:solidFill>
                <a:latin typeface="Arial"/>
                <a:cs typeface="Arial"/>
              </a:rPr>
              <a:t>t</a:t>
            </a:r>
            <a:r>
              <a:rPr sz="1400" spc="-5" dirty="0" smtClean="0">
                <a:solidFill>
                  <a:srgbClr val="00007F"/>
                </a:solidFill>
                <a:latin typeface="Arial"/>
                <a:cs typeface="Arial"/>
              </a:rPr>
              <a:t>akeWh</a:t>
            </a:r>
            <a:r>
              <a:rPr sz="1400" dirty="0" smtClean="0">
                <a:solidFill>
                  <a:srgbClr val="00007F"/>
                </a:solidFill>
                <a:latin typeface="Arial"/>
                <a:cs typeface="Arial"/>
              </a:rPr>
              <a:t>il</a:t>
            </a:r>
            <a:r>
              <a:rPr sz="1400" spc="-5" dirty="0" smtClean="0">
                <a:solidFill>
                  <a:srgbClr val="00007F"/>
                </a:solidFill>
                <a:latin typeface="Arial"/>
                <a:cs typeface="Arial"/>
              </a:rPr>
              <a:t>e,</a:t>
            </a:r>
            <a:r>
              <a:rPr lang="en-US" sz="1400" dirty="0">
                <a:latin typeface="Arial"/>
                <a:cs typeface="Arial"/>
              </a:rPr>
              <a:t> </a:t>
            </a:r>
            <a:r>
              <a:rPr sz="1400" spc="-10" dirty="0" smtClean="0">
                <a:solidFill>
                  <a:srgbClr val="00007F"/>
                </a:solidFill>
                <a:latin typeface="Arial"/>
                <a:cs typeface="Arial"/>
              </a:rPr>
              <a:t>d</a:t>
            </a:r>
            <a:r>
              <a:rPr sz="1400" spc="-5" dirty="0" smtClean="0">
                <a:solidFill>
                  <a:srgbClr val="00007F"/>
                </a:solidFill>
                <a:latin typeface="Arial"/>
                <a:cs typeface="Arial"/>
              </a:rPr>
              <a:t>ropWh</a:t>
            </a:r>
            <a:r>
              <a:rPr sz="1400" dirty="0" smtClean="0">
                <a:solidFill>
                  <a:srgbClr val="00007F"/>
                </a:solidFill>
                <a:latin typeface="Arial"/>
                <a:cs typeface="Arial"/>
              </a:rPr>
              <a:t>il</a:t>
            </a:r>
            <a:r>
              <a:rPr sz="1400" spc="-5" dirty="0" smtClean="0">
                <a:solidFill>
                  <a:srgbClr val="00007F"/>
                </a:solidFill>
                <a:latin typeface="Arial"/>
                <a:cs typeface="Arial"/>
              </a:rPr>
              <a:t>e</a:t>
            </a:r>
            <a:r>
              <a:rPr sz="1400" dirty="0">
                <a:solidFill>
                  <a:srgbClr val="00007F"/>
                </a:solidFill>
                <a:latin typeface="Arial"/>
                <a:cs typeface="Arial"/>
              </a:rPr>
              <a:t>,</a:t>
            </a:r>
            <a:r>
              <a:rPr sz="1400" spc="-10" dirty="0">
                <a:solidFill>
                  <a:srgbClr val="00007F"/>
                </a:solidFill>
                <a:latin typeface="Arial"/>
                <a:cs typeface="Arial"/>
              </a:rPr>
              <a:t> </a:t>
            </a:r>
            <a:r>
              <a:rPr sz="1400" spc="-5" dirty="0">
                <a:solidFill>
                  <a:srgbClr val="00007F"/>
                </a:solidFill>
                <a:latin typeface="Arial"/>
                <a:cs typeface="Arial"/>
              </a:rPr>
              <a:t>f</a:t>
            </a:r>
            <a:r>
              <a:rPr sz="1400" dirty="0">
                <a:solidFill>
                  <a:srgbClr val="00007F"/>
                </a:solidFill>
                <a:latin typeface="Arial"/>
                <a:cs typeface="Arial"/>
              </a:rPr>
              <a:t>il</a:t>
            </a:r>
            <a:r>
              <a:rPr sz="1400" spc="-10" dirty="0">
                <a:solidFill>
                  <a:srgbClr val="00007F"/>
                </a:solidFill>
                <a:latin typeface="Arial"/>
                <a:cs typeface="Arial"/>
              </a:rPr>
              <a:t>t</a:t>
            </a:r>
            <a:r>
              <a:rPr sz="1400" spc="-5" dirty="0">
                <a:solidFill>
                  <a:srgbClr val="00007F"/>
                </a:solidFill>
                <a:latin typeface="Arial"/>
                <a:cs typeface="Arial"/>
              </a:rPr>
              <a:t>e</a:t>
            </a:r>
            <a:r>
              <a:rPr sz="1400" spc="-95" dirty="0">
                <a:solidFill>
                  <a:srgbClr val="00007F"/>
                </a:solidFill>
                <a:latin typeface="Arial"/>
                <a:cs typeface="Arial"/>
              </a:rPr>
              <a:t>r</a:t>
            </a:r>
            <a:r>
              <a:rPr sz="1400" spc="-5" dirty="0">
                <a:solidFill>
                  <a:srgbClr val="00007F"/>
                </a:solidFill>
                <a:latin typeface="Arial"/>
                <a:cs typeface="Arial"/>
              </a:rPr>
              <a:t>, </a:t>
            </a:r>
            <a:r>
              <a:rPr sz="1400" spc="-10" dirty="0">
                <a:solidFill>
                  <a:srgbClr val="00007F"/>
                </a:solidFill>
                <a:latin typeface="Arial"/>
                <a:cs typeface="Arial"/>
              </a:rPr>
              <a:t>f</a:t>
            </a:r>
            <a:r>
              <a:rPr sz="1400" dirty="0">
                <a:solidFill>
                  <a:srgbClr val="00007F"/>
                </a:solidFill>
                <a:latin typeface="Arial"/>
                <a:cs typeface="Arial"/>
              </a:rPr>
              <a:t>il</a:t>
            </a:r>
            <a:r>
              <a:rPr sz="1400" spc="-5" dirty="0">
                <a:solidFill>
                  <a:srgbClr val="00007F"/>
                </a:solidFill>
                <a:latin typeface="Arial"/>
                <a:cs typeface="Arial"/>
              </a:rPr>
              <a:t>terN</a:t>
            </a:r>
            <a:r>
              <a:rPr sz="1400" spc="-10" dirty="0">
                <a:solidFill>
                  <a:srgbClr val="00007F"/>
                </a:solidFill>
                <a:latin typeface="Arial"/>
                <a:cs typeface="Arial"/>
              </a:rPr>
              <a:t>o</a:t>
            </a:r>
            <a:r>
              <a:rPr sz="1400" spc="-5" dirty="0">
                <a:solidFill>
                  <a:srgbClr val="00007F"/>
                </a:solidFill>
                <a:latin typeface="Arial"/>
                <a:cs typeface="Arial"/>
              </a:rPr>
              <a:t>t, w</a:t>
            </a:r>
            <a:r>
              <a:rPr sz="1400" dirty="0">
                <a:solidFill>
                  <a:srgbClr val="00007F"/>
                </a:solidFill>
                <a:latin typeface="Arial"/>
                <a:cs typeface="Arial"/>
              </a:rPr>
              <a:t>i</a:t>
            </a:r>
            <a:r>
              <a:rPr sz="1400" spc="-10" dirty="0">
                <a:solidFill>
                  <a:srgbClr val="00007F"/>
                </a:solidFill>
                <a:latin typeface="Arial"/>
                <a:cs typeface="Arial"/>
              </a:rPr>
              <a:t>t</a:t>
            </a:r>
            <a:r>
              <a:rPr sz="1400" spc="-5" dirty="0">
                <a:solidFill>
                  <a:srgbClr val="00007F"/>
                </a:solidFill>
                <a:latin typeface="Arial"/>
                <a:cs typeface="Arial"/>
              </a:rPr>
              <a:t>h</a:t>
            </a:r>
            <a:r>
              <a:rPr sz="1400" spc="-10" dirty="0">
                <a:solidFill>
                  <a:srgbClr val="00007F"/>
                </a:solidFill>
                <a:latin typeface="Arial"/>
                <a:cs typeface="Arial"/>
              </a:rPr>
              <a:t>F</a:t>
            </a:r>
            <a:r>
              <a:rPr sz="1400" dirty="0">
                <a:solidFill>
                  <a:srgbClr val="00007F"/>
                </a:solidFill>
                <a:latin typeface="Arial"/>
                <a:cs typeface="Arial"/>
              </a:rPr>
              <a:t>il</a:t>
            </a:r>
            <a:r>
              <a:rPr sz="1400" spc="-5" dirty="0">
                <a:solidFill>
                  <a:srgbClr val="00007F"/>
                </a:solidFill>
                <a:latin typeface="Arial"/>
                <a:cs typeface="Arial"/>
              </a:rPr>
              <a:t>t</a:t>
            </a:r>
            <a:r>
              <a:rPr sz="1400" spc="-10" dirty="0">
                <a:solidFill>
                  <a:srgbClr val="00007F"/>
                </a:solidFill>
                <a:latin typeface="Arial"/>
                <a:cs typeface="Arial"/>
              </a:rPr>
              <a:t>e</a:t>
            </a:r>
            <a:r>
              <a:rPr sz="1400" dirty="0">
                <a:solidFill>
                  <a:srgbClr val="00007F"/>
                </a:solidFill>
                <a:latin typeface="Arial"/>
                <a:cs typeface="Arial"/>
              </a:rPr>
              <a:t>r</a:t>
            </a:r>
            <a:endParaRPr sz="1400" dirty="0">
              <a:latin typeface="Arial"/>
              <a:cs typeface="Arial"/>
            </a:endParaRPr>
          </a:p>
          <a:p>
            <a:pPr marL="332740">
              <a:lnSpc>
                <a:spcPts val="2014"/>
              </a:lnSpc>
            </a:pPr>
            <a:r>
              <a:rPr sz="1400" spc="-5" dirty="0">
                <a:solidFill>
                  <a:srgbClr val="393834"/>
                </a:solidFill>
                <a:latin typeface="Arial"/>
                <a:cs typeface="Arial"/>
              </a:rPr>
              <a:t>Su</a:t>
            </a:r>
            <a:r>
              <a:rPr sz="1400" spc="-10" dirty="0">
                <a:solidFill>
                  <a:srgbClr val="393834"/>
                </a:solidFill>
                <a:latin typeface="Arial"/>
                <a:cs typeface="Arial"/>
              </a:rPr>
              <a:t>b</a:t>
            </a:r>
            <a:r>
              <a:rPr sz="1400" spc="-5" dirty="0">
                <a:solidFill>
                  <a:srgbClr val="393834"/>
                </a:solidFill>
                <a:latin typeface="Arial"/>
                <a:cs typeface="Arial"/>
              </a:rPr>
              <a:t>d</a:t>
            </a:r>
            <a:r>
              <a:rPr sz="1400" spc="-10" dirty="0">
                <a:solidFill>
                  <a:srgbClr val="393834"/>
                </a:solidFill>
                <a:latin typeface="Arial"/>
                <a:cs typeface="Arial"/>
              </a:rPr>
              <a:t>i</a:t>
            </a:r>
            <a:r>
              <a:rPr sz="1400" dirty="0">
                <a:solidFill>
                  <a:srgbClr val="393834"/>
                </a:solidFill>
                <a:latin typeface="Arial"/>
                <a:cs typeface="Arial"/>
              </a:rPr>
              <a:t>visi</a:t>
            </a:r>
            <a:r>
              <a:rPr sz="1400" spc="-15" dirty="0">
                <a:solidFill>
                  <a:srgbClr val="393834"/>
                </a:solidFill>
                <a:latin typeface="Arial"/>
                <a:cs typeface="Arial"/>
              </a:rPr>
              <a:t>o</a:t>
            </a:r>
            <a:r>
              <a:rPr sz="1400" dirty="0">
                <a:solidFill>
                  <a:srgbClr val="393834"/>
                </a:solidFill>
                <a:latin typeface="Arial"/>
                <a:cs typeface="Arial"/>
              </a:rPr>
              <a:t>n</a:t>
            </a:r>
            <a:r>
              <a:rPr sz="1400" spc="-5" dirty="0">
                <a:solidFill>
                  <a:srgbClr val="393834"/>
                </a:solidFill>
                <a:latin typeface="Arial"/>
                <a:cs typeface="Arial"/>
              </a:rPr>
              <a:t> o</a:t>
            </a:r>
            <a:r>
              <a:rPr sz="1400" spc="-15" dirty="0">
                <a:solidFill>
                  <a:srgbClr val="393834"/>
                </a:solidFill>
                <a:latin typeface="Arial"/>
                <a:cs typeface="Arial"/>
              </a:rPr>
              <a:t>p</a:t>
            </a:r>
            <a:r>
              <a:rPr sz="1400" spc="-5" dirty="0">
                <a:solidFill>
                  <a:srgbClr val="393834"/>
                </a:solidFill>
                <a:latin typeface="Arial"/>
                <a:cs typeface="Arial"/>
              </a:rPr>
              <a:t>er</a:t>
            </a:r>
            <a:r>
              <a:rPr sz="1400" spc="-15" dirty="0">
                <a:solidFill>
                  <a:srgbClr val="393834"/>
                </a:solidFill>
                <a:latin typeface="Arial"/>
                <a:cs typeface="Arial"/>
              </a:rPr>
              <a:t>a</a:t>
            </a:r>
            <a:r>
              <a:rPr sz="1400" dirty="0">
                <a:solidFill>
                  <a:srgbClr val="393834"/>
                </a:solidFill>
                <a:latin typeface="Arial"/>
                <a:cs typeface="Arial"/>
              </a:rPr>
              <a:t>t</a:t>
            </a:r>
            <a:r>
              <a:rPr sz="1400" spc="-5" dirty="0">
                <a:solidFill>
                  <a:srgbClr val="393834"/>
                </a:solidFill>
                <a:latin typeface="Arial"/>
                <a:cs typeface="Arial"/>
              </a:rPr>
              <a:t>i</a:t>
            </a:r>
            <a:r>
              <a:rPr sz="1400" spc="-15" dirty="0">
                <a:solidFill>
                  <a:srgbClr val="393834"/>
                </a:solidFill>
                <a:latin typeface="Arial"/>
                <a:cs typeface="Arial"/>
              </a:rPr>
              <a:t>o</a:t>
            </a:r>
            <a:r>
              <a:rPr sz="1400" spc="-5" dirty="0">
                <a:solidFill>
                  <a:srgbClr val="393834"/>
                </a:solidFill>
                <a:latin typeface="Arial"/>
                <a:cs typeface="Arial"/>
              </a:rPr>
              <a:t>ns</a:t>
            </a:r>
            <a:r>
              <a:rPr sz="1400" dirty="0">
                <a:solidFill>
                  <a:srgbClr val="393834"/>
                </a:solidFill>
                <a:latin typeface="Arial"/>
                <a:cs typeface="Arial"/>
              </a:rPr>
              <a:t>:</a:t>
            </a:r>
            <a:r>
              <a:rPr sz="1400" spc="10" dirty="0">
                <a:solidFill>
                  <a:srgbClr val="393834"/>
                </a:solidFill>
                <a:latin typeface="Arial"/>
                <a:cs typeface="Arial"/>
              </a:rPr>
              <a:t> </a:t>
            </a:r>
            <a:r>
              <a:rPr sz="1400" dirty="0">
                <a:solidFill>
                  <a:srgbClr val="00007F"/>
                </a:solidFill>
                <a:latin typeface="Arial"/>
                <a:cs typeface="Arial"/>
              </a:rPr>
              <a:t>spli</a:t>
            </a:r>
            <a:r>
              <a:rPr sz="1400" spc="-10" dirty="0">
                <a:solidFill>
                  <a:srgbClr val="00007F"/>
                </a:solidFill>
                <a:latin typeface="Arial"/>
                <a:cs typeface="Arial"/>
              </a:rPr>
              <a:t>t</a:t>
            </a:r>
            <a:r>
              <a:rPr sz="1400" dirty="0">
                <a:solidFill>
                  <a:srgbClr val="00007F"/>
                </a:solidFill>
                <a:latin typeface="Arial"/>
                <a:cs typeface="Arial"/>
              </a:rPr>
              <a:t>A</a:t>
            </a:r>
            <a:r>
              <a:rPr sz="1400" spc="-10" dirty="0">
                <a:solidFill>
                  <a:srgbClr val="00007F"/>
                </a:solidFill>
                <a:latin typeface="Arial"/>
                <a:cs typeface="Arial"/>
              </a:rPr>
              <a:t>t</a:t>
            </a:r>
            <a:r>
              <a:rPr sz="1400" spc="-5" dirty="0">
                <a:solidFill>
                  <a:srgbClr val="00007F"/>
                </a:solidFill>
                <a:latin typeface="Arial"/>
                <a:cs typeface="Arial"/>
              </a:rPr>
              <a:t>, </a:t>
            </a:r>
            <a:r>
              <a:rPr sz="1400" spc="5" dirty="0">
                <a:solidFill>
                  <a:srgbClr val="00007F"/>
                </a:solidFill>
                <a:latin typeface="Arial"/>
                <a:cs typeface="Arial"/>
              </a:rPr>
              <a:t>s</a:t>
            </a:r>
            <a:r>
              <a:rPr sz="1400" spc="-10" dirty="0">
                <a:solidFill>
                  <a:srgbClr val="00007F"/>
                </a:solidFill>
                <a:latin typeface="Arial"/>
                <a:cs typeface="Arial"/>
              </a:rPr>
              <a:t>p</a:t>
            </a:r>
            <a:r>
              <a:rPr sz="1400" spc="-5" dirty="0">
                <a:solidFill>
                  <a:srgbClr val="00007F"/>
                </a:solidFill>
                <a:latin typeface="Arial"/>
                <a:cs typeface="Arial"/>
              </a:rPr>
              <a:t>an</a:t>
            </a:r>
            <a:r>
              <a:rPr sz="1400" dirty="0">
                <a:solidFill>
                  <a:srgbClr val="00007F"/>
                </a:solidFill>
                <a:latin typeface="Arial"/>
                <a:cs typeface="Arial"/>
              </a:rPr>
              <a:t>,</a:t>
            </a:r>
            <a:r>
              <a:rPr sz="1400" spc="-5" dirty="0">
                <a:solidFill>
                  <a:srgbClr val="00007F"/>
                </a:solidFill>
                <a:latin typeface="Arial"/>
                <a:cs typeface="Arial"/>
              </a:rPr>
              <a:t> p</a:t>
            </a:r>
            <a:r>
              <a:rPr sz="1400" spc="-10" dirty="0">
                <a:solidFill>
                  <a:srgbClr val="00007F"/>
                </a:solidFill>
                <a:latin typeface="Arial"/>
                <a:cs typeface="Arial"/>
              </a:rPr>
              <a:t>a</a:t>
            </a:r>
            <a:r>
              <a:rPr sz="1400" spc="-5" dirty="0">
                <a:solidFill>
                  <a:srgbClr val="00007F"/>
                </a:solidFill>
                <a:latin typeface="Arial"/>
                <a:cs typeface="Arial"/>
              </a:rPr>
              <a:t>r</a:t>
            </a:r>
            <a:r>
              <a:rPr sz="1400" spc="-10" dirty="0">
                <a:solidFill>
                  <a:srgbClr val="00007F"/>
                </a:solidFill>
                <a:latin typeface="Arial"/>
                <a:cs typeface="Arial"/>
              </a:rPr>
              <a:t>t</a:t>
            </a:r>
            <a:r>
              <a:rPr sz="1400" dirty="0">
                <a:solidFill>
                  <a:srgbClr val="00007F"/>
                </a:solidFill>
                <a:latin typeface="Arial"/>
                <a:cs typeface="Arial"/>
              </a:rPr>
              <a:t>i</a:t>
            </a:r>
            <a:r>
              <a:rPr sz="1400" spc="-5" dirty="0">
                <a:solidFill>
                  <a:srgbClr val="00007F"/>
                </a:solidFill>
                <a:latin typeface="Arial"/>
                <a:cs typeface="Arial"/>
              </a:rPr>
              <a:t>t</a:t>
            </a:r>
            <a:r>
              <a:rPr sz="1400" dirty="0">
                <a:solidFill>
                  <a:srgbClr val="00007F"/>
                </a:solidFill>
                <a:latin typeface="Arial"/>
                <a:cs typeface="Arial"/>
              </a:rPr>
              <a:t>i</a:t>
            </a:r>
            <a:r>
              <a:rPr sz="1400" spc="-5" dirty="0">
                <a:solidFill>
                  <a:srgbClr val="00007F"/>
                </a:solidFill>
                <a:latin typeface="Arial"/>
                <a:cs typeface="Arial"/>
              </a:rPr>
              <a:t>on</a:t>
            </a:r>
            <a:r>
              <a:rPr sz="1400" dirty="0">
                <a:solidFill>
                  <a:srgbClr val="00007F"/>
                </a:solidFill>
                <a:latin typeface="Arial"/>
                <a:cs typeface="Arial"/>
              </a:rPr>
              <a:t>,</a:t>
            </a:r>
            <a:r>
              <a:rPr sz="1400" spc="-10" dirty="0">
                <a:solidFill>
                  <a:srgbClr val="00007F"/>
                </a:solidFill>
                <a:latin typeface="Arial"/>
                <a:cs typeface="Arial"/>
              </a:rPr>
              <a:t> </a:t>
            </a:r>
            <a:r>
              <a:rPr sz="1400" spc="-5" dirty="0">
                <a:solidFill>
                  <a:srgbClr val="00007F"/>
                </a:solidFill>
                <a:latin typeface="Arial"/>
                <a:cs typeface="Arial"/>
              </a:rPr>
              <a:t>grou</a:t>
            </a:r>
            <a:r>
              <a:rPr sz="1400" spc="-10" dirty="0">
                <a:solidFill>
                  <a:srgbClr val="00007F"/>
                </a:solidFill>
                <a:latin typeface="Arial"/>
                <a:cs typeface="Arial"/>
              </a:rPr>
              <a:t>p</a:t>
            </a:r>
            <a:r>
              <a:rPr sz="1400" dirty="0">
                <a:solidFill>
                  <a:srgbClr val="00007F"/>
                </a:solidFill>
                <a:latin typeface="Arial"/>
                <a:cs typeface="Arial"/>
              </a:rPr>
              <a:t>By</a:t>
            </a:r>
            <a:endParaRPr sz="1400" dirty="0">
              <a:latin typeface="Arial"/>
              <a:cs typeface="Arial"/>
            </a:endParaRPr>
          </a:p>
          <a:p>
            <a:pPr marL="332740">
              <a:lnSpc>
                <a:spcPts val="2014"/>
              </a:lnSpc>
            </a:pPr>
            <a:r>
              <a:rPr sz="1400" spc="-5" dirty="0">
                <a:solidFill>
                  <a:srgbClr val="393834"/>
                </a:solidFill>
                <a:latin typeface="Arial"/>
                <a:cs typeface="Arial"/>
              </a:rPr>
              <a:t>E</a:t>
            </a:r>
            <a:r>
              <a:rPr sz="1400" spc="-10" dirty="0">
                <a:solidFill>
                  <a:srgbClr val="393834"/>
                </a:solidFill>
                <a:latin typeface="Arial"/>
                <a:cs typeface="Arial"/>
              </a:rPr>
              <a:t>l</a:t>
            </a:r>
            <a:r>
              <a:rPr sz="1400" spc="-5" dirty="0">
                <a:solidFill>
                  <a:srgbClr val="393834"/>
                </a:solidFill>
                <a:latin typeface="Arial"/>
                <a:cs typeface="Arial"/>
              </a:rPr>
              <a:t>eme</a:t>
            </a:r>
            <a:r>
              <a:rPr sz="1400" spc="-15" dirty="0">
                <a:solidFill>
                  <a:srgbClr val="393834"/>
                </a:solidFill>
                <a:latin typeface="Arial"/>
                <a:cs typeface="Arial"/>
              </a:rPr>
              <a:t>n</a:t>
            </a:r>
            <a:r>
              <a:rPr sz="1400" spc="-5" dirty="0">
                <a:solidFill>
                  <a:srgbClr val="393834"/>
                </a:solidFill>
                <a:latin typeface="Arial"/>
                <a:cs typeface="Arial"/>
              </a:rPr>
              <a:t>t</a:t>
            </a:r>
            <a:r>
              <a:rPr sz="1400" spc="5" dirty="0">
                <a:solidFill>
                  <a:srgbClr val="393834"/>
                </a:solidFill>
                <a:latin typeface="Arial"/>
                <a:cs typeface="Arial"/>
              </a:rPr>
              <a:t> </a:t>
            </a:r>
            <a:r>
              <a:rPr sz="1400" dirty="0">
                <a:solidFill>
                  <a:srgbClr val="393834"/>
                </a:solidFill>
                <a:latin typeface="Arial"/>
                <a:cs typeface="Arial"/>
              </a:rPr>
              <a:t>t</a:t>
            </a:r>
            <a:r>
              <a:rPr sz="1400" spc="-15" dirty="0">
                <a:solidFill>
                  <a:srgbClr val="393834"/>
                </a:solidFill>
                <a:latin typeface="Arial"/>
                <a:cs typeface="Arial"/>
              </a:rPr>
              <a:t>e</a:t>
            </a:r>
            <a:r>
              <a:rPr sz="1400" spc="-5" dirty="0">
                <a:solidFill>
                  <a:srgbClr val="393834"/>
                </a:solidFill>
                <a:latin typeface="Arial"/>
                <a:cs typeface="Arial"/>
              </a:rPr>
              <a:t>sts:</a:t>
            </a:r>
            <a:r>
              <a:rPr sz="1400" spc="15" dirty="0">
                <a:solidFill>
                  <a:srgbClr val="393834"/>
                </a:solidFill>
                <a:latin typeface="Arial"/>
                <a:cs typeface="Arial"/>
              </a:rPr>
              <a:t> </a:t>
            </a:r>
            <a:r>
              <a:rPr sz="1400" spc="-5" dirty="0">
                <a:solidFill>
                  <a:srgbClr val="00007F"/>
                </a:solidFill>
                <a:latin typeface="Arial"/>
                <a:cs typeface="Arial"/>
              </a:rPr>
              <a:t>ex</a:t>
            </a:r>
            <a:r>
              <a:rPr sz="1400" dirty="0">
                <a:solidFill>
                  <a:srgbClr val="00007F"/>
                </a:solidFill>
                <a:latin typeface="Arial"/>
                <a:cs typeface="Arial"/>
              </a:rPr>
              <a:t>i</a:t>
            </a:r>
            <a:r>
              <a:rPr sz="1400" spc="5" dirty="0">
                <a:solidFill>
                  <a:srgbClr val="00007F"/>
                </a:solidFill>
                <a:latin typeface="Arial"/>
                <a:cs typeface="Arial"/>
              </a:rPr>
              <a:t>s</a:t>
            </a:r>
            <a:r>
              <a:rPr sz="1400" spc="-10" dirty="0">
                <a:solidFill>
                  <a:srgbClr val="00007F"/>
                </a:solidFill>
                <a:latin typeface="Arial"/>
                <a:cs typeface="Arial"/>
              </a:rPr>
              <a:t>t</a:t>
            </a:r>
            <a:r>
              <a:rPr sz="1400" spc="5" dirty="0">
                <a:solidFill>
                  <a:srgbClr val="00007F"/>
                </a:solidFill>
                <a:latin typeface="Arial"/>
                <a:cs typeface="Arial"/>
              </a:rPr>
              <a:t>s</a:t>
            </a:r>
            <a:r>
              <a:rPr sz="1400" spc="-5" dirty="0">
                <a:solidFill>
                  <a:srgbClr val="00007F"/>
                </a:solidFill>
                <a:latin typeface="Arial"/>
                <a:cs typeface="Arial"/>
              </a:rPr>
              <a:t>,</a:t>
            </a:r>
            <a:r>
              <a:rPr sz="1400" spc="-10" dirty="0">
                <a:solidFill>
                  <a:srgbClr val="00007F"/>
                </a:solidFill>
                <a:latin typeface="Arial"/>
                <a:cs typeface="Arial"/>
              </a:rPr>
              <a:t> </a:t>
            </a:r>
            <a:r>
              <a:rPr sz="1400" spc="-5" dirty="0">
                <a:solidFill>
                  <a:srgbClr val="00007F"/>
                </a:solidFill>
                <a:latin typeface="Arial"/>
                <a:cs typeface="Arial"/>
              </a:rPr>
              <a:t>fo</a:t>
            </a:r>
            <a:r>
              <a:rPr sz="1400" spc="-15" dirty="0">
                <a:solidFill>
                  <a:srgbClr val="00007F"/>
                </a:solidFill>
                <a:latin typeface="Arial"/>
                <a:cs typeface="Arial"/>
              </a:rPr>
              <a:t>r</a:t>
            </a:r>
            <a:r>
              <a:rPr sz="1400" spc="-5" dirty="0">
                <a:solidFill>
                  <a:srgbClr val="00007F"/>
                </a:solidFill>
                <a:latin typeface="Arial"/>
                <a:cs typeface="Arial"/>
              </a:rPr>
              <a:t>a</a:t>
            </a:r>
            <a:r>
              <a:rPr sz="1400" dirty="0">
                <a:solidFill>
                  <a:srgbClr val="00007F"/>
                </a:solidFill>
                <a:latin typeface="Arial"/>
                <a:cs typeface="Arial"/>
              </a:rPr>
              <a:t>ll</a:t>
            </a:r>
            <a:r>
              <a:rPr sz="1400" spc="-5" dirty="0">
                <a:solidFill>
                  <a:srgbClr val="00007F"/>
                </a:solidFill>
                <a:latin typeface="Arial"/>
                <a:cs typeface="Arial"/>
              </a:rPr>
              <a:t>, </a:t>
            </a:r>
            <a:r>
              <a:rPr sz="1400" dirty="0">
                <a:solidFill>
                  <a:srgbClr val="00007F"/>
                </a:solidFill>
                <a:latin typeface="Arial"/>
                <a:cs typeface="Arial"/>
              </a:rPr>
              <a:t>count</a:t>
            </a:r>
            <a:endParaRPr sz="1400" dirty="0">
              <a:latin typeface="Arial"/>
              <a:cs typeface="Arial"/>
            </a:endParaRPr>
          </a:p>
          <a:p>
            <a:pPr marL="332740">
              <a:lnSpc>
                <a:spcPts val="2014"/>
              </a:lnSpc>
            </a:pPr>
            <a:r>
              <a:rPr sz="1400" spc="-5" dirty="0">
                <a:solidFill>
                  <a:srgbClr val="393834"/>
                </a:solidFill>
                <a:latin typeface="Arial"/>
                <a:cs typeface="Arial"/>
              </a:rPr>
              <a:t>Fol</a:t>
            </a:r>
            <a:r>
              <a:rPr sz="1400" spc="-10" dirty="0">
                <a:solidFill>
                  <a:srgbClr val="393834"/>
                </a:solidFill>
                <a:latin typeface="Arial"/>
                <a:cs typeface="Arial"/>
              </a:rPr>
              <a:t>d</a:t>
            </a:r>
            <a:r>
              <a:rPr sz="1400" spc="-5" dirty="0">
                <a:solidFill>
                  <a:srgbClr val="393834"/>
                </a:solidFill>
                <a:latin typeface="Arial"/>
                <a:cs typeface="Arial"/>
              </a:rPr>
              <a:t>s:</a:t>
            </a:r>
            <a:r>
              <a:rPr sz="1400" spc="10" dirty="0">
                <a:solidFill>
                  <a:srgbClr val="393834"/>
                </a:solidFill>
                <a:latin typeface="Arial"/>
                <a:cs typeface="Arial"/>
              </a:rPr>
              <a:t> </a:t>
            </a:r>
            <a:r>
              <a:rPr sz="1400" spc="-10" dirty="0">
                <a:solidFill>
                  <a:srgbClr val="00007F"/>
                </a:solidFill>
                <a:latin typeface="Arial"/>
                <a:cs typeface="Arial"/>
              </a:rPr>
              <a:t>f</a:t>
            </a:r>
            <a:r>
              <a:rPr sz="1400" spc="-5" dirty="0">
                <a:solidFill>
                  <a:srgbClr val="00007F"/>
                </a:solidFill>
                <a:latin typeface="Arial"/>
                <a:cs typeface="Arial"/>
              </a:rPr>
              <a:t>o</a:t>
            </a:r>
            <a:r>
              <a:rPr sz="1400" dirty="0">
                <a:solidFill>
                  <a:srgbClr val="00007F"/>
                </a:solidFill>
                <a:latin typeface="Arial"/>
                <a:cs typeface="Arial"/>
              </a:rPr>
              <a:t>l</a:t>
            </a:r>
            <a:r>
              <a:rPr sz="1400" spc="-5" dirty="0">
                <a:solidFill>
                  <a:srgbClr val="00007F"/>
                </a:solidFill>
                <a:latin typeface="Arial"/>
                <a:cs typeface="Arial"/>
              </a:rPr>
              <a:t>dLef</a:t>
            </a:r>
            <a:r>
              <a:rPr sz="1400" spc="-10" dirty="0">
                <a:solidFill>
                  <a:srgbClr val="00007F"/>
                </a:solidFill>
                <a:latin typeface="Arial"/>
                <a:cs typeface="Arial"/>
              </a:rPr>
              <a:t>t</a:t>
            </a:r>
            <a:r>
              <a:rPr sz="1400" spc="-5" dirty="0">
                <a:solidFill>
                  <a:srgbClr val="00007F"/>
                </a:solidFill>
                <a:latin typeface="Arial"/>
                <a:cs typeface="Arial"/>
              </a:rPr>
              <a:t>, </a:t>
            </a:r>
            <a:r>
              <a:rPr sz="1400" spc="-10" dirty="0">
                <a:solidFill>
                  <a:srgbClr val="00007F"/>
                </a:solidFill>
                <a:latin typeface="Arial"/>
                <a:cs typeface="Arial"/>
              </a:rPr>
              <a:t>f</a:t>
            </a:r>
            <a:r>
              <a:rPr sz="1400" spc="-5" dirty="0">
                <a:solidFill>
                  <a:srgbClr val="00007F"/>
                </a:solidFill>
                <a:latin typeface="Arial"/>
                <a:cs typeface="Arial"/>
              </a:rPr>
              <a:t>o</a:t>
            </a:r>
            <a:r>
              <a:rPr sz="1400" dirty="0">
                <a:solidFill>
                  <a:srgbClr val="00007F"/>
                </a:solidFill>
                <a:latin typeface="Arial"/>
                <a:cs typeface="Arial"/>
              </a:rPr>
              <a:t>l</a:t>
            </a:r>
            <a:r>
              <a:rPr sz="1400" spc="-5" dirty="0">
                <a:solidFill>
                  <a:srgbClr val="00007F"/>
                </a:solidFill>
                <a:latin typeface="Arial"/>
                <a:cs typeface="Arial"/>
              </a:rPr>
              <a:t>dR</a:t>
            </a:r>
            <a:r>
              <a:rPr sz="1400" dirty="0">
                <a:solidFill>
                  <a:srgbClr val="00007F"/>
                </a:solidFill>
                <a:latin typeface="Arial"/>
                <a:cs typeface="Arial"/>
              </a:rPr>
              <a:t>i</a:t>
            </a:r>
            <a:r>
              <a:rPr sz="1400" spc="-5" dirty="0">
                <a:solidFill>
                  <a:srgbClr val="00007F"/>
                </a:solidFill>
                <a:latin typeface="Arial"/>
                <a:cs typeface="Arial"/>
              </a:rPr>
              <a:t>ght, </a:t>
            </a:r>
            <a:r>
              <a:rPr sz="1400" spc="-10" dirty="0">
                <a:solidFill>
                  <a:srgbClr val="00007F"/>
                </a:solidFill>
                <a:latin typeface="Arial"/>
                <a:cs typeface="Arial"/>
              </a:rPr>
              <a:t>/</a:t>
            </a:r>
            <a:r>
              <a:rPr sz="1400" spc="-5" dirty="0">
                <a:solidFill>
                  <a:srgbClr val="00007F"/>
                </a:solidFill>
                <a:latin typeface="Arial"/>
                <a:cs typeface="Arial"/>
              </a:rPr>
              <a:t>:, </a:t>
            </a:r>
            <a:r>
              <a:rPr sz="1400" spc="-10" dirty="0">
                <a:solidFill>
                  <a:srgbClr val="00007F"/>
                </a:solidFill>
                <a:latin typeface="Arial"/>
                <a:cs typeface="Arial"/>
              </a:rPr>
              <a:t>:\</a:t>
            </a:r>
            <a:r>
              <a:rPr sz="1400" spc="-5" dirty="0">
                <a:solidFill>
                  <a:srgbClr val="00007F"/>
                </a:solidFill>
                <a:latin typeface="Arial"/>
                <a:cs typeface="Arial"/>
              </a:rPr>
              <a:t>, red</a:t>
            </a:r>
            <a:r>
              <a:rPr sz="1400" spc="-10" dirty="0">
                <a:solidFill>
                  <a:srgbClr val="00007F"/>
                </a:solidFill>
                <a:latin typeface="Arial"/>
                <a:cs typeface="Arial"/>
              </a:rPr>
              <a:t>u</a:t>
            </a:r>
            <a:r>
              <a:rPr sz="1400" spc="5" dirty="0">
                <a:solidFill>
                  <a:srgbClr val="00007F"/>
                </a:solidFill>
                <a:latin typeface="Arial"/>
                <a:cs typeface="Arial"/>
              </a:rPr>
              <a:t>c</a:t>
            </a:r>
            <a:r>
              <a:rPr sz="1400" spc="-5" dirty="0">
                <a:solidFill>
                  <a:srgbClr val="00007F"/>
                </a:solidFill>
                <a:latin typeface="Arial"/>
                <a:cs typeface="Arial"/>
              </a:rPr>
              <a:t>eL</a:t>
            </a:r>
            <a:r>
              <a:rPr sz="1400" spc="-10" dirty="0">
                <a:solidFill>
                  <a:srgbClr val="00007F"/>
                </a:solidFill>
                <a:latin typeface="Arial"/>
                <a:cs typeface="Arial"/>
              </a:rPr>
              <a:t>e</a:t>
            </a:r>
            <a:r>
              <a:rPr sz="1400" spc="-5" dirty="0">
                <a:solidFill>
                  <a:srgbClr val="00007F"/>
                </a:solidFill>
                <a:latin typeface="Arial"/>
                <a:cs typeface="Arial"/>
              </a:rPr>
              <a:t>f</a:t>
            </a:r>
            <a:r>
              <a:rPr sz="1400" spc="-10" dirty="0">
                <a:solidFill>
                  <a:srgbClr val="00007F"/>
                </a:solidFill>
                <a:latin typeface="Arial"/>
                <a:cs typeface="Arial"/>
              </a:rPr>
              <a:t>t</a:t>
            </a:r>
            <a:r>
              <a:rPr sz="1400" spc="-5" dirty="0">
                <a:solidFill>
                  <a:srgbClr val="00007F"/>
                </a:solidFill>
                <a:latin typeface="Arial"/>
                <a:cs typeface="Arial"/>
              </a:rPr>
              <a:t>, r</a:t>
            </a:r>
            <a:r>
              <a:rPr sz="1400" spc="-10" dirty="0">
                <a:solidFill>
                  <a:srgbClr val="00007F"/>
                </a:solidFill>
                <a:latin typeface="Arial"/>
                <a:cs typeface="Arial"/>
              </a:rPr>
              <a:t>e</a:t>
            </a:r>
            <a:r>
              <a:rPr sz="1400" spc="-5" dirty="0">
                <a:solidFill>
                  <a:srgbClr val="00007F"/>
                </a:solidFill>
                <a:latin typeface="Arial"/>
                <a:cs typeface="Arial"/>
              </a:rPr>
              <a:t>duce</a:t>
            </a:r>
            <a:r>
              <a:rPr sz="1400" dirty="0">
                <a:solidFill>
                  <a:srgbClr val="00007F"/>
                </a:solidFill>
                <a:latin typeface="Arial"/>
                <a:cs typeface="Arial"/>
              </a:rPr>
              <a:t>Ri</a:t>
            </a:r>
            <a:r>
              <a:rPr sz="1400" spc="-10" dirty="0">
                <a:solidFill>
                  <a:srgbClr val="00007F"/>
                </a:solidFill>
                <a:latin typeface="Arial"/>
                <a:cs typeface="Arial"/>
              </a:rPr>
              <a:t>g</a:t>
            </a:r>
            <a:r>
              <a:rPr sz="1400" spc="-5" dirty="0">
                <a:solidFill>
                  <a:srgbClr val="00007F"/>
                </a:solidFill>
                <a:latin typeface="Arial"/>
                <a:cs typeface="Arial"/>
              </a:rPr>
              <a:t>ht</a:t>
            </a:r>
            <a:endParaRPr sz="1400" dirty="0">
              <a:latin typeface="Arial"/>
              <a:cs typeface="Arial"/>
            </a:endParaRPr>
          </a:p>
          <a:p>
            <a:pPr marL="332740">
              <a:lnSpc>
                <a:spcPts val="2014"/>
              </a:lnSpc>
            </a:pPr>
            <a:r>
              <a:rPr sz="1400" spc="-5" dirty="0">
                <a:solidFill>
                  <a:srgbClr val="393834"/>
                </a:solidFill>
                <a:latin typeface="Arial"/>
                <a:cs typeface="Arial"/>
              </a:rPr>
              <a:t>Sp</a:t>
            </a:r>
            <a:r>
              <a:rPr sz="1400" spc="-10" dirty="0">
                <a:solidFill>
                  <a:srgbClr val="393834"/>
                </a:solidFill>
                <a:latin typeface="Arial"/>
                <a:cs typeface="Arial"/>
              </a:rPr>
              <a:t>e</a:t>
            </a:r>
            <a:r>
              <a:rPr sz="1400" dirty="0">
                <a:solidFill>
                  <a:srgbClr val="393834"/>
                </a:solidFill>
                <a:latin typeface="Arial"/>
                <a:cs typeface="Arial"/>
              </a:rPr>
              <a:t>cific</a:t>
            </a:r>
            <a:r>
              <a:rPr sz="1400" spc="-5" dirty="0">
                <a:solidFill>
                  <a:srgbClr val="393834"/>
                </a:solidFill>
                <a:latin typeface="Arial"/>
                <a:cs typeface="Arial"/>
              </a:rPr>
              <a:t> </a:t>
            </a:r>
            <a:r>
              <a:rPr sz="1400" dirty="0">
                <a:solidFill>
                  <a:srgbClr val="393834"/>
                </a:solidFill>
                <a:latin typeface="Arial"/>
                <a:cs typeface="Arial"/>
              </a:rPr>
              <a:t>F</a:t>
            </a:r>
            <a:r>
              <a:rPr sz="1400" spc="-15" dirty="0">
                <a:solidFill>
                  <a:srgbClr val="393834"/>
                </a:solidFill>
                <a:latin typeface="Arial"/>
                <a:cs typeface="Arial"/>
              </a:rPr>
              <a:t>o</a:t>
            </a:r>
            <a:r>
              <a:rPr sz="1400" spc="-5" dirty="0">
                <a:solidFill>
                  <a:srgbClr val="393834"/>
                </a:solidFill>
                <a:latin typeface="Arial"/>
                <a:cs typeface="Arial"/>
              </a:rPr>
              <a:t>l</a:t>
            </a:r>
            <a:r>
              <a:rPr sz="1400" spc="-15" dirty="0">
                <a:solidFill>
                  <a:srgbClr val="393834"/>
                </a:solidFill>
                <a:latin typeface="Arial"/>
                <a:cs typeface="Arial"/>
              </a:rPr>
              <a:t>d</a:t>
            </a:r>
            <a:r>
              <a:rPr sz="1400" spc="-5" dirty="0">
                <a:solidFill>
                  <a:srgbClr val="393834"/>
                </a:solidFill>
                <a:latin typeface="Arial"/>
                <a:cs typeface="Arial"/>
              </a:rPr>
              <a:t>s:</a:t>
            </a:r>
            <a:r>
              <a:rPr sz="1400" spc="15" dirty="0">
                <a:solidFill>
                  <a:srgbClr val="393834"/>
                </a:solidFill>
                <a:latin typeface="Arial"/>
                <a:cs typeface="Arial"/>
              </a:rPr>
              <a:t> </a:t>
            </a:r>
            <a:r>
              <a:rPr sz="1400" spc="5" dirty="0">
                <a:solidFill>
                  <a:srgbClr val="00007F"/>
                </a:solidFill>
                <a:latin typeface="Arial"/>
                <a:cs typeface="Arial"/>
              </a:rPr>
              <a:t>s</a:t>
            </a:r>
            <a:r>
              <a:rPr sz="1400" spc="-10" dirty="0">
                <a:solidFill>
                  <a:srgbClr val="00007F"/>
                </a:solidFill>
                <a:latin typeface="Arial"/>
                <a:cs typeface="Arial"/>
              </a:rPr>
              <a:t>u</a:t>
            </a:r>
            <a:r>
              <a:rPr sz="1400" spc="-5" dirty="0">
                <a:solidFill>
                  <a:srgbClr val="00007F"/>
                </a:solidFill>
                <a:latin typeface="Arial"/>
                <a:cs typeface="Arial"/>
              </a:rPr>
              <a:t>m, pro</a:t>
            </a:r>
            <a:r>
              <a:rPr sz="1400" spc="-10" dirty="0">
                <a:solidFill>
                  <a:srgbClr val="00007F"/>
                </a:solidFill>
                <a:latin typeface="Arial"/>
                <a:cs typeface="Arial"/>
              </a:rPr>
              <a:t>d</a:t>
            </a:r>
            <a:r>
              <a:rPr sz="1400" spc="-5" dirty="0">
                <a:solidFill>
                  <a:srgbClr val="00007F"/>
                </a:solidFill>
                <a:latin typeface="Arial"/>
                <a:cs typeface="Arial"/>
              </a:rPr>
              <a:t>u</a:t>
            </a:r>
            <a:r>
              <a:rPr sz="1400" spc="5" dirty="0">
                <a:solidFill>
                  <a:srgbClr val="00007F"/>
                </a:solidFill>
                <a:latin typeface="Arial"/>
                <a:cs typeface="Arial"/>
              </a:rPr>
              <a:t>c</a:t>
            </a:r>
            <a:r>
              <a:rPr sz="1400" spc="-10" dirty="0">
                <a:solidFill>
                  <a:srgbClr val="00007F"/>
                </a:solidFill>
                <a:latin typeface="Arial"/>
                <a:cs typeface="Arial"/>
              </a:rPr>
              <a:t>t</a:t>
            </a:r>
            <a:r>
              <a:rPr sz="1400" spc="-5" dirty="0">
                <a:solidFill>
                  <a:srgbClr val="00007F"/>
                </a:solidFill>
                <a:latin typeface="Arial"/>
                <a:cs typeface="Arial"/>
              </a:rPr>
              <a:t>, m</a:t>
            </a:r>
            <a:r>
              <a:rPr sz="1400" dirty="0">
                <a:solidFill>
                  <a:srgbClr val="00007F"/>
                </a:solidFill>
                <a:latin typeface="Arial"/>
                <a:cs typeface="Arial"/>
              </a:rPr>
              <a:t>i</a:t>
            </a:r>
            <a:r>
              <a:rPr sz="1400" spc="-5" dirty="0">
                <a:solidFill>
                  <a:srgbClr val="00007F"/>
                </a:solidFill>
                <a:latin typeface="Arial"/>
                <a:cs typeface="Arial"/>
              </a:rPr>
              <a:t>n</a:t>
            </a:r>
            <a:r>
              <a:rPr sz="1400" dirty="0">
                <a:solidFill>
                  <a:srgbClr val="00007F"/>
                </a:solidFill>
                <a:latin typeface="Arial"/>
                <a:cs typeface="Arial"/>
              </a:rPr>
              <a:t>,</a:t>
            </a:r>
            <a:r>
              <a:rPr sz="1400" spc="-5" dirty="0">
                <a:solidFill>
                  <a:srgbClr val="00007F"/>
                </a:solidFill>
                <a:latin typeface="Arial"/>
                <a:cs typeface="Arial"/>
              </a:rPr>
              <a:t> max</a:t>
            </a:r>
            <a:endParaRPr sz="1400" dirty="0">
              <a:latin typeface="Arial"/>
              <a:cs typeface="Arial"/>
            </a:endParaRPr>
          </a:p>
          <a:p>
            <a:pPr marL="332740">
              <a:lnSpc>
                <a:spcPts val="2090"/>
              </a:lnSpc>
            </a:pPr>
            <a:r>
              <a:rPr sz="1400" spc="-5" dirty="0">
                <a:solidFill>
                  <a:srgbClr val="393834"/>
                </a:solidFill>
                <a:latin typeface="Arial"/>
                <a:cs typeface="Arial"/>
              </a:rPr>
              <a:t>Stri</a:t>
            </a:r>
            <a:r>
              <a:rPr sz="1400" spc="-10" dirty="0">
                <a:solidFill>
                  <a:srgbClr val="393834"/>
                </a:solidFill>
                <a:latin typeface="Arial"/>
                <a:cs typeface="Arial"/>
              </a:rPr>
              <a:t>n</a:t>
            </a:r>
            <a:r>
              <a:rPr sz="1400" dirty="0">
                <a:solidFill>
                  <a:srgbClr val="393834"/>
                </a:solidFill>
                <a:latin typeface="Arial"/>
                <a:cs typeface="Arial"/>
              </a:rPr>
              <a:t>g</a:t>
            </a:r>
            <a:r>
              <a:rPr sz="1400" spc="-5" dirty="0">
                <a:solidFill>
                  <a:srgbClr val="393834"/>
                </a:solidFill>
                <a:latin typeface="Arial"/>
                <a:cs typeface="Arial"/>
              </a:rPr>
              <a:t> </a:t>
            </a:r>
            <a:r>
              <a:rPr sz="1400" dirty="0">
                <a:solidFill>
                  <a:srgbClr val="393834"/>
                </a:solidFill>
                <a:latin typeface="Arial"/>
                <a:cs typeface="Arial"/>
              </a:rPr>
              <a:t>O</a:t>
            </a:r>
            <a:r>
              <a:rPr sz="1400" spc="-5" dirty="0">
                <a:solidFill>
                  <a:srgbClr val="393834"/>
                </a:solidFill>
                <a:latin typeface="Arial"/>
                <a:cs typeface="Arial"/>
              </a:rPr>
              <a:t>p</a:t>
            </a:r>
            <a:r>
              <a:rPr sz="1400" spc="-15" dirty="0">
                <a:solidFill>
                  <a:srgbClr val="393834"/>
                </a:solidFill>
                <a:latin typeface="Arial"/>
                <a:cs typeface="Arial"/>
              </a:rPr>
              <a:t>e</a:t>
            </a:r>
            <a:r>
              <a:rPr sz="1400" dirty="0">
                <a:solidFill>
                  <a:srgbClr val="393834"/>
                </a:solidFill>
                <a:latin typeface="Arial"/>
                <a:cs typeface="Arial"/>
              </a:rPr>
              <a:t>rati</a:t>
            </a:r>
            <a:r>
              <a:rPr sz="1400" spc="-15" dirty="0">
                <a:solidFill>
                  <a:srgbClr val="393834"/>
                </a:solidFill>
                <a:latin typeface="Arial"/>
                <a:cs typeface="Arial"/>
              </a:rPr>
              <a:t>o</a:t>
            </a:r>
            <a:r>
              <a:rPr sz="1400" spc="-5" dirty="0">
                <a:solidFill>
                  <a:srgbClr val="393834"/>
                </a:solidFill>
                <a:latin typeface="Arial"/>
                <a:cs typeface="Arial"/>
              </a:rPr>
              <a:t>ns</a:t>
            </a:r>
            <a:r>
              <a:rPr sz="1400" dirty="0">
                <a:solidFill>
                  <a:srgbClr val="393834"/>
                </a:solidFill>
                <a:latin typeface="Arial"/>
                <a:cs typeface="Arial"/>
              </a:rPr>
              <a:t>:</a:t>
            </a:r>
            <a:r>
              <a:rPr sz="1400" spc="15" dirty="0">
                <a:solidFill>
                  <a:srgbClr val="393834"/>
                </a:solidFill>
                <a:latin typeface="Arial"/>
                <a:cs typeface="Arial"/>
              </a:rPr>
              <a:t> </a:t>
            </a:r>
            <a:r>
              <a:rPr sz="1400" spc="-5" dirty="0">
                <a:solidFill>
                  <a:srgbClr val="00007F"/>
                </a:solidFill>
                <a:latin typeface="Arial"/>
                <a:cs typeface="Arial"/>
              </a:rPr>
              <a:t>m</a:t>
            </a:r>
            <a:r>
              <a:rPr sz="1400" dirty="0">
                <a:solidFill>
                  <a:srgbClr val="00007F"/>
                </a:solidFill>
                <a:latin typeface="Arial"/>
                <a:cs typeface="Arial"/>
              </a:rPr>
              <a:t>kS</a:t>
            </a:r>
            <a:r>
              <a:rPr sz="1400" spc="-10" dirty="0">
                <a:solidFill>
                  <a:srgbClr val="00007F"/>
                </a:solidFill>
                <a:latin typeface="Arial"/>
                <a:cs typeface="Arial"/>
              </a:rPr>
              <a:t>t</a:t>
            </a:r>
            <a:r>
              <a:rPr sz="1400" spc="-5" dirty="0">
                <a:solidFill>
                  <a:srgbClr val="00007F"/>
                </a:solidFill>
                <a:latin typeface="Arial"/>
                <a:cs typeface="Arial"/>
              </a:rPr>
              <a:t>r</a:t>
            </a:r>
            <a:r>
              <a:rPr sz="1400" dirty="0">
                <a:solidFill>
                  <a:srgbClr val="00007F"/>
                </a:solidFill>
                <a:latin typeface="Arial"/>
                <a:cs typeface="Arial"/>
              </a:rPr>
              <a:t>i</a:t>
            </a:r>
            <a:r>
              <a:rPr sz="1400" spc="-5" dirty="0">
                <a:solidFill>
                  <a:srgbClr val="00007F"/>
                </a:solidFill>
                <a:latin typeface="Arial"/>
                <a:cs typeface="Arial"/>
              </a:rPr>
              <a:t>ng</a:t>
            </a:r>
            <a:r>
              <a:rPr sz="1400" dirty="0">
                <a:solidFill>
                  <a:srgbClr val="00007F"/>
                </a:solidFill>
                <a:latin typeface="Arial"/>
                <a:cs typeface="Arial"/>
              </a:rPr>
              <a:t>,</a:t>
            </a:r>
            <a:r>
              <a:rPr sz="1400" spc="-5" dirty="0">
                <a:solidFill>
                  <a:srgbClr val="00007F"/>
                </a:solidFill>
                <a:latin typeface="Arial"/>
                <a:cs typeface="Arial"/>
              </a:rPr>
              <a:t> </a:t>
            </a:r>
            <a:r>
              <a:rPr sz="1400" spc="-10" dirty="0">
                <a:solidFill>
                  <a:srgbClr val="00007F"/>
                </a:solidFill>
                <a:latin typeface="Arial"/>
                <a:cs typeface="Arial"/>
              </a:rPr>
              <a:t>a</a:t>
            </a:r>
            <a:r>
              <a:rPr sz="1400" spc="-5" dirty="0">
                <a:solidFill>
                  <a:srgbClr val="00007F"/>
                </a:solidFill>
                <a:latin typeface="Arial"/>
                <a:cs typeface="Arial"/>
              </a:rPr>
              <a:t>dd</a:t>
            </a:r>
            <a:r>
              <a:rPr sz="1400" dirty="0">
                <a:solidFill>
                  <a:srgbClr val="00007F"/>
                </a:solidFill>
                <a:latin typeface="Arial"/>
                <a:cs typeface="Arial"/>
              </a:rPr>
              <a:t>S</a:t>
            </a:r>
            <a:r>
              <a:rPr sz="1400" spc="-10" dirty="0">
                <a:solidFill>
                  <a:srgbClr val="00007F"/>
                </a:solidFill>
                <a:latin typeface="Arial"/>
                <a:cs typeface="Arial"/>
              </a:rPr>
              <a:t>t</a:t>
            </a:r>
            <a:r>
              <a:rPr sz="1400" spc="-5" dirty="0">
                <a:solidFill>
                  <a:srgbClr val="00007F"/>
                </a:solidFill>
                <a:latin typeface="Arial"/>
                <a:cs typeface="Arial"/>
              </a:rPr>
              <a:t>r</a:t>
            </a:r>
            <a:r>
              <a:rPr sz="1400" dirty="0">
                <a:solidFill>
                  <a:srgbClr val="00007F"/>
                </a:solidFill>
                <a:latin typeface="Arial"/>
                <a:cs typeface="Arial"/>
              </a:rPr>
              <a:t>i</a:t>
            </a:r>
            <a:r>
              <a:rPr sz="1400" spc="-5" dirty="0">
                <a:solidFill>
                  <a:srgbClr val="00007F"/>
                </a:solidFill>
                <a:latin typeface="Arial"/>
                <a:cs typeface="Arial"/>
              </a:rPr>
              <a:t>ng</a:t>
            </a:r>
            <a:r>
              <a:rPr sz="1400" dirty="0">
                <a:solidFill>
                  <a:srgbClr val="00007F"/>
                </a:solidFill>
                <a:latin typeface="Arial"/>
                <a:cs typeface="Arial"/>
              </a:rPr>
              <a:t>,</a:t>
            </a:r>
            <a:r>
              <a:rPr sz="1400" spc="-10" dirty="0">
                <a:solidFill>
                  <a:srgbClr val="00007F"/>
                </a:solidFill>
                <a:latin typeface="Arial"/>
                <a:cs typeface="Arial"/>
              </a:rPr>
              <a:t> </a:t>
            </a:r>
            <a:r>
              <a:rPr sz="1400" spc="5" dirty="0">
                <a:solidFill>
                  <a:srgbClr val="00007F"/>
                </a:solidFill>
                <a:latin typeface="Arial"/>
                <a:cs typeface="Arial"/>
              </a:rPr>
              <a:t>s</a:t>
            </a:r>
            <a:r>
              <a:rPr sz="1400" spc="-10" dirty="0">
                <a:solidFill>
                  <a:srgbClr val="00007F"/>
                </a:solidFill>
                <a:latin typeface="Arial"/>
                <a:cs typeface="Arial"/>
              </a:rPr>
              <a:t>t</a:t>
            </a:r>
            <a:r>
              <a:rPr sz="1400" spc="-5" dirty="0">
                <a:solidFill>
                  <a:srgbClr val="00007F"/>
                </a:solidFill>
                <a:latin typeface="Arial"/>
                <a:cs typeface="Arial"/>
              </a:rPr>
              <a:t>r</a:t>
            </a:r>
            <a:r>
              <a:rPr sz="1400" dirty="0">
                <a:solidFill>
                  <a:srgbClr val="00007F"/>
                </a:solidFill>
                <a:latin typeface="Arial"/>
                <a:cs typeface="Arial"/>
              </a:rPr>
              <a:t>i</a:t>
            </a:r>
            <a:r>
              <a:rPr sz="1400" spc="-5" dirty="0">
                <a:solidFill>
                  <a:srgbClr val="00007F"/>
                </a:solidFill>
                <a:latin typeface="Arial"/>
                <a:cs typeface="Arial"/>
              </a:rPr>
              <a:t>n</a:t>
            </a:r>
            <a:r>
              <a:rPr sz="1400" spc="-10" dirty="0">
                <a:solidFill>
                  <a:srgbClr val="00007F"/>
                </a:solidFill>
                <a:latin typeface="Arial"/>
                <a:cs typeface="Arial"/>
              </a:rPr>
              <a:t>g</a:t>
            </a:r>
            <a:r>
              <a:rPr sz="1400" dirty="0">
                <a:solidFill>
                  <a:srgbClr val="00007F"/>
                </a:solidFill>
                <a:latin typeface="Arial"/>
                <a:cs typeface="Arial"/>
              </a:rPr>
              <a:t>P</a:t>
            </a:r>
            <a:r>
              <a:rPr sz="1400" spc="-5" dirty="0">
                <a:solidFill>
                  <a:srgbClr val="00007F"/>
                </a:solidFill>
                <a:latin typeface="Arial"/>
                <a:cs typeface="Arial"/>
              </a:rPr>
              <a:t>ref</a:t>
            </a:r>
            <a:r>
              <a:rPr sz="1400" dirty="0">
                <a:solidFill>
                  <a:srgbClr val="00007F"/>
                </a:solidFill>
                <a:latin typeface="Arial"/>
                <a:cs typeface="Arial"/>
              </a:rPr>
              <a:t>ix</a:t>
            </a:r>
            <a:endParaRPr sz="1400" dirty="0">
              <a:latin typeface="Arial"/>
              <a:cs typeface="Arial"/>
            </a:endParaRPr>
          </a:p>
        </p:txBody>
      </p:sp>
    </p:spTree>
    <p:extLst>
      <p:ext uri="{BB962C8B-B14F-4D97-AF65-F5344CB8AC3E}">
        <p14:creationId xmlns:p14="http://schemas.microsoft.com/office/powerpoint/2010/main" val="29903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730624"/>
          </a:xfrm>
        </p:spPr>
        <p:txBody>
          <a:bodyPr/>
          <a:lstStyle/>
          <a:p>
            <a:pPr algn="ctr"/>
            <a:r>
              <a:rPr lang="en-US" dirty="0" smtClean="0"/>
              <a:t>Agenda</a:t>
            </a:r>
            <a:endParaRPr lang="en-US" dirty="0"/>
          </a:p>
        </p:txBody>
      </p:sp>
      <p:sp>
        <p:nvSpPr>
          <p:cNvPr id="3" name="Content Placeholder 2"/>
          <p:cNvSpPr>
            <a:spLocks noGrp="1"/>
          </p:cNvSpPr>
          <p:nvPr>
            <p:ph idx="1"/>
          </p:nvPr>
        </p:nvSpPr>
        <p:spPr>
          <a:xfrm>
            <a:off x="250824" y="990600"/>
            <a:ext cx="8640000" cy="5257799"/>
          </a:xfrm>
        </p:spPr>
        <p:txBody>
          <a:bodyPr>
            <a:normAutofit/>
          </a:bodyPr>
          <a:lstStyle/>
          <a:p>
            <a:r>
              <a:rPr lang="en-US" dirty="0" smtClean="0"/>
              <a:t>Scala Collections</a:t>
            </a:r>
            <a:endParaRPr lang="en-US" dirty="0"/>
          </a:p>
          <a:p>
            <a:pPr lvl="1"/>
            <a:r>
              <a:rPr lang="en-US" dirty="0" smtClean="0"/>
              <a:t>Scala Collection Hierarchy</a:t>
            </a:r>
            <a:endParaRPr lang="en-US" dirty="0" smtClean="0"/>
          </a:p>
          <a:p>
            <a:pPr lvl="1"/>
            <a:r>
              <a:rPr lang="en-US" dirty="0" smtClean="0"/>
              <a:t>Immutable vs Mutable Collections</a:t>
            </a:r>
            <a:endParaRPr lang="en-US" dirty="0" smtClean="0"/>
          </a:p>
          <a:p>
            <a:pPr lvl="1"/>
            <a:r>
              <a:rPr lang="en-US" dirty="0" smtClean="0"/>
              <a:t>Collection Operations</a:t>
            </a:r>
            <a:endParaRPr lang="en-US" dirty="0" smtClean="0"/>
          </a:p>
          <a:p>
            <a:pPr marL="349250" lvl="1" indent="0">
              <a:buNone/>
            </a:pPr>
            <a:endParaRPr lang="en-US" dirty="0" smtClean="0"/>
          </a:p>
          <a:p>
            <a:pPr lvl="1"/>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64179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Learn Scala ?</a:t>
            </a:r>
            <a:endParaRPr lang="en-US" dirty="0"/>
          </a:p>
        </p:txBody>
      </p:sp>
      <p:sp>
        <p:nvSpPr>
          <p:cNvPr id="3" name="Content Placeholder 2"/>
          <p:cNvSpPr>
            <a:spLocks noGrp="1"/>
          </p:cNvSpPr>
          <p:nvPr>
            <p:ph idx="1"/>
          </p:nvPr>
        </p:nvSpPr>
        <p:spPr/>
        <p:txBody>
          <a:bodyPr>
            <a:normAutofit fontScale="70000" lnSpcReduction="20000"/>
          </a:bodyPr>
          <a:lstStyle/>
          <a:p>
            <a:pPr>
              <a:lnSpc>
                <a:spcPct val="90000"/>
              </a:lnSpc>
              <a:buFontTx/>
              <a:buNone/>
            </a:pPr>
            <a:endParaRPr lang="en-US" i="1" dirty="0" smtClean="0"/>
          </a:p>
          <a:p>
            <a:pPr>
              <a:lnSpc>
                <a:spcPct val="90000"/>
              </a:lnSpc>
              <a:buFontTx/>
              <a:buNone/>
            </a:pPr>
            <a:r>
              <a:rPr lang="en-US" i="1" dirty="0" smtClean="0"/>
              <a:t> </a:t>
            </a:r>
            <a:r>
              <a:rPr lang="ja-JP" altLang="en-US" i="1" dirty="0">
                <a:latin typeface="Arial"/>
              </a:rPr>
              <a:t>“</a:t>
            </a:r>
            <a:r>
              <a:rPr lang="en-US" i="1" dirty="0"/>
              <a:t>If I were to pick a language to use today other than Java, it would be Scala.</a:t>
            </a:r>
            <a:r>
              <a:rPr lang="ja-JP" altLang="en-US" i="1" dirty="0">
                <a:latin typeface="Arial"/>
              </a:rPr>
              <a:t>”</a:t>
            </a:r>
            <a:r>
              <a:rPr lang="en-US" i="1" dirty="0"/>
              <a:t>  </a:t>
            </a:r>
          </a:p>
          <a:p>
            <a:pPr>
              <a:lnSpc>
                <a:spcPct val="90000"/>
              </a:lnSpc>
              <a:buFontTx/>
              <a:buNone/>
            </a:pPr>
            <a:r>
              <a:rPr lang="en-US" i="1" dirty="0"/>
              <a:t>			</a:t>
            </a:r>
            <a:r>
              <a:rPr lang="en-US" i="1" dirty="0">
                <a:solidFill>
                  <a:srgbClr val="3333FF"/>
                </a:solidFill>
              </a:rPr>
              <a:t>-</a:t>
            </a:r>
            <a:r>
              <a:rPr lang="en-US" dirty="0">
                <a:solidFill>
                  <a:srgbClr val="3333FF"/>
                </a:solidFill>
              </a:rPr>
              <a:t> James Gosling, creator of </a:t>
            </a:r>
            <a:r>
              <a:rPr lang="en-US" dirty="0" smtClean="0">
                <a:solidFill>
                  <a:srgbClr val="3333FF"/>
                </a:solidFill>
              </a:rPr>
              <a:t>Java</a:t>
            </a:r>
          </a:p>
          <a:p>
            <a:pPr>
              <a:lnSpc>
                <a:spcPct val="90000"/>
              </a:lnSpc>
              <a:buFontTx/>
              <a:buNone/>
            </a:pPr>
            <a:endParaRPr lang="en-US" dirty="0">
              <a:solidFill>
                <a:srgbClr val="3333FF"/>
              </a:solidFill>
            </a:endParaRPr>
          </a:p>
          <a:p>
            <a:pPr>
              <a:lnSpc>
                <a:spcPct val="90000"/>
              </a:lnSpc>
              <a:buFontTx/>
              <a:buNone/>
            </a:pPr>
            <a:r>
              <a:rPr lang="en-US" i="1" dirty="0"/>
              <a:t>    </a:t>
            </a:r>
            <a:r>
              <a:rPr lang="ja-JP" altLang="en-US" i="1" dirty="0">
                <a:latin typeface="Arial"/>
              </a:rPr>
              <a:t>“</a:t>
            </a:r>
            <a:r>
              <a:rPr lang="en-US" i="1" dirty="0"/>
              <a:t>Scala, it must be stated, is the current heir apparent to the Java throne. No other language on the JVM seems as capable of being a "replacement for Java" as Scala, and the momentum behind Scala is now unquestionable. While Scala is not a dynamic language, it has many of the characteristics of popular dynamic languages, through its rich and flexible type system, its sparse and clean syntax, and its marriage of functional and object paradigms.</a:t>
            </a:r>
            <a:r>
              <a:rPr lang="ja-JP" altLang="en-US" i="1" dirty="0">
                <a:latin typeface="Arial"/>
              </a:rPr>
              <a:t>”</a:t>
            </a:r>
            <a:r>
              <a:rPr lang="en-US" i="1" dirty="0"/>
              <a:t> </a:t>
            </a:r>
          </a:p>
          <a:p>
            <a:pPr>
              <a:lnSpc>
                <a:spcPct val="90000"/>
              </a:lnSpc>
              <a:buFontTx/>
              <a:buNone/>
            </a:pPr>
            <a:r>
              <a:rPr lang="en-US" i="1" dirty="0"/>
              <a:t>			</a:t>
            </a:r>
            <a:r>
              <a:rPr lang="en-US" dirty="0">
                <a:solidFill>
                  <a:srgbClr val="3333FF"/>
                </a:solidFill>
              </a:rPr>
              <a:t>- Charles Nutter, creator of </a:t>
            </a:r>
            <a:r>
              <a:rPr lang="en-US" dirty="0" err="1" smtClean="0">
                <a:solidFill>
                  <a:srgbClr val="3333FF"/>
                </a:solidFill>
              </a:rPr>
              <a:t>Jruby</a:t>
            </a:r>
            <a:endParaRPr lang="en-US" dirty="0" smtClean="0">
              <a:solidFill>
                <a:srgbClr val="3333FF"/>
              </a:solidFill>
            </a:endParaRPr>
          </a:p>
          <a:p>
            <a:pPr>
              <a:lnSpc>
                <a:spcPct val="90000"/>
              </a:lnSpc>
              <a:buFontTx/>
              <a:buNone/>
            </a:pPr>
            <a:endParaRPr lang="en-US" dirty="0">
              <a:solidFill>
                <a:srgbClr val="3333FF"/>
              </a:solidFill>
            </a:endParaRPr>
          </a:p>
          <a:p>
            <a:pPr>
              <a:lnSpc>
                <a:spcPct val="90000"/>
              </a:lnSpc>
              <a:buFontTx/>
              <a:buNone/>
            </a:pPr>
            <a:r>
              <a:rPr lang="en-US" i="1" dirty="0"/>
              <a:t>    </a:t>
            </a:r>
            <a:r>
              <a:rPr lang="ja-JP" altLang="en-US" i="1" dirty="0">
                <a:latin typeface="Arial"/>
              </a:rPr>
              <a:t>“</a:t>
            </a:r>
            <a:r>
              <a:rPr lang="en-US" i="1" dirty="0"/>
              <a:t>I can honestly say if someone had shown me the Programming in Scala book by Martin </a:t>
            </a:r>
            <a:r>
              <a:rPr lang="en-US" i="1" dirty="0" err="1"/>
              <a:t>Odersky</a:t>
            </a:r>
            <a:r>
              <a:rPr lang="en-US" i="1" dirty="0"/>
              <a:t>, </a:t>
            </a:r>
            <a:r>
              <a:rPr lang="en-US" i="1" dirty="0" err="1"/>
              <a:t>Lex</a:t>
            </a:r>
            <a:r>
              <a:rPr lang="en-US" i="1" dirty="0"/>
              <a:t> Spoon &amp; Bill </a:t>
            </a:r>
            <a:r>
              <a:rPr lang="en-US" i="1" dirty="0" err="1"/>
              <a:t>Venners</a:t>
            </a:r>
            <a:r>
              <a:rPr lang="en-US" i="1" dirty="0"/>
              <a:t> back in 2003 I'd probably have never created Groovy.</a:t>
            </a:r>
            <a:r>
              <a:rPr lang="ja-JP" altLang="en-US" i="1" dirty="0">
                <a:latin typeface="Arial"/>
              </a:rPr>
              <a:t>”</a:t>
            </a:r>
            <a:r>
              <a:rPr lang="en-US" i="1" dirty="0"/>
              <a:t> </a:t>
            </a:r>
          </a:p>
          <a:p>
            <a:pPr>
              <a:lnSpc>
                <a:spcPct val="90000"/>
              </a:lnSpc>
              <a:buFontTx/>
              <a:buNone/>
            </a:pPr>
            <a:r>
              <a:rPr lang="en-US" i="1" dirty="0"/>
              <a:t>			</a:t>
            </a:r>
            <a:r>
              <a:rPr lang="en-US" dirty="0">
                <a:solidFill>
                  <a:srgbClr val="3333FF"/>
                </a:solidFill>
              </a:rPr>
              <a:t>- James Strachan, creator of Groovy.</a:t>
            </a:r>
          </a:p>
          <a:p>
            <a:endParaRPr lang="en-US" dirty="0"/>
          </a:p>
        </p:txBody>
      </p:sp>
    </p:spTree>
    <p:extLst>
      <p:ext uri="{BB962C8B-B14F-4D97-AF65-F5344CB8AC3E}">
        <p14:creationId xmlns:p14="http://schemas.microsoft.com/office/powerpoint/2010/main" val="1629301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Java Collection Hierarchy</a:t>
            </a:r>
            <a:endParaRPr lang="en-US" dirty="0"/>
          </a:p>
        </p:txBody>
      </p:sp>
      <p:pic>
        <p:nvPicPr>
          <p:cNvPr id="1028" name="Picture 4" descr="mage result for java collectio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684212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64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578224"/>
          </a:xfrm>
        </p:spPr>
        <p:txBody>
          <a:bodyPr/>
          <a:lstStyle/>
          <a:p>
            <a:r>
              <a:rPr lang="en-US" sz="2400" b="1" i="1" dirty="0"/>
              <a:t>Scala </a:t>
            </a:r>
            <a:r>
              <a:rPr lang="en-US" sz="2400" b="1" i="1" dirty="0" smtClean="0"/>
              <a:t>Collection Hierarchy (Traits)</a:t>
            </a:r>
            <a:endParaRPr lang="en-US" sz="2400" b="1" i="1" dirty="0"/>
          </a:p>
        </p:txBody>
      </p:sp>
      <p:sp>
        <p:nvSpPr>
          <p:cNvPr id="5" name="object 3"/>
          <p:cNvSpPr/>
          <p:nvPr/>
        </p:nvSpPr>
        <p:spPr>
          <a:xfrm>
            <a:off x="0" y="1066800"/>
            <a:ext cx="7543800" cy="4419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10482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1" dirty="0" smtClean="0"/>
              <a:t>Traversable vs </a:t>
            </a:r>
            <a:r>
              <a:rPr lang="en-US" sz="2400" b="1" i="1" dirty="0" err="1" smtClean="0"/>
              <a:t>Iterable</a:t>
            </a:r>
            <a:r>
              <a:rPr lang="en-US" sz="2400" b="1" i="1" dirty="0" smtClean="0"/>
              <a:t> Trait</a:t>
            </a:r>
            <a:endParaRPr lang="en-US" sz="2400" b="1" i="1" dirty="0"/>
          </a:p>
        </p:txBody>
      </p:sp>
      <p:sp>
        <p:nvSpPr>
          <p:cNvPr id="4" name="Rectangle 3"/>
          <p:cNvSpPr/>
          <p:nvPr/>
        </p:nvSpPr>
        <p:spPr>
          <a:xfrm>
            <a:off x="381000" y="1443841"/>
            <a:ext cx="8382000" cy="3416320"/>
          </a:xfrm>
          <a:prstGeom prst="rect">
            <a:avLst/>
          </a:prstGeom>
        </p:spPr>
        <p:txBody>
          <a:bodyPr wrap="square">
            <a:spAutoFit/>
          </a:bodyPr>
          <a:lstStyle/>
          <a:p>
            <a:r>
              <a:rPr lang="en-US" dirty="0" smtClean="0">
                <a:solidFill>
                  <a:schemeClr val="tx2">
                    <a:lumMod val="75000"/>
                    <a:lumOff val="25000"/>
                  </a:schemeClr>
                </a:solidFill>
              </a:rPr>
              <a:t>Iterators </a:t>
            </a:r>
            <a:r>
              <a:rPr lang="en-US" dirty="0">
                <a:solidFill>
                  <a:schemeClr val="tx2">
                    <a:lumMod val="75000"/>
                    <a:lumOff val="25000"/>
                  </a:schemeClr>
                </a:solidFill>
              </a:rPr>
              <a:t>keep state, </a:t>
            </a:r>
            <a:r>
              <a:rPr lang="en-US" dirty="0" err="1" smtClean="0">
                <a:solidFill>
                  <a:schemeClr val="tx2">
                    <a:lumMod val="75000"/>
                    <a:lumOff val="25000"/>
                  </a:schemeClr>
                </a:solidFill>
              </a:rPr>
              <a:t>traversables</a:t>
            </a:r>
            <a:r>
              <a:rPr lang="en-US" dirty="0" smtClean="0">
                <a:solidFill>
                  <a:schemeClr val="tx2">
                    <a:lumMod val="75000"/>
                    <a:lumOff val="25000"/>
                  </a:schemeClr>
                </a:solidFill>
              </a:rPr>
              <a:t> have no state.</a:t>
            </a:r>
          </a:p>
          <a:p>
            <a:endParaRPr lang="en-US" dirty="0">
              <a:solidFill>
                <a:schemeClr val="tx2">
                  <a:lumMod val="75000"/>
                  <a:lumOff val="25000"/>
                </a:schemeClr>
              </a:solidFill>
            </a:endParaRPr>
          </a:p>
          <a:p>
            <a:r>
              <a:rPr lang="en-US" dirty="0" smtClean="0">
                <a:solidFill>
                  <a:schemeClr val="tx2">
                    <a:lumMod val="75000"/>
                    <a:lumOff val="25000"/>
                  </a:schemeClr>
                </a:solidFill>
              </a:rPr>
              <a:t>A </a:t>
            </a:r>
            <a:r>
              <a:rPr lang="en-US" dirty="0">
                <a:solidFill>
                  <a:schemeClr val="tx2">
                    <a:lumMod val="75000"/>
                    <a:lumOff val="25000"/>
                  </a:schemeClr>
                </a:solidFill>
              </a:rPr>
              <a:t>Traversable has one abstract method: </a:t>
            </a:r>
            <a:r>
              <a:rPr lang="en-US" dirty="0" err="1">
                <a:solidFill>
                  <a:schemeClr val="tx2">
                    <a:lumMod val="75000"/>
                    <a:lumOff val="25000"/>
                  </a:schemeClr>
                </a:solidFill>
              </a:rPr>
              <a:t>foreach</a:t>
            </a:r>
            <a:r>
              <a:rPr lang="en-US" dirty="0">
                <a:solidFill>
                  <a:schemeClr val="tx2">
                    <a:lumMod val="75000"/>
                    <a:lumOff val="25000"/>
                  </a:schemeClr>
                </a:solidFill>
              </a:rPr>
              <a:t>. When you call </a:t>
            </a:r>
            <a:r>
              <a:rPr lang="en-US" dirty="0" err="1">
                <a:solidFill>
                  <a:schemeClr val="tx2">
                    <a:lumMod val="75000"/>
                    <a:lumOff val="25000"/>
                  </a:schemeClr>
                </a:solidFill>
              </a:rPr>
              <a:t>foreach</a:t>
            </a:r>
            <a:r>
              <a:rPr lang="en-US" dirty="0">
                <a:solidFill>
                  <a:schemeClr val="tx2">
                    <a:lumMod val="75000"/>
                    <a:lumOff val="25000"/>
                  </a:schemeClr>
                </a:solidFill>
              </a:rPr>
              <a:t>, </a:t>
            </a:r>
            <a:r>
              <a:rPr lang="en-US" i="1" dirty="0">
                <a:solidFill>
                  <a:schemeClr val="tx2">
                    <a:lumMod val="75000"/>
                    <a:lumOff val="25000"/>
                  </a:schemeClr>
                </a:solidFill>
              </a:rPr>
              <a:t>the collection</a:t>
            </a:r>
            <a:r>
              <a:rPr lang="en-US" dirty="0">
                <a:solidFill>
                  <a:schemeClr val="tx2">
                    <a:lumMod val="75000"/>
                    <a:lumOff val="25000"/>
                  </a:schemeClr>
                </a:solidFill>
              </a:rPr>
              <a:t> will feed the passed function all the elements it keeps, one after the other</a:t>
            </a:r>
            <a:r>
              <a:rPr lang="en-US" dirty="0" smtClean="0">
                <a:solidFill>
                  <a:schemeClr val="tx2">
                    <a:lumMod val="75000"/>
                    <a:lumOff val="25000"/>
                  </a:schemeClr>
                </a:solidFill>
              </a:rPr>
              <a:t>. </a:t>
            </a:r>
            <a:r>
              <a:rPr lang="en-US" i="1" dirty="0" smtClean="0">
                <a:solidFill>
                  <a:schemeClr val="tx2">
                    <a:lumMod val="75000"/>
                    <a:lumOff val="25000"/>
                  </a:schemeClr>
                </a:solidFill>
              </a:rPr>
              <a:t>The responsibility of operating over elements in the collection is abstracted out from the client.</a:t>
            </a:r>
          </a:p>
          <a:p>
            <a:endParaRPr lang="en-US" dirty="0">
              <a:solidFill>
                <a:schemeClr val="tx2">
                  <a:lumMod val="75000"/>
                  <a:lumOff val="25000"/>
                </a:schemeClr>
              </a:solidFill>
            </a:endParaRPr>
          </a:p>
          <a:p>
            <a:endParaRPr lang="en-US" dirty="0">
              <a:solidFill>
                <a:schemeClr val="tx2">
                  <a:lumMod val="75000"/>
                  <a:lumOff val="25000"/>
                </a:schemeClr>
              </a:solidFill>
            </a:endParaRPr>
          </a:p>
          <a:p>
            <a:r>
              <a:rPr lang="en-US" dirty="0">
                <a:solidFill>
                  <a:schemeClr val="tx2">
                    <a:lumMod val="75000"/>
                    <a:lumOff val="25000"/>
                  </a:schemeClr>
                </a:solidFill>
              </a:rPr>
              <a:t>On the other hand, an </a:t>
            </a:r>
            <a:r>
              <a:rPr lang="en-US" dirty="0" err="1">
                <a:solidFill>
                  <a:schemeClr val="tx2">
                    <a:lumMod val="75000"/>
                    <a:lumOff val="25000"/>
                  </a:schemeClr>
                </a:solidFill>
              </a:rPr>
              <a:t>Iterable</a:t>
            </a:r>
            <a:r>
              <a:rPr lang="en-US" dirty="0">
                <a:solidFill>
                  <a:schemeClr val="tx2">
                    <a:lumMod val="75000"/>
                    <a:lumOff val="25000"/>
                  </a:schemeClr>
                </a:solidFill>
              </a:rPr>
              <a:t> has as abstract method iterator, which returns an Iterator. You can call next on an Iterator to get the next element at the time of your choosing. Until you do, it has to keep track of where it was in the collection, and what's next</a:t>
            </a:r>
            <a:r>
              <a:rPr lang="en-US" dirty="0" smtClean="0">
                <a:solidFill>
                  <a:schemeClr val="tx2">
                    <a:lumMod val="75000"/>
                    <a:lumOff val="25000"/>
                  </a:schemeClr>
                </a:solidFill>
              </a:rPr>
              <a:t>. </a:t>
            </a:r>
          </a:p>
        </p:txBody>
      </p:sp>
    </p:spTree>
    <p:extLst>
      <p:ext uri="{BB962C8B-B14F-4D97-AF65-F5344CB8AC3E}">
        <p14:creationId xmlns:p14="http://schemas.microsoft.com/office/powerpoint/2010/main" val="137329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40000" cy="585787"/>
          </a:xfrm>
        </p:spPr>
        <p:txBody>
          <a:bodyPr>
            <a:normAutofit/>
          </a:bodyPr>
          <a:lstStyle/>
          <a:p>
            <a:r>
              <a:rPr lang="en-US" sz="2400" i="1" dirty="0" smtClean="0">
                <a:latin typeface="Arial"/>
                <a:cs typeface="Arial"/>
              </a:rPr>
              <a:t>Sca</a:t>
            </a:r>
            <a:r>
              <a:rPr lang="en-US" sz="2400" i="1" spc="5" dirty="0" smtClean="0">
                <a:latin typeface="Arial"/>
                <a:cs typeface="Arial"/>
              </a:rPr>
              <a:t>l</a:t>
            </a:r>
            <a:r>
              <a:rPr lang="en-US" sz="2400" i="1" spc="-5" dirty="0" smtClean="0">
                <a:latin typeface="Arial"/>
                <a:cs typeface="Arial"/>
              </a:rPr>
              <a:t>a </a:t>
            </a:r>
            <a:r>
              <a:rPr lang="en-US" sz="2400" i="1" spc="-10" dirty="0" smtClean="0">
                <a:latin typeface="Arial"/>
                <a:cs typeface="Arial"/>
              </a:rPr>
              <a:t>Im</a:t>
            </a:r>
            <a:r>
              <a:rPr lang="en-US" sz="2400" i="1" dirty="0" smtClean="0">
                <a:latin typeface="Arial"/>
                <a:cs typeface="Arial"/>
              </a:rPr>
              <a:t>m</a:t>
            </a:r>
            <a:r>
              <a:rPr lang="en-US" sz="2400" i="1" spc="-5" dirty="0" smtClean="0">
                <a:latin typeface="Arial"/>
                <a:cs typeface="Arial"/>
              </a:rPr>
              <a:t>u</a:t>
            </a:r>
            <a:r>
              <a:rPr lang="en-US" sz="2400" i="1" dirty="0" smtClean="0">
                <a:latin typeface="Arial"/>
                <a:cs typeface="Arial"/>
              </a:rPr>
              <a:t>t</a:t>
            </a:r>
            <a:r>
              <a:rPr lang="en-US" sz="2400" i="1" spc="-5" dirty="0" smtClean="0">
                <a:latin typeface="Arial"/>
                <a:cs typeface="Arial"/>
              </a:rPr>
              <a:t>ab</a:t>
            </a:r>
            <a:r>
              <a:rPr lang="en-US" sz="2400" i="1" spc="5" dirty="0" smtClean="0">
                <a:latin typeface="Arial"/>
                <a:cs typeface="Arial"/>
              </a:rPr>
              <a:t>l</a:t>
            </a:r>
            <a:r>
              <a:rPr lang="en-US" sz="2400" i="1" dirty="0" smtClean="0">
                <a:latin typeface="Arial"/>
                <a:cs typeface="Arial"/>
              </a:rPr>
              <a:t>e Collections (Implementations)</a:t>
            </a:r>
            <a:endParaRPr lang="en-US" sz="2400" dirty="0"/>
          </a:p>
        </p:txBody>
      </p:sp>
      <p:sp>
        <p:nvSpPr>
          <p:cNvPr id="5" name="object 3"/>
          <p:cNvSpPr/>
          <p:nvPr/>
        </p:nvSpPr>
        <p:spPr>
          <a:xfrm>
            <a:off x="0" y="914400"/>
            <a:ext cx="8467090" cy="5486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17102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859"/>
            <a:ext cx="8042276" cy="654424"/>
          </a:xfrm>
        </p:spPr>
        <p:txBody>
          <a:bodyPr/>
          <a:lstStyle/>
          <a:p>
            <a:r>
              <a:rPr lang="en-US" sz="2400" b="1" i="1" dirty="0" smtClean="0">
                <a:latin typeface="Arial"/>
                <a:cs typeface="Arial"/>
              </a:rPr>
              <a:t>Scala Mutable Collection (Implementations)</a:t>
            </a:r>
            <a:endParaRPr lang="en-US" sz="2400" b="1" dirty="0"/>
          </a:p>
        </p:txBody>
      </p:sp>
      <p:sp>
        <p:nvSpPr>
          <p:cNvPr id="4" name="object 3"/>
          <p:cNvSpPr/>
          <p:nvPr/>
        </p:nvSpPr>
        <p:spPr>
          <a:xfrm>
            <a:off x="-228600" y="990600"/>
            <a:ext cx="9000490" cy="540131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4775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578224"/>
          </a:xfrm>
        </p:spPr>
        <p:txBody>
          <a:bodyPr/>
          <a:lstStyle/>
          <a:p>
            <a:r>
              <a:rPr lang="en-US" sz="2400" b="1" i="1" dirty="0" smtClean="0">
                <a:latin typeface="Arial"/>
                <a:cs typeface="Arial"/>
              </a:rPr>
              <a:t>Collection Overview</a:t>
            </a:r>
            <a:endParaRPr lang="en-US" sz="2400" b="1" dirty="0"/>
          </a:p>
        </p:txBody>
      </p:sp>
      <p:sp>
        <p:nvSpPr>
          <p:cNvPr id="5" name="object 3"/>
          <p:cNvSpPr txBox="1"/>
          <p:nvPr/>
        </p:nvSpPr>
        <p:spPr>
          <a:xfrm>
            <a:off x="549275" y="990600"/>
            <a:ext cx="4309110" cy="5096510"/>
          </a:xfrm>
          <a:prstGeom prst="rect">
            <a:avLst/>
          </a:prstGeom>
        </p:spPr>
        <p:txBody>
          <a:bodyPr vert="horz" wrap="square" lIns="0" tIns="0" rIns="0" bIns="0" rtlCol="0">
            <a:spAutoFit/>
          </a:bodyPr>
          <a:lstStyle/>
          <a:p>
            <a:pPr marL="12700">
              <a:lnSpc>
                <a:spcPts val="2315"/>
              </a:lnSpc>
            </a:pPr>
            <a:r>
              <a:rPr sz="2000" spc="-80" dirty="0">
                <a:solidFill>
                  <a:srgbClr val="00007F"/>
                </a:solidFill>
                <a:latin typeface="Arial"/>
                <a:cs typeface="Arial"/>
              </a:rPr>
              <a:t>T</a:t>
            </a:r>
            <a:r>
              <a:rPr sz="2000" dirty="0">
                <a:solidFill>
                  <a:srgbClr val="00007F"/>
                </a:solidFill>
                <a:latin typeface="Arial"/>
                <a:cs typeface="Arial"/>
              </a:rPr>
              <a:t>r</a:t>
            </a:r>
            <a:r>
              <a:rPr sz="2000" spc="5" dirty="0">
                <a:solidFill>
                  <a:srgbClr val="00007F"/>
                </a:solidFill>
                <a:latin typeface="Arial"/>
                <a:cs typeface="Arial"/>
              </a:rPr>
              <a:t>av</a:t>
            </a:r>
            <a:r>
              <a:rPr sz="2000" spc="-5" dirty="0">
                <a:solidFill>
                  <a:srgbClr val="00007F"/>
                </a:solidFill>
                <a:latin typeface="Arial"/>
                <a:cs typeface="Arial"/>
              </a:rPr>
              <a:t>e</a:t>
            </a:r>
            <a:r>
              <a:rPr sz="2000" spc="10" dirty="0">
                <a:solidFill>
                  <a:srgbClr val="00007F"/>
                </a:solidFill>
                <a:latin typeface="Arial"/>
                <a:cs typeface="Arial"/>
              </a:rPr>
              <a:t>r</a:t>
            </a:r>
            <a:r>
              <a:rPr sz="2000" dirty="0">
                <a:solidFill>
                  <a:srgbClr val="00007F"/>
                </a:solidFill>
                <a:latin typeface="Arial"/>
                <a:cs typeface="Arial"/>
              </a:rPr>
              <a:t>s</a:t>
            </a:r>
            <a:r>
              <a:rPr sz="2000" spc="5" dirty="0">
                <a:solidFill>
                  <a:srgbClr val="00007F"/>
                </a:solidFill>
                <a:latin typeface="Arial"/>
                <a:cs typeface="Arial"/>
              </a:rPr>
              <a:t>ab</a:t>
            </a:r>
            <a:r>
              <a:rPr sz="2000" spc="-5" dirty="0">
                <a:solidFill>
                  <a:srgbClr val="00007F"/>
                </a:solidFill>
                <a:latin typeface="Arial"/>
                <a:cs typeface="Arial"/>
              </a:rPr>
              <a:t>l</a:t>
            </a:r>
            <a:r>
              <a:rPr sz="2000" dirty="0">
                <a:solidFill>
                  <a:srgbClr val="00007F"/>
                </a:solidFill>
                <a:latin typeface="Arial"/>
                <a:cs typeface="Arial"/>
              </a:rPr>
              <a:t>e</a:t>
            </a:r>
            <a:endParaRPr sz="2000" dirty="0">
              <a:latin typeface="Arial"/>
              <a:cs typeface="Arial"/>
            </a:endParaRPr>
          </a:p>
          <a:p>
            <a:pPr marL="432434">
              <a:lnSpc>
                <a:spcPts val="2230"/>
              </a:lnSpc>
            </a:pPr>
            <a:r>
              <a:rPr sz="2000" spc="-15" dirty="0">
                <a:solidFill>
                  <a:srgbClr val="00007F"/>
                </a:solidFill>
                <a:latin typeface="Arial"/>
                <a:cs typeface="Arial"/>
              </a:rPr>
              <a:t>It</a:t>
            </a:r>
            <a:r>
              <a:rPr sz="2000" spc="5" dirty="0">
                <a:solidFill>
                  <a:srgbClr val="00007F"/>
                </a:solidFill>
                <a:latin typeface="Arial"/>
                <a:cs typeface="Arial"/>
              </a:rPr>
              <a:t>e</a:t>
            </a:r>
            <a:r>
              <a:rPr sz="2000" dirty="0">
                <a:solidFill>
                  <a:srgbClr val="00007F"/>
                </a:solidFill>
                <a:latin typeface="Arial"/>
                <a:cs typeface="Arial"/>
              </a:rPr>
              <a:t>r</a:t>
            </a:r>
            <a:r>
              <a:rPr sz="2000" spc="5" dirty="0">
                <a:solidFill>
                  <a:srgbClr val="00007F"/>
                </a:solidFill>
                <a:latin typeface="Arial"/>
                <a:cs typeface="Arial"/>
              </a:rPr>
              <a:t>a</a:t>
            </a:r>
            <a:r>
              <a:rPr sz="2000" spc="-5" dirty="0">
                <a:solidFill>
                  <a:srgbClr val="00007F"/>
                </a:solidFill>
                <a:latin typeface="Arial"/>
                <a:cs typeface="Arial"/>
              </a:rPr>
              <a:t>b</a:t>
            </a:r>
            <a:r>
              <a:rPr sz="2000" dirty="0">
                <a:solidFill>
                  <a:srgbClr val="00007F"/>
                </a:solidFill>
                <a:latin typeface="Arial"/>
                <a:cs typeface="Arial"/>
              </a:rPr>
              <a:t>le</a:t>
            </a:r>
            <a:endParaRPr sz="2000" dirty="0">
              <a:latin typeface="Arial"/>
              <a:cs typeface="Arial"/>
            </a:endParaRPr>
          </a:p>
          <a:p>
            <a:pPr marL="994410">
              <a:lnSpc>
                <a:spcPts val="2230"/>
              </a:lnSpc>
            </a:pPr>
            <a:r>
              <a:rPr sz="2000" spc="-5" dirty="0">
                <a:solidFill>
                  <a:srgbClr val="00007F"/>
                </a:solidFill>
                <a:latin typeface="Arial"/>
                <a:cs typeface="Arial"/>
              </a:rPr>
              <a:t>Se</a:t>
            </a:r>
            <a:r>
              <a:rPr sz="2000" dirty="0">
                <a:solidFill>
                  <a:srgbClr val="00007F"/>
                </a:solidFill>
                <a:latin typeface="Arial"/>
                <a:cs typeface="Arial"/>
              </a:rPr>
              <a:t>q</a:t>
            </a:r>
            <a:endParaRPr sz="2000" dirty="0">
              <a:latin typeface="Arial"/>
              <a:cs typeface="Arial"/>
            </a:endParaRPr>
          </a:p>
          <a:p>
            <a:pPr marL="1414145" marR="1102995">
              <a:lnSpc>
                <a:spcPct val="93100"/>
              </a:lnSpc>
              <a:spcBef>
                <a:spcPts val="80"/>
              </a:spcBef>
            </a:pPr>
            <a:r>
              <a:rPr sz="2000" spc="-15" dirty="0">
                <a:solidFill>
                  <a:srgbClr val="00007F"/>
                </a:solidFill>
                <a:latin typeface="Arial"/>
                <a:cs typeface="Arial"/>
              </a:rPr>
              <a:t>I</a:t>
            </a:r>
            <a:r>
              <a:rPr sz="2000" spc="5" dirty="0">
                <a:solidFill>
                  <a:srgbClr val="00007F"/>
                </a:solidFill>
                <a:latin typeface="Arial"/>
                <a:cs typeface="Arial"/>
              </a:rPr>
              <a:t>n</a:t>
            </a:r>
            <a:r>
              <a:rPr sz="2000" spc="-5" dirty="0">
                <a:solidFill>
                  <a:srgbClr val="00007F"/>
                </a:solidFill>
                <a:latin typeface="Arial"/>
                <a:cs typeface="Arial"/>
              </a:rPr>
              <a:t>d</a:t>
            </a:r>
            <a:r>
              <a:rPr sz="2000" spc="5" dirty="0">
                <a:solidFill>
                  <a:srgbClr val="00007F"/>
                </a:solidFill>
                <a:latin typeface="Arial"/>
                <a:cs typeface="Arial"/>
              </a:rPr>
              <a:t>ex</a:t>
            </a:r>
            <a:r>
              <a:rPr sz="2000" spc="-5" dirty="0">
                <a:solidFill>
                  <a:srgbClr val="00007F"/>
                </a:solidFill>
                <a:latin typeface="Arial"/>
                <a:cs typeface="Arial"/>
              </a:rPr>
              <a:t>e</a:t>
            </a:r>
            <a:r>
              <a:rPr sz="2000" spc="5" dirty="0">
                <a:solidFill>
                  <a:srgbClr val="00007F"/>
                </a:solidFill>
                <a:latin typeface="Arial"/>
                <a:cs typeface="Arial"/>
              </a:rPr>
              <a:t>d</a:t>
            </a:r>
            <a:r>
              <a:rPr sz="2000" spc="-5" dirty="0">
                <a:solidFill>
                  <a:srgbClr val="00007F"/>
                </a:solidFill>
                <a:latin typeface="Arial"/>
                <a:cs typeface="Arial"/>
              </a:rPr>
              <a:t>S</a:t>
            </a:r>
            <a:r>
              <a:rPr sz="2000" spc="5" dirty="0">
                <a:solidFill>
                  <a:srgbClr val="00007F"/>
                </a:solidFill>
                <a:latin typeface="Arial"/>
                <a:cs typeface="Arial"/>
              </a:rPr>
              <a:t>e</a:t>
            </a:r>
            <a:r>
              <a:rPr sz="2000" dirty="0">
                <a:solidFill>
                  <a:srgbClr val="00007F"/>
                </a:solidFill>
                <a:latin typeface="Arial"/>
                <a:cs typeface="Arial"/>
              </a:rPr>
              <a:t>q </a:t>
            </a:r>
            <a:r>
              <a:rPr sz="2000" spc="5" dirty="0">
                <a:solidFill>
                  <a:srgbClr val="00007F"/>
                </a:solidFill>
                <a:latin typeface="Arial"/>
                <a:cs typeface="Arial"/>
              </a:rPr>
              <a:t>L</a:t>
            </a:r>
            <a:r>
              <a:rPr sz="2000" spc="-5" dirty="0">
                <a:solidFill>
                  <a:srgbClr val="00007F"/>
                </a:solidFill>
                <a:latin typeface="Arial"/>
                <a:cs typeface="Arial"/>
              </a:rPr>
              <a:t>i</a:t>
            </a:r>
            <a:r>
              <a:rPr sz="2000" spc="5" dirty="0">
                <a:solidFill>
                  <a:srgbClr val="00007F"/>
                </a:solidFill>
                <a:latin typeface="Arial"/>
                <a:cs typeface="Arial"/>
              </a:rPr>
              <a:t>n</a:t>
            </a:r>
            <a:r>
              <a:rPr sz="2000" spc="-5" dirty="0">
                <a:solidFill>
                  <a:srgbClr val="00007F"/>
                </a:solidFill>
                <a:latin typeface="Arial"/>
                <a:cs typeface="Arial"/>
              </a:rPr>
              <a:t>e</a:t>
            </a:r>
            <a:r>
              <a:rPr sz="2000" spc="5" dirty="0">
                <a:solidFill>
                  <a:srgbClr val="00007F"/>
                </a:solidFill>
                <a:latin typeface="Arial"/>
                <a:cs typeface="Arial"/>
              </a:rPr>
              <a:t>a</a:t>
            </a:r>
            <a:r>
              <a:rPr sz="2000" dirty="0">
                <a:solidFill>
                  <a:srgbClr val="00007F"/>
                </a:solidFill>
                <a:latin typeface="Arial"/>
                <a:cs typeface="Arial"/>
              </a:rPr>
              <a:t>r</a:t>
            </a:r>
            <a:r>
              <a:rPr sz="2000" spc="-5" dirty="0">
                <a:solidFill>
                  <a:srgbClr val="00007F"/>
                </a:solidFill>
                <a:latin typeface="Arial"/>
                <a:cs typeface="Arial"/>
              </a:rPr>
              <a:t>S</a:t>
            </a:r>
            <a:r>
              <a:rPr sz="2000" spc="5" dirty="0">
                <a:solidFill>
                  <a:srgbClr val="00007F"/>
                </a:solidFill>
                <a:latin typeface="Arial"/>
                <a:cs typeface="Arial"/>
              </a:rPr>
              <a:t>e</a:t>
            </a:r>
            <a:r>
              <a:rPr sz="2000" dirty="0">
                <a:solidFill>
                  <a:srgbClr val="00007F"/>
                </a:solidFill>
                <a:latin typeface="Arial"/>
                <a:cs typeface="Arial"/>
              </a:rPr>
              <a:t>q m</a:t>
            </a:r>
            <a:r>
              <a:rPr sz="2000" spc="-5" dirty="0">
                <a:solidFill>
                  <a:srgbClr val="00007F"/>
                </a:solidFill>
                <a:latin typeface="Arial"/>
                <a:cs typeface="Arial"/>
              </a:rPr>
              <a:t>uta</a:t>
            </a:r>
            <a:r>
              <a:rPr sz="2000" spc="5" dirty="0">
                <a:solidFill>
                  <a:srgbClr val="00007F"/>
                </a:solidFill>
                <a:latin typeface="Arial"/>
                <a:cs typeface="Arial"/>
              </a:rPr>
              <a:t>b</a:t>
            </a:r>
            <a:r>
              <a:rPr sz="2000" spc="-5" dirty="0">
                <a:solidFill>
                  <a:srgbClr val="00007F"/>
                </a:solidFill>
                <a:latin typeface="Arial"/>
                <a:cs typeface="Arial"/>
              </a:rPr>
              <a:t>l</a:t>
            </a:r>
            <a:r>
              <a:rPr sz="2000" spc="5" dirty="0">
                <a:solidFill>
                  <a:srgbClr val="00007F"/>
                </a:solidFill>
                <a:latin typeface="Arial"/>
                <a:cs typeface="Arial"/>
              </a:rPr>
              <a:t>e</a:t>
            </a:r>
            <a:r>
              <a:rPr sz="2000" spc="-15" dirty="0">
                <a:solidFill>
                  <a:srgbClr val="00007F"/>
                </a:solidFill>
                <a:latin typeface="Arial"/>
                <a:cs typeface="Arial"/>
              </a:rPr>
              <a:t>.</a:t>
            </a:r>
            <a:r>
              <a:rPr sz="2000" spc="-5" dirty="0">
                <a:solidFill>
                  <a:srgbClr val="00007F"/>
                </a:solidFill>
                <a:latin typeface="Arial"/>
                <a:cs typeface="Arial"/>
              </a:rPr>
              <a:t>B</a:t>
            </a:r>
            <a:r>
              <a:rPr sz="2000" spc="5" dirty="0">
                <a:solidFill>
                  <a:srgbClr val="00007F"/>
                </a:solidFill>
                <a:latin typeface="Arial"/>
                <a:cs typeface="Arial"/>
              </a:rPr>
              <a:t>u</a:t>
            </a:r>
            <a:r>
              <a:rPr sz="2000" spc="-55" dirty="0">
                <a:solidFill>
                  <a:srgbClr val="00007F"/>
                </a:solidFill>
                <a:latin typeface="Arial"/>
                <a:cs typeface="Arial"/>
              </a:rPr>
              <a:t>f</a:t>
            </a:r>
            <a:r>
              <a:rPr sz="2000" spc="-5" dirty="0">
                <a:solidFill>
                  <a:srgbClr val="00007F"/>
                </a:solidFill>
                <a:latin typeface="Arial"/>
                <a:cs typeface="Arial"/>
              </a:rPr>
              <a:t>fe</a:t>
            </a:r>
            <a:r>
              <a:rPr sz="2000" dirty="0">
                <a:solidFill>
                  <a:srgbClr val="00007F"/>
                </a:solidFill>
                <a:latin typeface="Arial"/>
                <a:cs typeface="Arial"/>
              </a:rPr>
              <a:t>r R</a:t>
            </a:r>
            <a:r>
              <a:rPr sz="2000" spc="5" dirty="0">
                <a:solidFill>
                  <a:srgbClr val="00007F"/>
                </a:solidFill>
                <a:latin typeface="Arial"/>
                <a:cs typeface="Arial"/>
              </a:rPr>
              <a:t>a</a:t>
            </a:r>
            <a:r>
              <a:rPr sz="2000" spc="-5" dirty="0">
                <a:solidFill>
                  <a:srgbClr val="00007F"/>
                </a:solidFill>
                <a:latin typeface="Arial"/>
                <a:cs typeface="Arial"/>
              </a:rPr>
              <a:t>n</a:t>
            </a:r>
            <a:r>
              <a:rPr sz="2000" spc="5" dirty="0">
                <a:solidFill>
                  <a:srgbClr val="00007F"/>
                </a:solidFill>
                <a:latin typeface="Arial"/>
                <a:cs typeface="Arial"/>
              </a:rPr>
              <a:t>g</a:t>
            </a:r>
            <a:r>
              <a:rPr sz="2000" dirty="0">
                <a:solidFill>
                  <a:srgbClr val="00007F"/>
                </a:solidFill>
                <a:latin typeface="Arial"/>
                <a:cs typeface="Arial"/>
              </a:rPr>
              <a:t>e</a:t>
            </a:r>
            <a:endParaRPr sz="2000" dirty="0">
              <a:latin typeface="Arial"/>
              <a:cs typeface="Arial"/>
            </a:endParaRPr>
          </a:p>
          <a:p>
            <a:pPr marL="994410">
              <a:lnSpc>
                <a:spcPts val="2145"/>
              </a:lnSpc>
            </a:pPr>
            <a:r>
              <a:rPr sz="2000" spc="-5" dirty="0">
                <a:solidFill>
                  <a:srgbClr val="00007F"/>
                </a:solidFill>
                <a:latin typeface="Arial"/>
                <a:cs typeface="Arial"/>
              </a:rPr>
              <a:t>Set</a:t>
            </a:r>
            <a:endParaRPr sz="2000" dirty="0">
              <a:latin typeface="Arial"/>
              <a:cs typeface="Arial"/>
            </a:endParaRPr>
          </a:p>
          <a:p>
            <a:pPr marL="1344295" marR="118110">
              <a:lnSpc>
                <a:spcPts val="2230"/>
              </a:lnSpc>
              <a:spcBef>
                <a:spcPts val="130"/>
              </a:spcBef>
            </a:pPr>
            <a:r>
              <a:rPr sz="2000" spc="-5" dirty="0">
                <a:solidFill>
                  <a:srgbClr val="00007F"/>
                </a:solidFill>
                <a:latin typeface="Arial"/>
                <a:cs typeface="Arial"/>
              </a:rPr>
              <a:t>S</a:t>
            </a:r>
            <a:r>
              <a:rPr sz="2000" spc="5" dirty="0">
                <a:solidFill>
                  <a:srgbClr val="00007F"/>
                </a:solidFill>
                <a:latin typeface="Arial"/>
                <a:cs typeface="Arial"/>
              </a:rPr>
              <a:t>o</a:t>
            </a:r>
            <a:r>
              <a:rPr sz="2000" dirty="0">
                <a:solidFill>
                  <a:srgbClr val="00007F"/>
                </a:solidFill>
                <a:latin typeface="Arial"/>
                <a:cs typeface="Arial"/>
              </a:rPr>
              <a:t>r</a:t>
            </a:r>
            <a:r>
              <a:rPr sz="2000" spc="-15" dirty="0">
                <a:solidFill>
                  <a:srgbClr val="00007F"/>
                </a:solidFill>
                <a:latin typeface="Arial"/>
                <a:cs typeface="Arial"/>
              </a:rPr>
              <a:t>t</a:t>
            </a:r>
            <a:r>
              <a:rPr sz="2000" spc="-5" dirty="0">
                <a:solidFill>
                  <a:srgbClr val="00007F"/>
                </a:solidFill>
                <a:latin typeface="Arial"/>
                <a:cs typeface="Arial"/>
              </a:rPr>
              <a:t>e</a:t>
            </a:r>
            <a:r>
              <a:rPr sz="2000" spc="5" dirty="0">
                <a:solidFill>
                  <a:srgbClr val="00007F"/>
                </a:solidFill>
                <a:latin typeface="Arial"/>
                <a:cs typeface="Arial"/>
              </a:rPr>
              <a:t>d</a:t>
            </a:r>
            <a:r>
              <a:rPr sz="2000" spc="-5" dirty="0">
                <a:solidFill>
                  <a:srgbClr val="00007F"/>
                </a:solidFill>
                <a:latin typeface="Arial"/>
                <a:cs typeface="Arial"/>
              </a:rPr>
              <a:t>S</a:t>
            </a:r>
            <a:r>
              <a:rPr sz="2000" spc="5" dirty="0">
                <a:solidFill>
                  <a:srgbClr val="00007F"/>
                </a:solidFill>
                <a:latin typeface="Arial"/>
                <a:cs typeface="Arial"/>
              </a:rPr>
              <a:t>e</a:t>
            </a:r>
            <a:r>
              <a:rPr sz="2000" spc="-5" dirty="0">
                <a:solidFill>
                  <a:srgbClr val="00007F"/>
                </a:solidFill>
                <a:latin typeface="Arial"/>
                <a:cs typeface="Arial"/>
              </a:rPr>
              <a:t>t i</a:t>
            </a:r>
            <a:r>
              <a:rPr sz="2000" dirty="0">
                <a:solidFill>
                  <a:srgbClr val="00007F"/>
                </a:solidFill>
                <a:latin typeface="Arial"/>
                <a:cs typeface="Arial"/>
              </a:rPr>
              <a:t>mm</a:t>
            </a:r>
            <a:r>
              <a:rPr sz="2000" spc="-5" dirty="0">
                <a:solidFill>
                  <a:srgbClr val="00007F"/>
                </a:solidFill>
                <a:latin typeface="Arial"/>
                <a:cs typeface="Arial"/>
              </a:rPr>
              <a:t>u</a:t>
            </a:r>
            <a:r>
              <a:rPr sz="2000" spc="-15" dirty="0">
                <a:solidFill>
                  <a:srgbClr val="00007F"/>
                </a:solidFill>
                <a:latin typeface="Arial"/>
                <a:cs typeface="Arial"/>
              </a:rPr>
              <a:t>t</a:t>
            </a:r>
            <a:r>
              <a:rPr sz="2000" spc="5" dirty="0">
                <a:solidFill>
                  <a:srgbClr val="00007F"/>
                </a:solidFill>
                <a:latin typeface="Arial"/>
                <a:cs typeface="Arial"/>
              </a:rPr>
              <a:t>ab</a:t>
            </a:r>
            <a:r>
              <a:rPr sz="2000" spc="-5" dirty="0">
                <a:solidFill>
                  <a:srgbClr val="00007F"/>
                </a:solidFill>
                <a:latin typeface="Arial"/>
                <a:cs typeface="Arial"/>
              </a:rPr>
              <a:t>l</a:t>
            </a:r>
            <a:r>
              <a:rPr sz="2000" spc="5" dirty="0">
                <a:solidFill>
                  <a:srgbClr val="00007F"/>
                </a:solidFill>
                <a:latin typeface="Arial"/>
                <a:cs typeface="Arial"/>
              </a:rPr>
              <a:t>e</a:t>
            </a:r>
            <a:r>
              <a:rPr sz="2000" spc="-15" dirty="0">
                <a:solidFill>
                  <a:srgbClr val="00007F"/>
                </a:solidFill>
                <a:latin typeface="Arial"/>
                <a:cs typeface="Arial"/>
              </a:rPr>
              <a:t>.</a:t>
            </a:r>
            <a:r>
              <a:rPr sz="2000" dirty="0">
                <a:solidFill>
                  <a:srgbClr val="00007F"/>
                </a:solidFill>
                <a:latin typeface="Arial"/>
                <a:cs typeface="Arial"/>
              </a:rPr>
              <a:t>H</a:t>
            </a:r>
            <a:r>
              <a:rPr sz="2000" spc="5" dirty="0">
                <a:solidFill>
                  <a:srgbClr val="00007F"/>
                </a:solidFill>
                <a:latin typeface="Arial"/>
                <a:cs typeface="Arial"/>
              </a:rPr>
              <a:t>a</a:t>
            </a:r>
            <a:r>
              <a:rPr sz="2000" dirty="0">
                <a:solidFill>
                  <a:srgbClr val="00007F"/>
                </a:solidFill>
                <a:latin typeface="Arial"/>
                <a:cs typeface="Arial"/>
              </a:rPr>
              <a:t>s</a:t>
            </a:r>
            <a:r>
              <a:rPr sz="2000" spc="5" dirty="0">
                <a:solidFill>
                  <a:srgbClr val="00007F"/>
                </a:solidFill>
                <a:latin typeface="Arial"/>
                <a:cs typeface="Arial"/>
              </a:rPr>
              <a:t>h</a:t>
            </a:r>
            <a:r>
              <a:rPr sz="2000" spc="-5" dirty="0">
                <a:solidFill>
                  <a:srgbClr val="00007F"/>
                </a:solidFill>
                <a:latin typeface="Arial"/>
                <a:cs typeface="Arial"/>
              </a:rPr>
              <a:t>S</a:t>
            </a:r>
            <a:r>
              <a:rPr sz="2000" spc="5" dirty="0">
                <a:solidFill>
                  <a:srgbClr val="00007F"/>
                </a:solidFill>
                <a:latin typeface="Arial"/>
                <a:cs typeface="Arial"/>
              </a:rPr>
              <a:t>e</a:t>
            </a:r>
            <a:r>
              <a:rPr sz="2000" spc="-5" dirty="0">
                <a:solidFill>
                  <a:srgbClr val="00007F"/>
                </a:solidFill>
                <a:latin typeface="Arial"/>
                <a:cs typeface="Arial"/>
              </a:rPr>
              <a:t>t </a:t>
            </a:r>
            <a:r>
              <a:rPr sz="2000" spc="-10" dirty="0">
                <a:solidFill>
                  <a:srgbClr val="00007F"/>
                </a:solidFill>
                <a:latin typeface="Arial"/>
                <a:cs typeface="Arial"/>
              </a:rPr>
              <a:t>m</a:t>
            </a:r>
            <a:r>
              <a:rPr sz="2000" spc="5" dirty="0">
                <a:solidFill>
                  <a:srgbClr val="00007F"/>
                </a:solidFill>
                <a:latin typeface="Arial"/>
                <a:cs typeface="Arial"/>
              </a:rPr>
              <a:t>u</a:t>
            </a:r>
            <a:r>
              <a:rPr sz="2000" spc="-15" dirty="0">
                <a:solidFill>
                  <a:srgbClr val="00007F"/>
                </a:solidFill>
                <a:latin typeface="Arial"/>
                <a:cs typeface="Arial"/>
              </a:rPr>
              <a:t>t</a:t>
            </a:r>
            <a:r>
              <a:rPr sz="2000" spc="5" dirty="0">
                <a:solidFill>
                  <a:srgbClr val="00007F"/>
                </a:solidFill>
                <a:latin typeface="Arial"/>
                <a:cs typeface="Arial"/>
              </a:rPr>
              <a:t>a</a:t>
            </a:r>
            <a:r>
              <a:rPr sz="2000" spc="-5" dirty="0">
                <a:solidFill>
                  <a:srgbClr val="00007F"/>
                </a:solidFill>
                <a:latin typeface="Arial"/>
                <a:cs typeface="Arial"/>
              </a:rPr>
              <a:t>b</a:t>
            </a:r>
            <a:r>
              <a:rPr sz="2000" dirty="0">
                <a:solidFill>
                  <a:srgbClr val="00007F"/>
                </a:solidFill>
                <a:latin typeface="Arial"/>
                <a:cs typeface="Arial"/>
              </a:rPr>
              <a:t>l</a:t>
            </a:r>
            <a:r>
              <a:rPr sz="2000" spc="5" dirty="0">
                <a:solidFill>
                  <a:srgbClr val="00007F"/>
                </a:solidFill>
                <a:latin typeface="Arial"/>
                <a:cs typeface="Arial"/>
              </a:rPr>
              <a:t>e</a:t>
            </a:r>
            <a:r>
              <a:rPr sz="2000" spc="-15" dirty="0">
                <a:solidFill>
                  <a:srgbClr val="00007F"/>
                </a:solidFill>
                <a:latin typeface="Arial"/>
                <a:cs typeface="Arial"/>
              </a:rPr>
              <a:t>.</a:t>
            </a:r>
            <a:r>
              <a:rPr sz="2000" dirty="0">
                <a:solidFill>
                  <a:srgbClr val="00007F"/>
                </a:solidFill>
                <a:latin typeface="Arial"/>
                <a:cs typeface="Arial"/>
              </a:rPr>
              <a:t>H</a:t>
            </a:r>
            <a:r>
              <a:rPr sz="2000" spc="-5" dirty="0">
                <a:solidFill>
                  <a:srgbClr val="00007F"/>
                </a:solidFill>
                <a:latin typeface="Arial"/>
                <a:cs typeface="Arial"/>
              </a:rPr>
              <a:t>a</a:t>
            </a:r>
            <a:r>
              <a:rPr sz="2000" spc="5" dirty="0">
                <a:solidFill>
                  <a:srgbClr val="00007F"/>
                </a:solidFill>
                <a:latin typeface="Arial"/>
                <a:cs typeface="Arial"/>
              </a:rPr>
              <a:t>sh</a:t>
            </a:r>
            <a:r>
              <a:rPr sz="2000" spc="-5" dirty="0">
                <a:solidFill>
                  <a:srgbClr val="00007F"/>
                </a:solidFill>
                <a:latin typeface="Arial"/>
                <a:cs typeface="Arial"/>
              </a:rPr>
              <a:t>S</a:t>
            </a:r>
            <a:r>
              <a:rPr sz="2000" spc="5" dirty="0">
                <a:solidFill>
                  <a:srgbClr val="00007F"/>
                </a:solidFill>
                <a:latin typeface="Arial"/>
                <a:cs typeface="Arial"/>
              </a:rPr>
              <a:t>e</a:t>
            </a:r>
            <a:r>
              <a:rPr sz="2000" spc="-5" dirty="0">
                <a:solidFill>
                  <a:srgbClr val="00007F"/>
                </a:solidFill>
                <a:latin typeface="Arial"/>
                <a:cs typeface="Arial"/>
              </a:rPr>
              <a:t>t </a:t>
            </a:r>
            <a:r>
              <a:rPr sz="2000" spc="-10" dirty="0">
                <a:solidFill>
                  <a:srgbClr val="00007F"/>
                </a:solidFill>
                <a:latin typeface="Arial"/>
                <a:cs typeface="Arial"/>
              </a:rPr>
              <a:t>m</a:t>
            </a:r>
            <a:r>
              <a:rPr sz="2000" spc="5" dirty="0">
                <a:solidFill>
                  <a:srgbClr val="00007F"/>
                </a:solidFill>
                <a:latin typeface="Arial"/>
                <a:cs typeface="Arial"/>
              </a:rPr>
              <a:t>u</a:t>
            </a:r>
            <a:r>
              <a:rPr sz="2000" spc="-15" dirty="0">
                <a:solidFill>
                  <a:srgbClr val="00007F"/>
                </a:solidFill>
                <a:latin typeface="Arial"/>
                <a:cs typeface="Arial"/>
              </a:rPr>
              <a:t>t</a:t>
            </a:r>
            <a:r>
              <a:rPr sz="2000" spc="5" dirty="0">
                <a:solidFill>
                  <a:srgbClr val="00007F"/>
                </a:solidFill>
                <a:latin typeface="Arial"/>
                <a:cs typeface="Arial"/>
              </a:rPr>
              <a:t>a</a:t>
            </a:r>
            <a:r>
              <a:rPr sz="2000" spc="-5" dirty="0">
                <a:solidFill>
                  <a:srgbClr val="00007F"/>
                </a:solidFill>
                <a:latin typeface="Arial"/>
                <a:cs typeface="Arial"/>
              </a:rPr>
              <a:t>b</a:t>
            </a:r>
            <a:r>
              <a:rPr sz="2000" dirty="0">
                <a:solidFill>
                  <a:srgbClr val="00007F"/>
                </a:solidFill>
                <a:latin typeface="Arial"/>
                <a:cs typeface="Arial"/>
              </a:rPr>
              <a:t>l</a:t>
            </a:r>
            <a:r>
              <a:rPr sz="2000" spc="5" dirty="0">
                <a:solidFill>
                  <a:srgbClr val="00007F"/>
                </a:solidFill>
                <a:latin typeface="Arial"/>
                <a:cs typeface="Arial"/>
              </a:rPr>
              <a:t>e</a:t>
            </a:r>
            <a:r>
              <a:rPr sz="2000" spc="-15" dirty="0">
                <a:solidFill>
                  <a:srgbClr val="00007F"/>
                </a:solidFill>
                <a:latin typeface="Arial"/>
                <a:cs typeface="Arial"/>
              </a:rPr>
              <a:t>.</a:t>
            </a:r>
            <a:r>
              <a:rPr sz="2000" spc="-5" dirty="0">
                <a:solidFill>
                  <a:srgbClr val="00007F"/>
                </a:solidFill>
                <a:latin typeface="Arial"/>
                <a:cs typeface="Arial"/>
              </a:rPr>
              <a:t>L</a:t>
            </a:r>
            <a:r>
              <a:rPr sz="2000" dirty="0">
                <a:solidFill>
                  <a:srgbClr val="00007F"/>
                </a:solidFill>
                <a:latin typeface="Arial"/>
                <a:cs typeface="Arial"/>
              </a:rPr>
              <a:t>i</a:t>
            </a:r>
            <a:r>
              <a:rPr sz="2000" spc="-5" dirty="0">
                <a:solidFill>
                  <a:srgbClr val="00007F"/>
                </a:solidFill>
                <a:latin typeface="Arial"/>
                <a:cs typeface="Arial"/>
              </a:rPr>
              <a:t>n</a:t>
            </a:r>
            <a:r>
              <a:rPr sz="2000" spc="5" dirty="0">
                <a:solidFill>
                  <a:srgbClr val="00007F"/>
                </a:solidFill>
                <a:latin typeface="Arial"/>
                <a:cs typeface="Arial"/>
              </a:rPr>
              <a:t>ke</a:t>
            </a:r>
            <a:r>
              <a:rPr sz="2000" spc="-5" dirty="0">
                <a:solidFill>
                  <a:srgbClr val="00007F"/>
                </a:solidFill>
                <a:latin typeface="Arial"/>
                <a:cs typeface="Arial"/>
              </a:rPr>
              <a:t>d</a:t>
            </a:r>
            <a:r>
              <a:rPr sz="2000" spc="10" dirty="0">
                <a:solidFill>
                  <a:srgbClr val="00007F"/>
                </a:solidFill>
                <a:latin typeface="Arial"/>
                <a:cs typeface="Arial"/>
              </a:rPr>
              <a:t>H</a:t>
            </a:r>
            <a:r>
              <a:rPr sz="2000" spc="-5" dirty="0">
                <a:solidFill>
                  <a:srgbClr val="00007F"/>
                </a:solidFill>
                <a:latin typeface="Arial"/>
                <a:cs typeface="Arial"/>
              </a:rPr>
              <a:t>a</a:t>
            </a:r>
            <a:r>
              <a:rPr sz="2000" spc="5" dirty="0">
                <a:solidFill>
                  <a:srgbClr val="00007F"/>
                </a:solidFill>
                <a:latin typeface="Arial"/>
                <a:cs typeface="Arial"/>
              </a:rPr>
              <a:t>sh</a:t>
            </a:r>
            <a:r>
              <a:rPr sz="2000" spc="-5" dirty="0">
                <a:solidFill>
                  <a:srgbClr val="00007F"/>
                </a:solidFill>
                <a:latin typeface="Arial"/>
                <a:cs typeface="Arial"/>
              </a:rPr>
              <a:t>Set Bi</a:t>
            </a:r>
            <a:r>
              <a:rPr sz="2000" spc="-15" dirty="0">
                <a:solidFill>
                  <a:srgbClr val="00007F"/>
                </a:solidFill>
                <a:latin typeface="Arial"/>
                <a:cs typeface="Arial"/>
              </a:rPr>
              <a:t>t</a:t>
            </a:r>
            <a:r>
              <a:rPr sz="2000" dirty="0">
                <a:solidFill>
                  <a:srgbClr val="00007F"/>
                </a:solidFill>
                <a:latin typeface="Arial"/>
                <a:cs typeface="Arial"/>
              </a:rPr>
              <a:t>S</a:t>
            </a:r>
            <a:r>
              <a:rPr sz="2000" spc="-5" dirty="0">
                <a:solidFill>
                  <a:srgbClr val="00007F"/>
                </a:solidFill>
                <a:latin typeface="Arial"/>
                <a:cs typeface="Arial"/>
              </a:rPr>
              <a:t>et</a:t>
            </a:r>
            <a:endParaRPr sz="2000" dirty="0">
              <a:latin typeface="Arial"/>
              <a:cs typeface="Arial"/>
            </a:endParaRPr>
          </a:p>
          <a:p>
            <a:pPr marL="994410">
              <a:lnSpc>
                <a:spcPts val="2100"/>
              </a:lnSpc>
            </a:pPr>
            <a:r>
              <a:rPr sz="2000" spc="-10" dirty="0">
                <a:solidFill>
                  <a:srgbClr val="00007F"/>
                </a:solidFill>
                <a:latin typeface="Arial"/>
                <a:cs typeface="Arial"/>
              </a:rPr>
              <a:t>M</a:t>
            </a:r>
            <a:r>
              <a:rPr sz="2000" spc="5" dirty="0">
                <a:solidFill>
                  <a:srgbClr val="00007F"/>
                </a:solidFill>
                <a:latin typeface="Arial"/>
                <a:cs typeface="Arial"/>
              </a:rPr>
              <a:t>a</a:t>
            </a:r>
            <a:r>
              <a:rPr sz="2000" dirty="0">
                <a:solidFill>
                  <a:srgbClr val="00007F"/>
                </a:solidFill>
                <a:latin typeface="Arial"/>
                <a:cs typeface="Arial"/>
              </a:rPr>
              <a:t>p</a:t>
            </a:r>
            <a:endParaRPr sz="2000" dirty="0">
              <a:latin typeface="Arial"/>
              <a:cs typeface="Arial"/>
            </a:endParaRPr>
          </a:p>
          <a:p>
            <a:pPr marL="1344295" marR="5080">
              <a:lnSpc>
                <a:spcPct val="93100"/>
              </a:lnSpc>
              <a:spcBef>
                <a:spcPts val="80"/>
              </a:spcBef>
            </a:pPr>
            <a:r>
              <a:rPr sz="2000" spc="-5" dirty="0">
                <a:solidFill>
                  <a:srgbClr val="00007F"/>
                </a:solidFill>
                <a:latin typeface="Arial"/>
                <a:cs typeface="Arial"/>
              </a:rPr>
              <a:t>S</a:t>
            </a:r>
            <a:r>
              <a:rPr sz="2000" spc="5" dirty="0">
                <a:solidFill>
                  <a:srgbClr val="00007F"/>
                </a:solidFill>
                <a:latin typeface="Arial"/>
                <a:cs typeface="Arial"/>
              </a:rPr>
              <a:t>o</a:t>
            </a:r>
            <a:r>
              <a:rPr sz="2000" dirty="0">
                <a:solidFill>
                  <a:srgbClr val="00007F"/>
                </a:solidFill>
                <a:latin typeface="Arial"/>
                <a:cs typeface="Arial"/>
              </a:rPr>
              <a:t>r</a:t>
            </a:r>
            <a:r>
              <a:rPr sz="2000" spc="-15" dirty="0">
                <a:solidFill>
                  <a:srgbClr val="00007F"/>
                </a:solidFill>
                <a:latin typeface="Arial"/>
                <a:cs typeface="Arial"/>
              </a:rPr>
              <a:t>t</a:t>
            </a:r>
            <a:r>
              <a:rPr sz="2000" spc="-5" dirty="0">
                <a:solidFill>
                  <a:srgbClr val="00007F"/>
                </a:solidFill>
                <a:latin typeface="Arial"/>
                <a:cs typeface="Arial"/>
              </a:rPr>
              <a:t>e</a:t>
            </a:r>
            <a:r>
              <a:rPr sz="2000" spc="5" dirty="0">
                <a:solidFill>
                  <a:srgbClr val="00007F"/>
                </a:solidFill>
                <a:latin typeface="Arial"/>
                <a:cs typeface="Arial"/>
              </a:rPr>
              <a:t>d</a:t>
            </a:r>
            <a:r>
              <a:rPr sz="2000" dirty="0">
                <a:solidFill>
                  <a:srgbClr val="00007F"/>
                </a:solidFill>
                <a:latin typeface="Arial"/>
                <a:cs typeface="Arial"/>
              </a:rPr>
              <a:t>M</a:t>
            </a:r>
            <a:r>
              <a:rPr sz="2000" spc="-5" dirty="0">
                <a:solidFill>
                  <a:srgbClr val="00007F"/>
                </a:solidFill>
                <a:latin typeface="Arial"/>
                <a:cs typeface="Arial"/>
              </a:rPr>
              <a:t>a</a:t>
            </a:r>
            <a:r>
              <a:rPr sz="2000" dirty="0">
                <a:solidFill>
                  <a:srgbClr val="00007F"/>
                </a:solidFill>
                <a:latin typeface="Arial"/>
                <a:cs typeface="Arial"/>
              </a:rPr>
              <a:t>p </a:t>
            </a:r>
            <a:r>
              <a:rPr sz="2000" spc="-5" dirty="0">
                <a:solidFill>
                  <a:srgbClr val="00007F"/>
                </a:solidFill>
                <a:latin typeface="Arial"/>
                <a:cs typeface="Arial"/>
              </a:rPr>
              <a:t>i</a:t>
            </a:r>
            <a:r>
              <a:rPr sz="2000" dirty="0">
                <a:solidFill>
                  <a:srgbClr val="00007F"/>
                </a:solidFill>
                <a:latin typeface="Arial"/>
                <a:cs typeface="Arial"/>
              </a:rPr>
              <a:t>mm</a:t>
            </a:r>
            <a:r>
              <a:rPr sz="2000" spc="-5" dirty="0">
                <a:solidFill>
                  <a:srgbClr val="00007F"/>
                </a:solidFill>
                <a:latin typeface="Arial"/>
                <a:cs typeface="Arial"/>
              </a:rPr>
              <a:t>u</a:t>
            </a:r>
            <a:r>
              <a:rPr sz="2000" spc="-15" dirty="0">
                <a:solidFill>
                  <a:srgbClr val="00007F"/>
                </a:solidFill>
                <a:latin typeface="Arial"/>
                <a:cs typeface="Arial"/>
              </a:rPr>
              <a:t>t</a:t>
            </a:r>
            <a:r>
              <a:rPr sz="2000" spc="5" dirty="0">
                <a:solidFill>
                  <a:srgbClr val="00007F"/>
                </a:solidFill>
                <a:latin typeface="Arial"/>
                <a:cs typeface="Arial"/>
              </a:rPr>
              <a:t>ab</a:t>
            </a:r>
            <a:r>
              <a:rPr sz="2000" spc="-5" dirty="0">
                <a:solidFill>
                  <a:srgbClr val="00007F"/>
                </a:solidFill>
                <a:latin typeface="Arial"/>
                <a:cs typeface="Arial"/>
              </a:rPr>
              <a:t>l</a:t>
            </a:r>
            <a:r>
              <a:rPr sz="2000" spc="5" dirty="0">
                <a:solidFill>
                  <a:srgbClr val="00007F"/>
                </a:solidFill>
                <a:latin typeface="Arial"/>
                <a:cs typeface="Arial"/>
              </a:rPr>
              <a:t>e</a:t>
            </a:r>
            <a:r>
              <a:rPr sz="2000" spc="-15" dirty="0">
                <a:solidFill>
                  <a:srgbClr val="00007F"/>
                </a:solidFill>
                <a:latin typeface="Arial"/>
                <a:cs typeface="Arial"/>
              </a:rPr>
              <a:t>.</a:t>
            </a:r>
            <a:r>
              <a:rPr sz="2000" dirty="0">
                <a:solidFill>
                  <a:srgbClr val="00007F"/>
                </a:solidFill>
                <a:latin typeface="Arial"/>
                <a:cs typeface="Arial"/>
              </a:rPr>
              <a:t>H</a:t>
            </a:r>
            <a:r>
              <a:rPr sz="2000" spc="5" dirty="0">
                <a:solidFill>
                  <a:srgbClr val="00007F"/>
                </a:solidFill>
                <a:latin typeface="Arial"/>
                <a:cs typeface="Arial"/>
              </a:rPr>
              <a:t>a</a:t>
            </a:r>
            <a:r>
              <a:rPr sz="2000" dirty="0">
                <a:solidFill>
                  <a:srgbClr val="00007F"/>
                </a:solidFill>
                <a:latin typeface="Arial"/>
                <a:cs typeface="Arial"/>
              </a:rPr>
              <a:t>s</a:t>
            </a:r>
            <a:r>
              <a:rPr sz="2000" spc="5" dirty="0">
                <a:solidFill>
                  <a:srgbClr val="00007F"/>
                </a:solidFill>
                <a:latin typeface="Arial"/>
                <a:cs typeface="Arial"/>
              </a:rPr>
              <a:t>h</a:t>
            </a:r>
            <a:r>
              <a:rPr sz="2000" dirty="0">
                <a:solidFill>
                  <a:srgbClr val="00007F"/>
                </a:solidFill>
                <a:latin typeface="Arial"/>
                <a:cs typeface="Arial"/>
              </a:rPr>
              <a:t>M</a:t>
            </a:r>
            <a:r>
              <a:rPr sz="2000" spc="5" dirty="0">
                <a:solidFill>
                  <a:srgbClr val="00007F"/>
                </a:solidFill>
                <a:latin typeface="Arial"/>
                <a:cs typeface="Arial"/>
              </a:rPr>
              <a:t>a</a:t>
            </a:r>
            <a:r>
              <a:rPr sz="2000" dirty="0">
                <a:solidFill>
                  <a:srgbClr val="00007F"/>
                </a:solidFill>
                <a:latin typeface="Arial"/>
                <a:cs typeface="Arial"/>
              </a:rPr>
              <a:t>p </a:t>
            </a:r>
            <a:r>
              <a:rPr sz="2000" spc="-10" dirty="0">
                <a:solidFill>
                  <a:srgbClr val="00007F"/>
                </a:solidFill>
                <a:latin typeface="Arial"/>
                <a:cs typeface="Arial"/>
              </a:rPr>
              <a:t>m</a:t>
            </a:r>
            <a:r>
              <a:rPr sz="2000" spc="5" dirty="0">
                <a:solidFill>
                  <a:srgbClr val="00007F"/>
                </a:solidFill>
                <a:latin typeface="Arial"/>
                <a:cs typeface="Arial"/>
              </a:rPr>
              <a:t>u</a:t>
            </a:r>
            <a:r>
              <a:rPr sz="2000" spc="-15" dirty="0">
                <a:solidFill>
                  <a:srgbClr val="00007F"/>
                </a:solidFill>
                <a:latin typeface="Arial"/>
                <a:cs typeface="Arial"/>
              </a:rPr>
              <a:t>t</a:t>
            </a:r>
            <a:r>
              <a:rPr sz="2000" spc="5" dirty="0">
                <a:solidFill>
                  <a:srgbClr val="00007F"/>
                </a:solidFill>
                <a:latin typeface="Arial"/>
                <a:cs typeface="Arial"/>
              </a:rPr>
              <a:t>a</a:t>
            </a:r>
            <a:r>
              <a:rPr sz="2000" spc="-5" dirty="0">
                <a:solidFill>
                  <a:srgbClr val="00007F"/>
                </a:solidFill>
                <a:latin typeface="Arial"/>
                <a:cs typeface="Arial"/>
              </a:rPr>
              <a:t>b</a:t>
            </a:r>
            <a:r>
              <a:rPr sz="2000" dirty="0">
                <a:solidFill>
                  <a:srgbClr val="00007F"/>
                </a:solidFill>
                <a:latin typeface="Arial"/>
                <a:cs typeface="Arial"/>
              </a:rPr>
              <a:t>l</a:t>
            </a:r>
            <a:r>
              <a:rPr sz="2000" spc="5" dirty="0">
                <a:solidFill>
                  <a:srgbClr val="00007F"/>
                </a:solidFill>
                <a:latin typeface="Arial"/>
                <a:cs typeface="Arial"/>
              </a:rPr>
              <a:t>e</a:t>
            </a:r>
            <a:r>
              <a:rPr sz="2000" spc="-15" dirty="0">
                <a:solidFill>
                  <a:srgbClr val="00007F"/>
                </a:solidFill>
                <a:latin typeface="Arial"/>
                <a:cs typeface="Arial"/>
              </a:rPr>
              <a:t>.</a:t>
            </a:r>
            <a:r>
              <a:rPr sz="2000" dirty="0">
                <a:solidFill>
                  <a:srgbClr val="00007F"/>
                </a:solidFill>
                <a:latin typeface="Arial"/>
                <a:cs typeface="Arial"/>
              </a:rPr>
              <a:t>H</a:t>
            </a:r>
            <a:r>
              <a:rPr sz="2000" spc="-5" dirty="0">
                <a:solidFill>
                  <a:srgbClr val="00007F"/>
                </a:solidFill>
                <a:latin typeface="Arial"/>
                <a:cs typeface="Arial"/>
              </a:rPr>
              <a:t>a</a:t>
            </a:r>
            <a:r>
              <a:rPr sz="2000" spc="5" dirty="0">
                <a:solidFill>
                  <a:srgbClr val="00007F"/>
                </a:solidFill>
                <a:latin typeface="Arial"/>
                <a:cs typeface="Arial"/>
              </a:rPr>
              <a:t>sh</a:t>
            </a:r>
            <a:r>
              <a:rPr sz="2000" dirty="0">
                <a:solidFill>
                  <a:srgbClr val="00007F"/>
                </a:solidFill>
                <a:latin typeface="Arial"/>
                <a:cs typeface="Arial"/>
              </a:rPr>
              <a:t>M</a:t>
            </a:r>
            <a:r>
              <a:rPr sz="2000" spc="-5" dirty="0">
                <a:solidFill>
                  <a:srgbClr val="00007F"/>
                </a:solidFill>
                <a:latin typeface="Arial"/>
                <a:cs typeface="Arial"/>
              </a:rPr>
              <a:t>a</a:t>
            </a:r>
            <a:r>
              <a:rPr sz="2000" dirty="0">
                <a:solidFill>
                  <a:srgbClr val="00007F"/>
                </a:solidFill>
                <a:latin typeface="Arial"/>
                <a:cs typeface="Arial"/>
              </a:rPr>
              <a:t>p </a:t>
            </a:r>
            <a:r>
              <a:rPr sz="2000" spc="-10" dirty="0">
                <a:solidFill>
                  <a:srgbClr val="00007F"/>
                </a:solidFill>
                <a:latin typeface="Arial"/>
                <a:cs typeface="Arial"/>
              </a:rPr>
              <a:t>m</a:t>
            </a:r>
            <a:r>
              <a:rPr sz="2000" spc="5" dirty="0">
                <a:solidFill>
                  <a:srgbClr val="00007F"/>
                </a:solidFill>
                <a:latin typeface="Arial"/>
                <a:cs typeface="Arial"/>
              </a:rPr>
              <a:t>u</a:t>
            </a:r>
            <a:r>
              <a:rPr sz="2000" spc="-15" dirty="0">
                <a:solidFill>
                  <a:srgbClr val="00007F"/>
                </a:solidFill>
                <a:latin typeface="Arial"/>
                <a:cs typeface="Arial"/>
              </a:rPr>
              <a:t>t</a:t>
            </a:r>
            <a:r>
              <a:rPr sz="2000" spc="5" dirty="0">
                <a:solidFill>
                  <a:srgbClr val="00007F"/>
                </a:solidFill>
                <a:latin typeface="Arial"/>
                <a:cs typeface="Arial"/>
              </a:rPr>
              <a:t>a</a:t>
            </a:r>
            <a:r>
              <a:rPr sz="2000" spc="-5" dirty="0">
                <a:solidFill>
                  <a:srgbClr val="00007F"/>
                </a:solidFill>
                <a:latin typeface="Arial"/>
                <a:cs typeface="Arial"/>
              </a:rPr>
              <a:t>b</a:t>
            </a:r>
            <a:r>
              <a:rPr sz="2000" dirty="0">
                <a:solidFill>
                  <a:srgbClr val="00007F"/>
                </a:solidFill>
                <a:latin typeface="Arial"/>
                <a:cs typeface="Arial"/>
              </a:rPr>
              <a:t>l</a:t>
            </a:r>
            <a:r>
              <a:rPr sz="2000" spc="5" dirty="0">
                <a:solidFill>
                  <a:srgbClr val="00007F"/>
                </a:solidFill>
                <a:latin typeface="Arial"/>
                <a:cs typeface="Arial"/>
              </a:rPr>
              <a:t>e</a:t>
            </a:r>
            <a:r>
              <a:rPr sz="2000" spc="-15" dirty="0">
                <a:solidFill>
                  <a:srgbClr val="00007F"/>
                </a:solidFill>
                <a:latin typeface="Arial"/>
                <a:cs typeface="Arial"/>
              </a:rPr>
              <a:t>.</a:t>
            </a:r>
            <a:r>
              <a:rPr sz="2000" spc="-5" dirty="0">
                <a:solidFill>
                  <a:srgbClr val="00007F"/>
                </a:solidFill>
                <a:latin typeface="Arial"/>
                <a:cs typeface="Arial"/>
              </a:rPr>
              <a:t>L</a:t>
            </a:r>
            <a:r>
              <a:rPr sz="2000" dirty="0">
                <a:solidFill>
                  <a:srgbClr val="00007F"/>
                </a:solidFill>
                <a:latin typeface="Arial"/>
                <a:cs typeface="Arial"/>
              </a:rPr>
              <a:t>i</a:t>
            </a:r>
            <a:r>
              <a:rPr sz="2000" spc="-5" dirty="0">
                <a:solidFill>
                  <a:srgbClr val="00007F"/>
                </a:solidFill>
                <a:latin typeface="Arial"/>
                <a:cs typeface="Arial"/>
              </a:rPr>
              <a:t>n</a:t>
            </a:r>
            <a:r>
              <a:rPr sz="2000" spc="5" dirty="0">
                <a:solidFill>
                  <a:srgbClr val="00007F"/>
                </a:solidFill>
                <a:latin typeface="Arial"/>
                <a:cs typeface="Arial"/>
              </a:rPr>
              <a:t>ke</a:t>
            </a:r>
            <a:r>
              <a:rPr sz="2000" spc="-5" dirty="0">
                <a:solidFill>
                  <a:srgbClr val="00007F"/>
                </a:solidFill>
                <a:latin typeface="Arial"/>
                <a:cs typeface="Arial"/>
              </a:rPr>
              <a:t>d</a:t>
            </a:r>
            <a:r>
              <a:rPr sz="2000" spc="10" dirty="0">
                <a:solidFill>
                  <a:srgbClr val="00007F"/>
                </a:solidFill>
                <a:latin typeface="Arial"/>
                <a:cs typeface="Arial"/>
              </a:rPr>
              <a:t>H</a:t>
            </a:r>
            <a:r>
              <a:rPr sz="2000" spc="-5" dirty="0">
                <a:solidFill>
                  <a:srgbClr val="00007F"/>
                </a:solidFill>
                <a:latin typeface="Arial"/>
                <a:cs typeface="Arial"/>
              </a:rPr>
              <a:t>a</a:t>
            </a:r>
            <a:r>
              <a:rPr sz="2000" spc="5" dirty="0">
                <a:solidFill>
                  <a:srgbClr val="00007F"/>
                </a:solidFill>
                <a:latin typeface="Arial"/>
                <a:cs typeface="Arial"/>
              </a:rPr>
              <a:t>sh</a:t>
            </a:r>
            <a:r>
              <a:rPr sz="2000" spc="-10" dirty="0">
                <a:solidFill>
                  <a:srgbClr val="00007F"/>
                </a:solidFill>
                <a:latin typeface="Arial"/>
                <a:cs typeface="Arial"/>
              </a:rPr>
              <a:t>M</a:t>
            </a:r>
            <a:r>
              <a:rPr sz="2000" spc="5" dirty="0">
                <a:solidFill>
                  <a:srgbClr val="00007F"/>
                </a:solidFill>
                <a:latin typeface="Arial"/>
                <a:cs typeface="Arial"/>
              </a:rPr>
              <a:t>a</a:t>
            </a:r>
            <a:r>
              <a:rPr sz="2000" dirty="0">
                <a:solidFill>
                  <a:srgbClr val="00007F"/>
                </a:solidFill>
                <a:latin typeface="Arial"/>
                <a:cs typeface="Arial"/>
              </a:rPr>
              <a:t>p</a:t>
            </a:r>
            <a:endParaRPr sz="2000" dirty="0">
              <a:latin typeface="Arial"/>
              <a:cs typeface="Arial"/>
            </a:endParaRPr>
          </a:p>
        </p:txBody>
      </p:sp>
    </p:spTree>
    <p:extLst>
      <p:ext uri="{BB962C8B-B14F-4D97-AF65-F5344CB8AC3E}">
        <p14:creationId xmlns:p14="http://schemas.microsoft.com/office/powerpoint/2010/main" val="238789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1486</TotalTime>
  <Words>666</Words>
  <Application>Microsoft Macintosh PowerPoint</Application>
  <PresentationFormat>On-screen Show (4:3)</PresentationFormat>
  <Paragraphs>94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ＭＳ Ｐゴシック</vt:lpstr>
      <vt:lpstr>News Gothic MT</vt:lpstr>
      <vt:lpstr>Times New Roman</vt:lpstr>
      <vt:lpstr>Wingdings 2</vt:lpstr>
      <vt:lpstr>Arial</vt:lpstr>
      <vt:lpstr>Breeze</vt:lpstr>
      <vt:lpstr>Scala Programming Introduction</vt:lpstr>
      <vt:lpstr>Agenda</vt:lpstr>
      <vt:lpstr>Why Should I Learn Scala ?</vt:lpstr>
      <vt:lpstr>Java Collection Hierarchy</vt:lpstr>
      <vt:lpstr>Scala Collection Hierarchy (Traits)</vt:lpstr>
      <vt:lpstr>Traversable vs Iterable Trait</vt:lpstr>
      <vt:lpstr>Scala Immutable Collections (Implementations)</vt:lpstr>
      <vt:lpstr>Scala Mutable Collection (Implementations)</vt:lpstr>
      <vt:lpstr>Collection Overview</vt:lpstr>
      <vt:lpstr>Scala Collection Properties</vt:lpstr>
      <vt:lpstr>Scala Collection are Consistent</vt:lpstr>
      <vt:lpstr>Scala Collection are Consistent</vt:lpstr>
      <vt:lpstr>Collection Operations </vt:lpstr>
    </vt:vector>
  </TitlesOfParts>
  <Company>Credit Suisse</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Singla, Rajiv (KGRH 44)</dc:creator>
  <cp:lastModifiedBy>Microsoft Office User</cp:lastModifiedBy>
  <cp:revision>76</cp:revision>
  <dcterms:created xsi:type="dcterms:W3CDTF">2016-03-09T15:14:21Z</dcterms:created>
  <dcterms:modified xsi:type="dcterms:W3CDTF">2016-10-27T18:43:08Z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-419580281</vt:i4>
  </property>
  <property fmtid="{D5CDD505-2E9C-101B-9397-08002B2CF9AE}" pid="3" name="_NewReviewCycle">
    <vt:lpwstr/>
  </property>
  <property fmtid="{D5CDD505-2E9C-101B-9397-08002B2CF9AE}" pid="4" name="_EmailSubject">
    <vt:lpwstr>Scala Meetup</vt:lpwstr>
  </property>
  <property fmtid="{D5CDD505-2E9C-101B-9397-08002B2CF9AE}" pid="5" name="_AuthorEmail">
    <vt:lpwstr>rajiv.singla@credit-suisse.com</vt:lpwstr>
  </property>
  <property fmtid="{D5CDD505-2E9C-101B-9397-08002B2CF9AE}" pid="6" name="_AuthorEmailDisplayName">
    <vt:lpwstr>Singla, Rajiv (MIRH 44)</vt:lpwstr>
  </property>
</Properties>
</file>