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24.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2.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23.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image13.png" ContentType="image/png"/>
  <Override PartName="/ppt/media/image12.jpeg" ContentType="image/jpeg"/>
  <Override PartName="/ppt/media/image11.jpeg" ContentType="image/jpeg"/>
  <Override PartName="/ppt/media/image9.jpeg" ContentType="image/jpeg"/>
  <Override PartName="/ppt/media/image8.jpeg" ContentType="image/jpeg"/>
  <Override PartName="/ppt/media/image10.jpeg" ContentType="image/jpeg"/>
  <Override PartName="/ppt/media/image7.png" ContentType="image/png"/>
  <Override PartName="/ppt/media/image1.jpeg" ContentType="image/jpeg"/>
  <Override PartName="/ppt/media/image6.png" ContentType="image/png"/>
  <Override PartName="/ppt/media/image5.jpeg" ContentType="image/jpeg"/>
  <Override PartName="/ppt/media/image4.jpeg" ContentType="image/jpeg"/>
  <Override PartName="/ppt/media/image2.png" ContentType="image/png"/>
  <Override PartName="/ppt/media/image25.png" ContentType="image/png"/>
  <Override PartName="/ppt/media/image24.jpeg" ContentType="image/jpeg"/>
  <Override PartName="/ppt/media/image21.wmf" ContentType="image/x-wmf"/>
  <Override PartName="/ppt/media/image19.png" ContentType="image/png"/>
  <Override PartName="/ppt/media/image20.png" ContentType="image/png"/>
  <Override PartName="/ppt/media/image18.png" ContentType="image/png"/>
  <Override PartName="/ppt/media/image17.wmf" ContentType="image/x-wmf"/>
  <Override PartName="/ppt/media/image15.jpeg" ContentType="image/jpeg"/>
  <Override PartName="/ppt/media/image16.png" ContentType="image/png"/>
  <Override PartName="/ppt/media/image22.wmf" ContentType="image/x-wmf"/>
  <Override PartName="/ppt/media/explode.wav" ContentType="audio/x-wav"/>
  <Override PartName="/ppt/media/image14.png" ContentType="image/png"/>
  <Override PartName="/ppt/media/image3.png" ContentType="image/png"/>
  <Override PartName="/ppt/media/image26.png" ContentType="image/png"/>
  <Override PartName="/ppt/media/image23.gif" ContentType="image/gif"/>
  <Override PartName="/ppt/embeddings/oleObject1.bin" ContentType="application/vnd.openxmlformats-officedocument.oleObject"/>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Rectangle 1"/>
          <p:cNvSpPr/>
          <p:nvPr/>
        </p:nvSpPr>
        <p:spPr>
          <a:xfrm>
            <a:off x="0" y="0"/>
            <a:ext cx="6858000" cy="9144000"/>
          </a:xfrm>
          <a:prstGeom prst="rect">
            <a:avLst/>
          </a:prstGeom>
          <a:solidFill>
            <a:srgbClr val="ffffff"/>
          </a:solidFill>
          <a:ln>
            <a:noFill/>
          </a:ln>
        </p:spPr>
      </p:sp>
      <p:sp>
        <p:nvSpPr>
          <p:cNvPr id="681" name="PlaceHolder 2"/>
          <p:cNvSpPr>
            <a:spLocks noGrp="1"/>
          </p:cNvSpPr>
          <p:nvPr>
            <p:ph type="hdr"/>
          </p:nvPr>
        </p:nvSpPr>
        <p:spPr>
          <a:xfrm>
            <a:off x="-360" y="0"/>
            <a:ext cx="297180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82" name="PlaceHolder 3"/>
          <p:cNvSpPr>
            <a:spLocks noGrp="1"/>
          </p:cNvSpPr>
          <p:nvPr>
            <p:ph type="dt"/>
          </p:nvPr>
        </p:nvSpPr>
        <p:spPr>
          <a:xfrm>
            <a:off x="3885840" y="0"/>
            <a:ext cx="297180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83" name="PlaceHolder 4"/>
          <p:cNvSpPr>
            <a:spLocks noGrp="1"/>
          </p:cNvSpPr>
          <p:nvPr>
            <p:ph type="sldImg"/>
          </p:nvPr>
        </p:nvSpPr>
        <p:spPr>
          <a:xfrm>
            <a:off x="1143000" y="685440"/>
            <a:ext cx="4572000" cy="3429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Times New Roman"/>
              </a:rPr>
              <a:t>Click to move the slide</a:t>
            </a:r>
            <a:endParaRPr b="0" lang="en-US" sz="4400" spc="-1" strike="noStrike">
              <a:solidFill>
                <a:srgbClr val="000000"/>
              </a:solidFill>
              <a:latin typeface="Times New Roman"/>
            </a:endParaRPr>
          </a:p>
        </p:txBody>
      </p:sp>
      <p:sp>
        <p:nvSpPr>
          <p:cNvPr id="684" name="PlaceHolder 5"/>
          <p:cNvSpPr>
            <a:spLocks noGrp="1"/>
          </p:cNvSpPr>
          <p:nvPr>
            <p:ph type="body"/>
          </p:nvPr>
        </p:nvSpPr>
        <p:spPr>
          <a:xfrm>
            <a:off x="914400" y="4343400"/>
            <a:ext cx="5029200" cy="4114800"/>
          </a:xfrm>
          <a:prstGeom prst="rect">
            <a:avLst/>
          </a:prstGeom>
        </p:spPr>
        <p:txBody>
          <a:bodyPr lIns="90000" rIns="90000" tIns="46800" bIns="46800">
            <a:noAutofit/>
          </a:bodyPr>
          <a:p>
            <a:r>
              <a:rPr b="0" lang="en-US" sz="1200" spc="-1" strike="noStrike">
                <a:solidFill>
                  <a:srgbClr val="000000"/>
                </a:solidFill>
                <a:latin typeface="Times New Roman"/>
              </a:rPr>
              <a:t>Click to edit the notes format</a:t>
            </a:r>
            <a:endParaRPr b="0" lang="en-US" sz="1200" spc="-1" strike="noStrike">
              <a:solidFill>
                <a:srgbClr val="000000"/>
              </a:solidFill>
              <a:latin typeface="Times New Roman"/>
            </a:endParaRPr>
          </a:p>
        </p:txBody>
      </p:sp>
      <p:sp>
        <p:nvSpPr>
          <p:cNvPr id="685" name="PlaceHolder 6"/>
          <p:cNvSpPr>
            <a:spLocks noGrp="1"/>
          </p:cNvSpPr>
          <p:nvPr>
            <p:ph type="ftr"/>
          </p:nvPr>
        </p:nvSpPr>
        <p:spPr>
          <a:xfrm>
            <a:off x="-360" y="8686800"/>
            <a:ext cx="2971800" cy="45720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86" name="PlaceHolder 7"/>
          <p:cNvSpPr>
            <a:spLocks noGrp="1"/>
          </p:cNvSpPr>
          <p:nvPr>
            <p:ph type="sldNum"/>
          </p:nvPr>
        </p:nvSpPr>
        <p:spPr>
          <a:xfrm>
            <a:off x="3885840" y="8686800"/>
            <a:ext cx="2971800" cy="457200"/>
          </a:xfrm>
          <a:prstGeom prst="rect">
            <a:avLst/>
          </a:prstGeom>
        </p:spPr>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5E243D-A503-467C-B6B0-AF25831D763C}" type="slidenum">
              <a:rPr b="0" lang="en-US" sz="1200" spc="-1" strike="noStrike">
                <a:latin typeface="Times New Roman"/>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22D3E86-3923-46FF-892A-E0FB0EB501F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20" name="PlaceHolder 2"/>
          <p:cNvSpPr>
            <a:spLocks noGrp="1"/>
          </p:cNvSpPr>
          <p:nvPr>
            <p:ph type="sldImg"/>
          </p:nvPr>
        </p:nvSpPr>
        <p:spPr>
          <a:xfrm>
            <a:off x="1143000" y="685800"/>
            <a:ext cx="4572000" cy="3429000"/>
          </a:xfrm>
          <a:prstGeom prst="rect">
            <a:avLst/>
          </a:prstGeom>
        </p:spPr>
      </p:sp>
      <p:sp>
        <p:nvSpPr>
          <p:cNvPr id="821"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658B31B-1E8F-44AA-9B13-DF8A6935461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47" name="PlaceHolder 2"/>
          <p:cNvSpPr>
            <a:spLocks noGrp="1"/>
          </p:cNvSpPr>
          <p:nvPr>
            <p:ph type="sldImg"/>
          </p:nvPr>
        </p:nvSpPr>
        <p:spPr>
          <a:xfrm>
            <a:off x="1143000" y="685800"/>
            <a:ext cx="4572000" cy="3429000"/>
          </a:xfrm>
          <a:prstGeom prst="rect">
            <a:avLst/>
          </a:prstGeom>
        </p:spPr>
      </p:sp>
      <p:sp>
        <p:nvSpPr>
          <p:cNvPr id="848"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756DB49-1C7E-432E-AFEE-F68110C5A00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50" name="PlaceHolder 2"/>
          <p:cNvSpPr>
            <a:spLocks noGrp="1"/>
          </p:cNvSpPr>
          <p:nvPr>
            <p:ph type="sldImg"/>
          </p:nvPr>
        </p:nvSpPr>
        <p:spPr>
          <a:xfrm>
            <a:off x="1143000" y="685800"/>
            <a:ext cx="4572000" cy="3429000"/>
          </a:xfrm>
          <a:prstGeom prst="rect">
            <a:avLst/>
          </a:prstGeom>
        </p:spPr>
      </p:sp>
      <p:sp>
        <p:nvSpPr>
          <p:cNvPr id="851"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7F126D3-A161-4197-8393-F1157ACF50D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53" name="PlaceHolder 2"/>
          <p:cNvSpPr>
            <a:spLocks noGrp="1"/>
          </p:cNvSpPr>
          <p:nvPr>
            <p:ph type="sldImg"/>
          </p:nvPr>
        </p:nvSpPr>
        <p:spPr>
          <a:xfrm>
            <a:off x="1143000" y="685800"/>
            <a:ext cx="4572000" cy="3429000"/>
          </a:xfrm>
          <a:prstGeom prst="rect">
            <a:avLst/>
          </a:prstGeom>
        </p:spPr>
      </p:sp>
      <p:sp>
        <p:nvSpPr>
          <p:cNvPr id="854"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2725445-0006-45E3-8871-F73E459CBE4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56" name="PlaceHolder 2"/>
          <p:cNvSpPr>
            <a:spLocks noGrp="1"/>
          </p:cNvSpPr>
          <p:nvPr>
            <p:ph type="sldImg"/>
          </p:nvPr>
        </p:nvSpPr>
        <p:spPr>
          <a:xfrm>
            <a:off x="1143000" y="685800"/>
            <a:ext cx="4572000" cy="3429000"/>
          </a:xfrm>
          <a:prstGeom prst="rect">
            <a:avLst/>
          </a:prstGeom>
        </p:spPr>
      </p:sp>
      <p:sp>
        <p:nvSpPr>
          <p:cNvPr id="857"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41B843B-17C1-4813-B280-7D3D5BA4F1A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59" name="PlaceHolder 2"/>
          <p:cNvSpPr>
            <a:spLocks noGrp="1"/>
          </p:cNvSpPr>
          <p:nvPr>
            <p:ph type="sldImg"/>
          </p:nvPr>
        </p:nvSpPr>
        <p:spPr>
          <a:xfrm>
            <a:off x="1143000" y="685800"/>
            <a:ext cx="4572000" cy="3429000"/>
          </a:xfrm>
          <a:prstGeom prst="rect">
            <a:avLst/>
          </a:prstGeom>
        </p:spPr>
      </p:sp>
      <p:sp>
        <p:nvSpPr>
          <p:cNvPr id="860"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9E7EADF-A032-41BD-8AC5-51494162594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62" name="PlaceHolder 2"/>
          <p:cNvSpPr>
            <a:spLocks noGrp="1"/>
          </p:cNvSpPr>
          <p:nvPr>
            <p:ph type="sldImg"/>
          </p:nvPr>
        </p:nvSpPr>
        <p:spPr>
          <a:xfrm>
            <a:off x="1143000" y="685800"/>
            <a:ext cx="4572000" cy="3429000"/>
          </a:xfrm>
          <a:prstGeom prst="rect">
            <a:avLst/>
          </a:prstGeom>
        </p:spPr>
      </p:sp>
      <p:sp>
        <p:nvSpPr>
          <p:cNvPr id="863"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F124C2B-C32F-40AB-A3AD-A6EC9BB774A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65" name="PlaceHolder 2"/>
          <p:cNvSpPr>
            <a:spLocks noGrp="1"/>
          </p:cNvSpPr>
          <p:nvPr>
            <p:ph type="sldImg"/>
          </p:nvPr>
        </p:nvSpPr>
        <p:spPr>
          <a:xfrm>
            <a:off x="1143000" y="685800"/>
            <a:ext cx="4572000" cy="3429000"/>
          </a:xfrm>
          <a:prstGeom prst="rect">
            <a:avLst/>
          </a:prstGeom>
        </p:spPr>
      </p:sp>
      <p:sp>
        <p:nvSpPr>
          <p:cNvPr id="866"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PlaceHolder 1"/>
          <p:cNvSpPr>
            <a:spLocks noGrp="1"/>
          </p:cNvSpPr>
          <p:nvPr>
            <p:ph type="sldImg"/>
          </p:nvPr>
        </p:nvSpPr>
        <p:spPr>
          <a:xfrm>
            <a:off x="1143000" y="685800"/>
            <a:ext cx="4572000" cy="3429000"/>
          </a:xfrm>
          <a:prstGeom prst="rect">
            <a:avLst/>
          </a:prstGeom>
        </p:spPr>
      </p:sp>
      <p:sp>
        <p:nvSpPr>
          <p:cNvPr id="868"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869"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13F1F1-225F-4EE6-AB8A-7FE08086BB0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DCD7D9A-13D0-4895-9599-1D3B5CFE354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71" name="PlaceHolder 2"/>
          <p:cNvSpPr>
            <a:spLocks noGrp="1"/>
          </p:cNvSpPr>
          <p:nvPr>
            <p:ph type="sldImg"/>
          </p:nvPr>
        </p:nvSpPr>
        <p:spPr>
          <a:xfrm>
            <a:off x="1143000" y="685800"/>
            <a:ext cx="4572000" cy="3429000"/>
          </a:xfrm>
          <a:prstGeom prst="rect">
            <a:avLst/>
          </a:prstGeom>
        </p:spPr>
      </p:sp>
      <p:sp>
        <p:nvSpPr>
          <p:cNvPr id="872"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D74F20F-8EE3-4E50-AD63-1DA83498A09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23" name="PlaceHolder 2"/>
          <p:cNvSpPr>
            <a:spLocks noGrp="1"/>
          </p:cNvSpPr>
          <p:nvPr>
            <p:ph type="sldImg"/>
          </p:nvPr>
        </p:nvSpPr>
        <p:spPr>
          <a:xfrm>
            <a:off x="1143000" y="685800"/>
            <a:ext cx="4572000" cy="3429000"/>
          </a:xfrm>
          <a:prstGeom prst="rect">
            <a:avLst/>
          </a:prstGeom>
        </p:spPr>
      </p:sp>
      <p:sp>
        <p:nvSpPr>
          <p:cNvPr id="824"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PlaceHolder 1"/>
          <p:cNvSpPr>
            <a:spLocks noGrp="1"/>
          </p:cNvSpPr>
          <p:nvPr>
            <p:ph type="sldImg"/>
          </p:nvPr>
        </p:nvSpPr>
        <p:spPr>
          <a:xfrm>
            <a:off x="1143000" y="685800"/>
            <a:ext cx="4572000" cy="3429000"/>
          </a:xfrm>
          <a:prstGeom prst="rect">
            <a:avLst/>
          </a:prstGeom>
        </p:spPr>
      </p:sp>
      <p:sp>
        <p:nvSpPr>
          <p:cNvPr id="874"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875"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3E1C7D2-4519-4A46-A931-29B7A461F85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0BD10B5-545A-445B-9609-8B0BE5DFA23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77" name="PlaceHolder 2"/>
          <p:cNvSpPr>
            <a:spLocks noGrp="1"/>
          </p:cNvSpPr>
          <p:nvPr>
            <p:ph type="sldImg"/>
          </p:nvPr>
        </p:nvSpPr>
        <p:spPr>
          <a:xfrm>
            <a:off x="1143000" y="685800"/>
            <a:ext cx="4572000" cy="3429000"/>
          </a:xfrm>
          <a:prstGeom prst="rect">
            <a:avLst/>
          </a:prstGeom>
        </p:spPr>
      </p:sp>
      <p:sp>
        <p:nvSpPr>
          <p:cNvPr id="878"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PlaceHolder 1"/>
          <p:cNvSpPr>
            <a:spLocks noGrp="1"/>
          </p:cNvSpPr>
          <p:nvPr>
            <p:ph type="sldImg"/>
          </p:nvPr>
        </p:nvSpPr>
        <p:spPr>
          <a:xfrm>
            <a:off x="1143000" y="685800"/>
            <a:ext cx="4572000" cy="3429000"/>
          </a:xfrm>
          <a:prstGeom prst="rect">
            <a:avLst/>
          </a:prstGeom>
        </p:spPr>
      </p:sp>
      <p:sp>
        <p:nvSpPr>
          <p:cNvPr id="880"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881"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910A119-0CC9-4F6F-B421-0E63FC72BF1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7834FED-232B-41C9-86B5-8803C78A78A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83" name="PlaceHolder 2"/>
          <p:cNvSpPr>
            <a:spLocks noGrp="1"/>
          </p:cNvSpPr>
          <p:nvPr>
            <p:ph type="sldImg"/>
          </p:nvPr>
        </p:nvSpPr>
        <p:spPr>
          <a:xfrm>
            <a:off x="1143000" y="685800"/>
            <a:ext cx="4572000" cy="3429000"/>
          </a:xfrm>
          <a:prstGeom prst="rect">
            <a:avLst/>
          </a:prstGeom>
        </p:spPr>
      </p:sp>
      <p:sp>
        <p:nvSpPr>
          <p:cNvPr id="884"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0DC864B-051E-4C0B-A0A8-9CA06E14E147}"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
        <p:nvSpPr>
          <p:cNvPr id="886" name="PlaceHolder 2"/>
          <p:cNvSpPr>
            <a:spLocks noGrp="1"/>
          </p:cNvSpPr>
          <p:nvPr>
            <p:ph type="sldImg"/>
          </p:nvPr>
        </p:nvSpPr>
        <p:spPr>
          <a:xfrm>
            <a:off x="1143000" y="685800"/>
            <a:ext cx="4572000" cy="3429000"/>
          </a:xfrm>
          <a:prstGeom prst="rect">
            <a:avLst/>
          </a:prstGeom>
        </p:spPr>
      </p:sp>
      <p:sp>
        <p:nvSpPr>
          <p:cNvPr id="887"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PlaceHolder 1"/>
          <p:cNvSpPr>
            <a:spLocks noGrp="1"/>
          </p:cNvSpPr>
          <p:nvPr>
            <p:ph type="sldImg"/>
          </p:nvPr>
        </p:nvSpPr>
        <p:spPr>
          <a:xfrm>
            <a:off x="1143000" y="685800"/>
            <a:ext cx="4572000" cy="3429000"/>
          </a:xfrm>
          <a:prstGeom prst="rect">
            <a:avLst/>
          </a:prstGeom>
        </p:spPr>
      </p:sp>
      <p:sp>
        <p:nvSpPr>
          <p:cNvPr id="889"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890"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B50687B-C974-4618-8B5B-FE492943A45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DD1A13F-5BA5-4C15-969D-0FF2211FCA9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92" name="PlaceHolder 2"/>
          <p:cNvSpPr>
            <a:spLocks noGrp="1"/>
          </p:cNvSpPr>
          <p:nvPr>
            <p:ph type="sldImg"/>
          </p:nvPr>
        </p:nvSpPr>
        <p:spPr>
          <a:xfrm>
            <a:off x="1143000" y="685800"/>
            <a:ext cx="4572000" cy="3429000"/>
          </a:xfrm>
          <a:prstGeom prst="rect">
            <a:avLst/>
          </a:prstGeom>
        </p:spPr>
      </p:sp>
      <p:sp>
        <p:nvSpPr>
          <p:cNvPr id="893"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4"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ADDA185-B6A1-4AF6-9978-E72B6FCB3B2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95" name="PlaceHolder 2"/>
          <p:cNvSpPr>
            <a:spLocks noGrp="1"/>
          </p:cNvSpPr>
          <p:nvPr>
            <p:ph type="sldImg"/>
          </p:nvPr>
        </p:nvSpPr>
        <p:spPr>
          <a:xfrm>
            <a:off x="1143000" y="685800"/>
            <a:ext cx="4572000" cy="3429000"/>
          </a:xfrm>
          <a:prstGeom prst="rect">
            <a:avLst/>
          </a:prstGeom>
        </p:spPr>
      </p:sp>
      <p:sp>
        <p:nvSpPr>
          <p:cNvPr id="896"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DA76F51-CC2F-48C4-B1D4-529486B95AA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98" name="PlaceHolder 2"/>
          <p:cNvSpPr>
            <a:spLocks noGrp="1"/>
          </p:cNvSpPr>
          <p:nvPr>
            <p:ph type="sldImg"/>
          </p:nvPr>
        </p:nvSpPr>
        <p:spPr>
          <a:xfrm>
            <a:off x="1143000" y="685800"/>
            <a:ext cx="4572000" cy="3429000"/>
          </a:xfrm>
          <a:prstGeom prst="rect">
            <a:avLst/>
          </a:prstGeom>
        </p:spPr>
      </p:sp>
      <p:sp>
        <p:nvSpPr>
          <p:cNvPr id="899"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DF6DF3C-A527-4F7C-A875-74814E64F1C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26" name="PlaceHolder 2"/>
          <p:cNvSpPr>
            <a:spLocks noGrp="1"/>
          </p:cNvSpPr>
          <p:nvPr>
            <p:ph type="sldImg"/>
          </p:nvPr>
        </p:nvSpPr>
        <p:spPr>
          <a:xfrm>
            <a:off x="1143000" y="685800"/>
            <a:ext cx="4572000" cy="3429000"/>
          </a:xfrm>
          <a:prstGeom prst="rect">
            <a:avLst/>
          </a:prstGeom>
        </p:spPr>
      </p:sp>
      <p:sp>
        <p:nvSpPr>
          <p:cNvPr id="827"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0"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90CF3A8-373F-4127-874B-42305FD77B8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901" name="PlaceHolder 2"/>
          <p:cNvSpPr>
            <a:spLocks noGrp="1"/>
          </p:cNvSpPr>
          <p:nvPr>
            <p:ph type="sldImg"/>
          </p:nvPr>
        </p:nvSpPr>
        <p:spPr>
          <a:xfrm>
            <a:off x="1143000" y="685800"/>
            <a:ext cx="4572000" cy="3429000"/>
          </a:xfrm>
          <a:prstGeom prst="rect">
            <a:avLst/>
          </a:prstGeom>
        </p:spPr>
      </p:sp>
      <p:sp>
        <p:nvSpPr>
          <p:cNvPr id="902"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PlaceHolder 1"/>
          <p:cNvSpPr>
            <a:spLocks noGrp="1"/>
          </p:cNvSpPr>
          <p:nvPr>
            <p:ph type="sldImg"/>
          </p:nvPr>
        </p:nvSpPr>
        <p:spPr>
          <a:xfrm>
            <a:off x="1143000" y="685800"/>
            <a:ext cx="4572000" cy="3429000"/>
          </a:xfrm>
          <a:prstGeom prst="rect">
            <a:avLst/>
          </a:prstGeom>
        </p:spPr>
      </p:sp>
      <p:sp>
        <p:nvSpPr>
          <p:cNvPr id="904"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905"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3109B4A-4B4F-452F-93ED-6C1423FDFF5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080706-AC2E-4456-8BE7-0A1985EC5AB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29" name="PlaceHolder 2"/>
          <p:cNvSpPr>
            <a:spLocks noGrp="1"/>
          </p:cNvSpPr>
          <p:nvPr>
            <p:ph type="sldImg"/>
          </p:nvPr>
        </p:nvSpPr>
        <p:spPr>
          <a:xfrm>
            <a:off x="1143000" y="685800"/>
            <a:ext cx="4572000" cy="3429000"/>
          </a:xfrm>
          <a:prstGeom prst="rect">
            <a:avLst/>
          </a:prstGeom>
        </p:spPr>
      </p:sp>
      <p:sp>
        <p:nvSpPr>
          <p:cNvPr id="830"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533A34F-FDAD-4207-A9F5-90325ED0D18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32" name="PlaceHolder 2"/>
          <p:cNvSpPr>
            <a:spLocks noGrp="1"/>
          </p:cNvSpPr>
          <p:nvPr>
            <p:ph type="sldImg"/>
          </p:nvPr>
        </p:nvSpPr>
        <p:spPr>
          <a:xfrm>
            <a:off x="1143000" y="685800"/>
            <a:ext cx="4572000" cy="3429000"/>
          </a:xfrm>
          <a:prstGeom prst="rect">
            <a:avLst/>
          </a:prstGeom>
        </p:spPr>
      </p:sp>
      <p:sp>
        <p:nvSpPr>
          <p:cNvPr id="833"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E899778-B695-48E9-8BE8-AF67A045ABF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35" name="PlaceHolder 2"/>
          <p:cNvSpPr>
            <a:spLocks noGrp="1"/>
          </p:cNvSpPr>
          <p:nvPr>
            <p:ph type="sldImg"/>
          </p:nvPr>
        </p:nvSpPr>
        <p:spPr>
          <a:xfrm>
            <a:off x="1143000" y="685800"/>
            <a:ext cx="4572000" cy="3429000"/>
          </a:xfrm>
          <a:prstGeom prst="rect">
            <a:avLst/>
          </a:prstGeom>
        </p:spPr>
      </p:sp>
      <p:sp>
        <p:nvSpPr>
          <p:cNvPr id="836" name="PlaceHolder 3"/>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2655D76-15D4-4675-A6BC-6D84D434B7F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38" name="PlaceHolder 2"/>
          <p:cNvSpPr>
            <a:spLocks noGrp="1"/>
          </p:cNvSpPr>
          <p:nvPr>
            <p:ph type="sldImg"/>
          </p:nvPr>
        </p:nvSpPr>
        <p:spPr>
          <a:xfrm>
            <a:off x="1143000" y="685800"/>
            <a:ext cx="4572000" cy="3429000"/>
          </a:xfrm>
          <a:prstGeom prst="rect">
            <a:avLst/>
          </a:prstGeom>
        </p:spPr>
      </p:sp>
      <p:sp>
        <p:nvSpPr>
          <p:cNvPr id="839"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2A2377B-FFF8-4E24-8FC6-7B1DA01F3BE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41" name="PlaceHolder 2"/>
          <p:cNvSpPr>
            <a:spLocks noGrp="1"/>
          </p:cNvSpPr>
          <p:nvPr>
            <p:ph type="sldImg"/>
          </p:nvPr>
        </p:nvSpPr>
        <p:spPr>
          <a:xfrm>
            <a:off x="1143000" y="685800"/>
            <a:ext cx="4572000" cy="3429000"/>
          </a:xfrm>
          <a:prstGeom prst="rect">
            <a:avLst/>
          </a:prstGeom>
        </p:spPr>
      </p:sp>
      <p:sp>
        <p:nvSpPr>
          <p:cNvPr id="842"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9605FF0-F227-4443-8338-7487C9026EC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44" name="PlaceHolder 2"/>
          <p:cNvSpPr>
            <a:spLocks noGrp="1"/>
          </p:cNvSpPr>
          <p:nvPr>
            <p:ph type="sldImg"/>
          </p:nvPr>
        </p:nvSpPr>
        <p:spPr>
          <a:xfrm>
            <a:off x="1143000" y="685800"/>
            <a:ext cx="4572000" cy="3429000"/>
          </a:xfrm>
          <a:prstGeom prst="rect">
            <a:avLst/>
          </a:prstGeom>
        </p:spPr>
      </p:sp>
      <p:sp>
        <p:nvSpPr>
          <p:cNvPr id="845"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7"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07"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08"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0"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1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13"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14"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16"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17"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18"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20"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1"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2"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24"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5"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27"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8"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9"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0"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32"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3"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4"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5"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6"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7"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0"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45"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47"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49"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50"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2"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54"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55"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56"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58"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59"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60"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6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63"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64"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66"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67"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69"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1"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2"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5"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8"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9"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74"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5"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6"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7"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8"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9"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82"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84"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86"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87"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91"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92"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93"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95"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96"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97"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99"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1"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03"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4"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06"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7"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8"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9"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11"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2"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3"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4"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5"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6"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23"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25"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27"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28"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8"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3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33"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34"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36"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37"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38"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40"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1"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2"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44"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5"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47"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8"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9"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0"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52"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3"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4"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5"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6"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7"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64"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66"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0"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1"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68"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69"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1"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73"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74"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75"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77"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78"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79"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81"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2"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3"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85"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6"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88"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9"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0"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1"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93"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4"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5"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6"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7"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8"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05"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07"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09"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0"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2"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14"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5"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6"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18"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9"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0"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2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3"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4"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26"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7"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29"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1"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2"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34"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5"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6"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7"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8"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9"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47"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49"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51"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52"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56"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57"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58"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60"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1"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2"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64"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5"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6"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5"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6"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7"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68"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9"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71"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2"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3"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4"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76"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7"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8"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9"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80"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81"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88"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90"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92"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93"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5"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97"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98"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99"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9"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01"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2"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3"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05"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6"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7"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09"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0"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1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3"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4"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5"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17"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8"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9"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20"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21"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22"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62"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64"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66"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67"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3"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9"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71"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72"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73"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75"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76"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77"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79"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1"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83"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4"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86"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7"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8"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9"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91"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2"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3"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4"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5"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6"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03"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05"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slideLayout" Target="../slideLayouts/slideLayout118.xml"/><Relationship Id="rId14" Type="http://schemas.openxmlformats.org/officeDocument/2006/relationships/slideLayout" Target="../slideLayouts/slideLayout119.xml"/><Relationship Id="rId15"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4.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5.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609120"/>
            <a:ext cx="77724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Times New Roman"/>
              </a:rPr>
              <a:t>Click </a:t>
            </a:r>
            <a:r>
              <a:rPr b="0" lang="en-US" sz="4400" spc="-1" strike="noStrike">
                <a:solidFill>
                  <a:srgbClr val="000000"/>
                </a:solidFill>
                <a:latin typeface="Times New Roman"/>
              </a:rPr>
              <a:t>to edit </a:t>
            </a:r>
            <a:r>
              <a:rPr b="0" lang="en-US" sz="4400" spc="-1" strike="noStrike">
                <a:solidFill>
                  <a:srgbClr val="000000"/>
                </a:solidFill>
                <a:latin typeface="Times New Roman"/>
              </a:rPr>
              <a:t>the title </a:t>
            </a:r>
            <a:r>
              <a:rPr b="0" lang="en-US" sz="4400" spc="-1" strike="noStrike">
                <a:solidFill>
                  <a:srgbClr val="000000"/>
                </a:solidFill>
                <a:latin typeface="Times New Roman"/>
              </a:rPr>
              <a:t>text </a:t>
            </a:r>
            <a:r>
              <a:rPr b="0" lang="en-US" sz="4400" spc="-1" strike="noStrike">
                <a:solidFill>
                  <a:srgbClr val="000000"/>
                </a:solidFill>
                <a:latin typeface="Times New Roman"/>
              </a:rPr>
              <a:t>format</a:t>
            </a:r>
            <a:endParaRPr b="0" lang="en-US" sz="4400" spc="-1" strike="noStrike">
              <a:solidFill>
                <a:srgbClr val="000000"/>
              </a:solidFill>
              <a:latin typeface="Times New Roman"/>
            </a:endParaRPr>
          </a:p>
        </p:txBody>
      </p:sp>
      <p:sp>
        <p:nvSpPr>
          <p:cNvPr id="1" name="PlaceHolder 2"/>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Click to edit the outline text format</a:t>
            </a:r>
            <a:endParaRPr b="0" lang="en-US" sz="3200" spc="-1" strike="noStrike">
              <a:solidFill>
                <a:srgbClr val="000000"/>
              </a:solidFill>
              <a:latin typeface="Times New Roman"/>
            </a:endParaRPr>
          </a:p>
          <a:p>
            <a:pPr lvl="1" marL="742680" indent="-2854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Second Outline Level</a:t>
            </a:r>
            <a:endParaRPr b="0" lang="en-US" sz="3200" spc="-1" strike="noStrike">
              <a:solidFill>
                <a:srgbClr val="000000"/>
              </a:solidFill>
              <a:latin typeface="Times New Roman"/>
            </a:endParaRPr>
          </a:p>
          <a:p>
            <a:pPr lvl="2" marL="11430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Third Outline Level</a:t>
            </a:r>
            <a:endParaRPr b="0" lang="en-US" sz="3200" spc="-1" strike="noStrike">
              <a:solidFill>
                <a:srgbClr val="000000"/>
              </a:solidFill>
              <a:latin typeface="Times New Roman"/>
            </a:endParaRPr>
          </a:p>
          <a:p>
            <a:pPr lvl="3" marL="16002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Fourth Outline Level</a:t>
            </a:r>
            <a:endParaRPr b="0" lang="en-US" sz="3200" spc="-1" strike="noStrike">
              <a:solidFill>
                <a:srgbClr val="000000"/>
              </a:solidFill>
              <a:latin typeface="Times New Roman"/>
            </a:endParaRPr>
          </a:p>
          <a:p>
            <a:pPr lvl="4"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Fifth Outline Level</a:t>
            </a:r>
            <a:endParaRPr b="0" lang="en-US" sz="3200" spc="-1" strike="noStrike">
              <a:solidFill>
                <a:srgbClr val="000000"/>
              </a:solidFill>
              <a:latin typeface="Times New Roman"/>
            </a:endParaRPr>
          </a:p>
          <a:p>
            <a:pPr lvl="5"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Sixth Outline Level</a:t>
            </a:r>
            <a:endParaRPr b="0" lang="en-US" sz="3200" spc="-1" strike="noStrike">
              <a:solidFill>
                <a:srgbClr val="000000"/>
              </a:solidFill>
              <a:latin typeface="Times New Roman"/>
            </a:endParaRPr>
          </a:p>
          <a:p>
            <a:pPr lvl="6"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Seventh Outline Level</a:t>
            </a:r>
            <a:endParaRPr b="0" lang="en-US" sz="3200" spc="-1" strike="noStrike">
              <a:solidFill>
                <a:srgbClr val="000000"/>
              </a:solidFill>
              <a:latin typeface="Times New Roman"/>
            </a:endParaRPr>
          </a:p>
        </p:txBody>
      </p:sp>
      <p:sp>
        <p:nvSpPr>
          <p:cNvPr id="2" name="PlaceHolder 3"/>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 name="PlaceHolder 4"/>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 name="PlaceHolder 5"/>
          <p:cNvSpPr>
            <a:spLocks noGrp="1"/>
          </p:cNvSpPr>
          <p:nvPr>
            <p:ph type="sldNum"/>
          </p:nvPr>
        </p:nvSpPr>
        <p:spPr>
          <a:xfrm>
            <a:off x="65530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C06107A-9DEB-40E5-8351-2DAE938D927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38" name="Picture 2" descr=""/>
          <p:cNvPicPr/>
          <p:nvPr/>
        </p:nvPicPr>
        <p:blipFill>
          <a:blip r:embed="rId2"/>
          <a:stretch/>
        </p:blipFill>
        <p:spPr>
          <a:xfrm>
            <a:off x="0" y="0"/>
            <a:ext cx="9144000" cy="6858000"/>
          </a:xfrm>
          <a:prstGeom prst="rect">
            <a:avLst/>
          </a:prstGeom>
          <a:ln>
            <a:noFill/>
          </a:ln>
        </p:spPr>
      </p:pic>
      <p:sp>
        <p:nvSpPr>
          <p:cNvPr id="639" name="PlaceHolder 1"/>
          <p:cNvSpPr>
            <a:spLocks noGrp="1"/>
          </p:cNvSpPr>
          <p:nvPr>
            <p:ph type="title"/>
          </p:nvPr>
        </p:nvSpPr>
        <p:spPr>
          <a:xfrm>
            <a:off x="685800" y="609120"/>
            <a:ext cx="77724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3300"/>
                </a:solidFill>
                <a:latin typeface="Arial"/>
              </a:rPr>
              <a:t>Click to edit the title text format</a:t>
            </a:r>
            <a:endParaRPr b="0" lang="en-US" sz="4400" spc="-1" strike="noStrike">
              <a:solidFill>
                <a:srgbClr val="003300"/>
              </a:solidFill>
              <a:latin typeface="Arial"/>
            </a:endParaRPr>
          </a:p>
        </p:txBody>
      </p:sp>
      <p:sp>
        <p:nvSpPr>
          <p:cNvPr id="640" name="PlaceHolder 2"/>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SzPct val="102964"/>
              <a:buBlip>
                <a:blip r:embed="rId3"/>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Click to edit the outline text format</a:t>
            </a:r>
            <a:endParaRPr b="0" lang="en-US" sz="3200" spc="-1" strike="noStrike">
              <a:solidFill>
                <a:srgbClr val="003300"/>
              </a:solidFill>
              <a:latin typeface="Arial"/>
            </a:endParaRPr>
          </a:p>
          <a:p>
            <a:pPr lvl="1" marL="742680" indent="-28548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Second Outline Level</a:t>
            </a:r>
            <a:endParaRPr b="0" lang="en-US" sz="3200" spc="-1" strike="noStrike">
              <a:solidFill>
                <a:srgbClr val="003300"/>
              </a:solidFill>
              <a:latin typeface="Arial"/>
            </a:endParaRPr>
          </a:p>
          <a:p>
            <a:pPr lvl="2" marL="11430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Third Outline Level</a:t>
            </a:r>
            <a:endParaRPr b="0" lang="en-US" sz="3200" spc="-1" strike="noStrike">
              <a:solidFill>
                <a:srgbClr val="003300"/>
              </a:solidFill>
              <a:latin typeface="Arial"/>
            </a:endParaRPr>
          </a:p>
          <a:p>
            <a:pPr lvl="3" marL="16002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Fourth Outline Level</a:t>
            </a:r>
            <a:endParaRPr b="0" lang="en-US" sz="3200" spc="-1" strike="noStrike">
              <a:solidFill>
                <a:srgbClr val="003300"/>
              </a:solidFill>
              <a:latin typeface="Arial"/>
            </a:endParaRPr>
          </a:p>
          <a:p>
            <a:pPr lvl="4"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Fifth Outline Level</a:t>
            </a:r>
            <a:endParaRPr b="0" lang="en-US" sz="3200" spc="-1" strike="noStrike">
              <a:solidFill>
                <a:srgbClr val="003300"/>
              </a:solidFill>
              <a:latin typeface="Arial"/>
            </a:endParaRPr>
          </a:p>
          <a:p>
            <a:pPr lvl="5"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Sixth Outline Level</a:t>
            </a:r>
            <a:endParaRPr b="0" lang="en-US" sz="3200" spc="-1" strike="noStrike">
              <a:solidFill>
                <a:srgbClr val="003300"/>
              </a:solidFill>
              <a:latin typeface="Arial"/>
            </a:endParaRPr>
          </a:p>
          <a:p>
            <a:pPr lvl="6"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Seventh Outline Level</a:t>
            </a:r>
            <a:endParaRPr b="0" lang="en-US" sz="3200" spc="-1" strike="noStrike">
              <a:solidFill>
                <a:srgbClr val="003300"/>
              </a:solidFill>
              <a:latin typeface="Arial"/>
            </a:endParaRPr>
          </a:p>
        </p:txBody>
      </p:sp>
      <p:sp>
        <p:nvSpPr>
          <p:cNvPr id="641" name="PlaceHolder 3"/>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42" name="PlaceHolder 4"/>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43" name="PlaceHolder 5"/>
          <p:cNvSpPr>
            <a:spLocks noGrp="1"/>
          </p:cNvSpPr>
          <p:nvPr>
            <p:ph type="sldNum"/>
          </p:nvPr>
        </p:nvSpPr>
        <p:spPr>
          <a:xfrm>
            <a:off x="6553080" y="6248520"/>
            <a:ext cx="1905120" cy="45720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1FAA142-DA8C-46D6-B369-FFE1570909F3}" type="slidenum">
              <a:rPr b="0" lang="en-US" sz="1400" spc="-1" strike="noStrike">
                <a:solidFill>
                  <a:srgbClr val="003300"/>
                </a:solidFill>
                <a:latin typeface="Arial"/>
                <a:ea typeface="ＭＳ Ｐゴシック"/>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41" name="Group 1"/>
          <p:cNvGrpSpPr/>
          <p:nvPr/>
        </p:nvGrpSpPr>
        <p:grpSpPr>
          <a:xfrm>
            <a:off x="6273720" y="-21600"/>
            <a:ext cx="2869920" cy="3275640"/>
            <a:chOff x="6273720" y="-21600"/>
            <a:chExt cx="2869920" cy="3275640"/>
          </a:xfrm>
        </p:grpSpPr>
        <p:grpSp>
          <p:nvGrpSpPr>
            <p:cNvPr id="42" name="Group 2"/>
            <p:cNvGrpSpPr/>
            <p:nvPr/>
          </p:nvGrpSpPr>
          <p:grpSpPr>
            <a:xfrm>
              <a:off x="7566840" y="2500200"/>
              <a:ext cx="1004760" cy="753840"/>
              <a:chOff x="7566840" y="2500200"/>
              <a:chExt cx="1004760" cy="753840"/>
            </a:xfrm>
          </p:grpSpPr>
          <p:sp>
            <p:nvSpPr>
              <p:cNvPr id="43" name="CustomShape 3"/>
              <p:cNvSpPr/>
              <p:nvPr/>
            </p:nvSpPr>
            <p:spPr>
              <a:xfrm>
                <a:off x="7566840" y="2500200"/>
                <a:ext cx="1004760" cy="75384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44" name="CustomShape 4"/>
              <p:cNvSpPr/>
              <p:nvPr/>
            </p:nvSpPr>
            <p:spPr>
              <a:xfrm>
                <a:off x="7923960" y="2829600"/>
                <a:ext cx="245880" cy="141480"/>
              </a:xfrm>
              <a:prstGeom prst="ellipse">
                <a:avLst/>
              </a:prstGeom>
              <a:gradFill rotWithShape="0">
                <a:gsLst>
                  <a:gs pos="0">
                    <a:srgbClr val="ff8b17"/>
                  </a:gs>
                  <a:gs pos="100000">
                    <a:srgbClr val="af273e"/>
                  </a:gs>
                </a:gsLst>
                <a:path path="rect"/>
              </a:gradFill>
              <a:ln>
                <a:noFill/>
              </a:ln>
            </p:spPr>
            <p:style>
              <a:lnRef idx="0"/>
              <a:fillRef idx="0"/>
              <a:effectRef idx="0"/>
              <a:fontRef idx="minor"/>
            </p:style>
          </p:sp>
        </p:grpSp>
        <p:grpSp>
          <p:nvGrpSpPr>
            <p:cNvPr id="45" name="Group 5"/>
            <p:cNvGrpSpPr/>
            <p:nvPr/>
          </p:nvGrpSpPr>
          <p:grpSpPr>
            <a:xfrm>
              <a:off x="7798320" y="1443600"/>
              <a:ext cx="1005120" cy="753840"/>
              <a:chOff x="7798320" y="1443600"/>
              <a:chExt cx="1005120" cy="753840"/>
            </a:xfrm>
          </p:grpSpPr>
          <p:sp>
            <p:nvSpPr>
              <p:cNvPr id="46" name="CustomShape 6"/>
              <p:cNvSpPr/>
              <p:nvPr/>
            </p:nvSpPr>
            <p:spPr>
              <a:xfrm>
                <a:off x="7798320" y="1443600"/>
                <a:ext cx="1005120" cy="75384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47" name="CustomShape 7"/>
              <p:cNvSpPr/>
              <p:nvPr/>
            </p:nvSpPr>
            <p:spPr>
              <a:xfrm>
                <a:off x="8161920" y="1771920"/>
                <a:ext cx="242280" cy="142560"/>
              </a:xfrm>
              <a:prstGeom prst="ellipse">
                <a:avLst/>
              </a:prstGeom>
              <a:gradFill rotWithShape="0">
                <a:gsLst>
                  <a:gs pos="0">
                    <a:srgbClr val="ff8b17"/>
                  </a:gs>
                  <a:gs pos="100000">
                    <a:srgbClr val="af273e"/>
                  </a:gs>
                </a:gsLst>
                <a:path path="rect"/>
              </a:gradFill>
              <a:ln>
                <a:noFill/>
              </a:ln>
            </p:spPr>
            <p:style>
              <a:lnRef idx="0"/>
              <a:fillRef idx="0"/>
              <a:effectRef idx="0"/>
              <a:fontRef idx="minor"/>
            </p:style>
          </p:sp>
        </p:grpSp>
        <p:grpSp>
          <p:nvGrpSpPr>
            <p:cNvPr id="48" name="Group 8"/>
            <p:cNvGrpSpPr/>
            <p:nvPr/>
          </p:nvGrpSpPr>
          <p:grpSpPr>
            <a:xfrm>
              <a:off x="6328800" y="0"/>
              <a:ext cx="1005120" cy="753840"/>
              <a:chOff x="6328800" y="0"/>
              <a:chExt cx="1005120" cy="753840"/>
            </a:xfrm>
          </p:grpSpPr>
          <p:sp>
            <p:nvSpPr>
              <p:cNvPr id="49" name="CustomShape 9"/>
              <p:cNvSpPr/>
              <p:nvPr/>
            </p:nvSpPr>
            <p:spPr>
              <a:xfrm>
                <a:off x="6328800" y="0"/>
                <a:ext cx="1005120" cy="75384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50" name="CustomShape 10"/>
              <p:cNvSpPr/>
              <p:nvPr/>
            </p:nvSpPr>
            <p:spPr>
              <a:xfrm>
                <a:off x="6689880" y="329400"/>
                <a:ext cx="245880" cy="141480"/>
              </a:xfrm>
              <a:prstGeom prst="ellipse">
                <a:avLst/>
              </a:prstGeom>
              <a:gradFill rotWithShape="0">
                <a:gsLst>
                  <a:gs pos="0">
                    <a:srgbClr val="ff8b17"/>
                  </a:gs>
                  <a:gs pos="100000">
                    <a:srgbClr val="af273e"/>
                  </a:gs>
                </a:gsLst>
                <a:path path="rect"/>
              </a:gradFill>
              <a:ln>
                <a:noFill/>
              </a:ln>
            </p:spPr>
            <p:style>
              <a:lnRef idx="0"/>
              <a:fillRef idx="0"/>
              <a:effectRef idx="0"/>
              <a:fontRef idx="minor"/>
            </p:style>
          </p:sp>
        </p:grpSp>
        <p:grpSp>
          <p:nvGrpSpPr>
            <p:cNvPr id="51" name="Group 11"/>
            <p:cNvGrpSpPr/>
            <p:nvPr/>
          </p:nvGrpSpPr>
          <p:grpSpPr>
            <a:xfrm>
              <a:off x="6273720" y="-21600"/>
              <a:ext cx="2869920" cy="2269080"/>
              <a:chOff x="6273720" y="-21600"/>
              <a:chExt cx="2869920" cy="2269080"/>
            </a:xfrm>
          </p:grpSpPr>
          <p:grpSp>
            <p:nvGrpSpPr>
              <p:cNvPr id="52" name="Group 12"/>
              <p:cNvGrpSpPr/>
              <p:nvPr/>
            </p:nvGrpSpPr>
            <p:grpSpPr>
              <a:xfrm>
                <a:off x="6990840" y="402840"/>
                <a:ext cx="1498680" cy="1104480"/>
                <a:chOff x="6990840" y="402840"/>
                <a:chExt cx="1498680" cy="1104480"/>
              </a:xfrm>
            </p:grpSpPr>
            <p:sp>
              <p:nvSpPr>
                <p:cNvPr id="53" name="CustomShape 13"/>
                <p:cNvSpPr/>
                <p:nvPr/>
              </p:nvSpPr>
              <p:spPr>
                <a:xfrm>
                  <a:off x="6990840" y="402840"/>
                  <a:ext cx="1498680" cy="110448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54" name="CustomShape 14"/>
                <p:cNvSpPr/>
                <p:nvPr/>
              </p:nvSpPr>
              <p:spPr>
                <a:xfrm>
                  <a:off x="7563600" y="807120"/>
                  <a:ext cx="296640" cy="207720"/>
                </a:xfrm>
                <a:prstGeom prst="ellipse">
                  <a:avLst/>
                </a:prstGeom>
                <a:gradFill rotWithShape="0">
                  <a:gsLst>
                    <a:gs pos="0">
                      <a:srgbClr val="ffe103"/>
                    </a:gs>
                    <a:gs pos="100000">
                      <a:srgbClr val="af273e"/>
                    </a:gs>
                  </a:gsLst>
                  <a:path path="rect"/>
                </a:gradFill>
                <a:ln>
                  <a:noFill/>
                </a:ln>
              </p:spPr>
              <p:style>
                <a:lnRef idx="0"/>
                <a:fillRef idx="0"/>
                <a:effectRef idx="0"/>
                <a:fontRef idx="minor"/>
              </p:style>
            </p:sp>
          </p:grpSp>
          <p:grpSp>
            <p:nvGrpSpPr>
              <p:cNvPr id="55" name="Group 15"/>
              <p:cNvGrpSpPr/>
              <p:nvPr/>
            </p:nvGrpSpPr>
            <p:grpSpPr>
              <a:xfrm>
                <a:off x="6273720" y="-21600"/>
                <a:ext cx="2867400" cy="2269080"/>
                <a:chOff x="6273720" y="-21600"/>
                <a:chExt cx="2867400" cy="2269080"/>
              </a:xfrm>
            </p:grpSpPr>
            <p:grpSp>
              <p:nvGrpSpPr>
                <p:cNvPr id="56" name="Group 16"/>
                <p:cNvGrpSpPr/>
                <p:nvPr/>
              </p:nvGrpSpPr>
              <p:grpSpPr>
                <a:xfrm>
                  <a:off x="7834680" y="842760"/>
                  <a:ext cx="1064160" cy="1140480"/>
                  <a:chOff x="7834680" y="842760"/>
                  <a:chExt cx="1064160" cy="1140480"/>
                </a:xfrm>
              </p:grpSpPr>
              <p:sp>
                <p:nvSpPr>
                  <p:cNvPr id="57" name="CustomShape 17"/>
                  <p:cNvSpPr/>
                  <p:nvPr/>
                </p:nvSpPr>
                <p:spPr>
                  <a:xfrm rot="2711400">
                    <a:off x="7760880" y="1132560"/>
                    <a:ext cx="884520" cy="160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8" name="CustomShape 18"/>
                  <p:cNvSpPr/>
                  <p:nvPr/>
                </p:nvSpPr>
                <p:spPr>
                  <a:xfrm rot="2711400">
                    <a:off x="8406000" y="1602000"/>
                    <a:ext cx="474120" cy="249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9" name="Group 19"/>
                <p:cNvGrpSpPr/>
                <p:nvPr/>
              </p:nvGrpSpPr>
              <p:grpSpPr>
                <a:xfrm>
                  <a:off x="7844760" y="770760"/>
                  <a:ext cx="1266120" cy="1052640"/>
                  <a:chOff x="7844760" y="770760"/>
                  <a:chExt cx="1266120" cy="1052640"/>
                </a:xfrm>
              </p:grpSpPr>
              <p:sp>
                <p:nvSpPr>
                  <p:cNvPr id="60" name="CustomShape 20"/>
                  <p:cNvSpPr/>
                  <p:nvPr/>
                </p:nvSpPr>
                <p:spPr>
                  <a:xfrm rot="2103600">
                    <a:off x="7811280" y="1021680"/>
                    <a:ext cx="930960" cy="177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1" name="CustomShape 21"/>
                  <p:cNvSpPr/>
                  <p:nvPr/>
                </p:nvSpPr>
                <p:spPr>
                  <a:xfrm rot="2103600">
                    <a:off x="8575200" y="1425240"/>
                    <a:ext cx="500400" cy="27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62" name="Group 22"/>
                <p:cNvGrpSpPr/>
                <p:nvPr/>
              </p:nvGrpSpPr>
              <p:grpSpPr>
                <a:xfrm>
                  <a:off x="7840080" y="735480"/>
                  <a:ext cx="1288440" cy="828720"/>
                  <a:chOff x="7840080" y="735480"/>
                  <a:chExt cx="1288440" cy="828720"/>
                </a:xfrm>
              </p:grpSpPr>
              <p:sp>
                <p:nvSpPr>
                  <p:cNvPr id="63" name="CustomShape 23"/>
                  <p:cNvSpPr/>
                  <p:nvPr/>
                </p:nvSpPr>
                <p:spPr>
                  <a:xfrm rot="1582800">
                    <a:off x="7828200" y="924840"/>
                    <a:ext cx="889920" cy="155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4" name="CustomShape 24"/>
                  <p:cNvSpPr/>
                  <p:nvPr/>
                </p:nvSpPr>
                <p:spPr>
                  <a:xfrm rot="1582800">
                    <a:off x="8621640" y="1226520"/>
                    <a:ext cx="477360" cy="244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65" name="Group 25"/>
                <p:cNvGrpSpPr/>
                <p:nvPr/>
              </p:nvGrpSpPr>
              <p:grpSpPr>
                <a:xfrm>
                  <a:off x="7837560" y="695880"/>
                  <a:ext cx="1303560" cy="669600"/>
                  <a:chOff x="7837560" y="695880"/>
                  <a:chExt cx="1303560" cy="669600"/>
                </a:xfrm>
              </p:grpSpPr>
              <p:sp>
                <p:nvSpPr>
                  <p:cNvPr id="66" name="CustomShape 26"/>
                  <p:cNvSpPr/>
                  <p:nvPr/>
                </p:nvSpPr>
                <p:spPr>
                  <a:xfrm rot="1080000">
                    <a:off x="7842600" y="824400"/>
                    <a:ext cx="860040" cy="17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7" name="CustomShape 27"/>
                  <p:cNvSpPr/>
                  <p:nvPr/>
                </p:nvSpPr>
                <p:spPr>
                  <a:xfrm rot="1080000">
                    <a:off x="8649000" y="1030680"/>
                    <a:ext cx="461520" cy="269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68" name="Group 28"/>
                <p:cNvGrpSpPr/>
                <p:nvPr/>
              </p:nvGrpSpPr>
              <p:grpSpPr>
                <a:xfrm>
                  <a:off x="7852320" y="657720"/>
                  <a:ext cx="1223640" cy="417600"/>
                  <a:chOff x="7852320" y="657720"/>
                  <a:chExt cx="1223640" cy="417600"/>
                </a:xfrm>
              </p:grpSpPr>
              <p:sp>
                <p:nvSpPr>
                  <p:cNvPr id="69" name="CustomShape 29"/>
                  <p:cNvSpPr/>
                  <p:nvPr/>
                </p:nvSpPr>
                <p:spPr>
                  <a:xfrm rot="463200">
                    <a:off x="7859520" y="709920"/>
                    <a:ext cx="792000" cy="16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0" name="CustomShape 30"/>
                  <p:cNvSpPr/>
                  <p:nvPr/>
                </p:nvSpPr>
                <p:spPr>
                  <a:xfrm rot="463200">
                    <a:off x="8635680" y="796680"/>
                    <a:ext cx="425160" cy="251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71" name="Group 31"/>
                <p:cNvGrpSpPr/>
                <p:nvPr/>
              </p:nvGrpSpPr>
              <p:grpSpPr>
                <a:xfrm>
                  <a:off x="7872120" y="632880"/>
                  <a:ext cx="1106280" cy="184320"/>
                  <a:chOff x="7872120" y="632880"/>
                  <a:chExt cx="1106280" cy="184320"/>
                </a:xfrm>
              </p:grpSpPr>
              <p:sp>
                <p:nvSpPr>
                  <p:cNvPr id="72" name="CustomShape 32"/>
                  <p:cNvSpPr/>
                  <p:nvPr/>
                </p:nvSpPr>
                <p:spPr>
                  <a:xfrm rot="21515400">
                    <a:off x="7873200" y="649800"/>
                    <a:ext cx="720360" cy="10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3" name="CustomShape 33"/>
                  <p:cNvSpPr/>
                  <p:nvPr/>
                </p:nvSpPr>
                <p:spPr>
                  <a:xfrm rot="21515400">
                    <a:off x="8588520" y="637200"/>
                    <a:ext cx="387360" cy="17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74" name="Group 34"/>
                <p:cNvGrpSpPr/>
                <p:nvPr/>
              </p:nvGrpSpPr>
              <p:grpSpPr>
                <a:xfrm>
                  <a:off x="7845480" y="419400"/>
                  <a:ext cx="983880" cy="326880"/>
                  <a:chOff x="7845480" y="419400"/>
                  <a:chExt cx="983880" cy="326880"/>
                </a:xfrm>
              </p:grpSpPr>
              <p:sp>
                <p:nvSpPr>
                  <p:cNvPr id="75" name="CustomShape 35"/>
                  <p:cNvSpPr/>
                  <p:nvPr/>
                </p:nvSpPr>
                <p:spPr>
                  <a:xfrm rot="20797200">
                    <a:off x="7849080" y="565920"/>
                    <a:ext cx="634320" cy="108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6" name="CustomShape 36"/>
                  <p:cNvSpPr/>
                  <p:nvPr/>
                </p:nvSpPr>
                <p:spPr>
                  <a:xfrm rot="20797200">
                    <a:off x="8472240" y="456120"/>
                    <a:ext cx="341280" cy="17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77" name="Group 37"/>
                <p:cNvGrpSpPr/>
                <p:nvPr/>
              </p:nvGrpSpPr>
              <p:grpSpPr>
                <a:xfrm>
                  <a:off x="6538320" y="905400"/>
                  <a:ext cx="1063080" cy="1141920"/>
                  <a:chOff x="6538320" y="905400"/>
                  <a:chExt cx="1063080" cy="1141920"/>
                </a:xfrm>
              </p:grpSpPr>
              <p:sp>
                <p:nvSpPr>
                  <p:cNvPr id="78" name="CustomShape 38"/>
                  <p:cNvSpPr/>
                  <p:nvPr/>
                </p:nvSpPr>
                <p:spPr>
                  <a:xfrm flipH="1" rot="18888600">
                    <a:off x="6792840" y="1194120"/>
                    <a:ext cx="881640" cy="1602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9" name="CustomShape 39"/>
                  <p:cNvSpPr/>
                  <p:nvPr/>
                </p:nvSpPr>
                <p:spPr>
                  <a:xfrm flipH="1" rot="18888600">
                    <a:off x="6556680" y="1665360"/>
                    <a:ext cx="473400" cy="250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80" name="Group 40"/>
                <p:cNvGrpSpPr/>
                <p:nvPr/>
              </p:nvGrpSpPr>
              <p:grpSpPr>
                <a:xfrm>
                  <a:off x="6303600" y="861480"/>
                  <a:ext cx="1266120" cy="1051920"/>
                  <a:chOff x="6303600" y="861480"/>
                  <a:chExt cx="1266120" cy="1051920"/>
                </a:xfrm>
              </p:grpSpPr>
              <p:sp>
                <p:nvSpPr>
                  <p:cNvPr id="81" name="CustomShape 41"/>
                  <p:cNvSpPr/>
                  <p:nvPr/>
                </p:nvSpPr>
                <p:spPr>
                  <a:xfrm flipH="1" rot="19496400">
                    <a:off x="6672600" y="1112400"/>
                    <a:ext cx="929880" cy="177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82" name="CustomShape 42"/>
                  <p:cNvSpPr/>
                  <p:nvPr/>
                </p:nvSpPr>
                <p:spPr>
                  <a:xfrm flipH="1" rot="19496400">
                    <a:off x="6338160" y="1515960"/>
                    <a:ext cx="498240" cy="27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83" name="Group 43"/>
                <p:cNvGrpSpPr/>
                <p:nvPr/>
              </p:nvGrpSpPr>
              <p:grpSpPr>
                <a:xfrm>
                  <a:off x="6286680" y="826920"/>
                  <a:ext cx="1288080" cy="828720"/>
                  <a:chOff x="6286680" y="826920"/>
                  <a:chExt cx="1288080" cy="828720"/>
                </a:xfrm>
              </p:grpSpPr>
              <p:sp>
                <p:nvSpPr>
                  <p:cNvPr id="84" name="CustomShape 44"/>
                  <p:cNvSpPr/>
                  <p:nvPr/>
                </p:nvSpPr>
                <p:spPr>
                  <a:xfrm flipH="1" rot="20017200">
                    <a:off x="6695640" y="1016280"/>
                    <a:ext cx="890280" cy="1566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85" name="CustomShape 45"/>
                  <p:cNvSpPr/>
                  <p:nvPr/>
                </p:nvSpPr>
                <p:spPr>
                  <a:xfrm flipH="1" rot="20017200">
                    <a:off x="6315120" y="1320480"/>
                    <a:ext cx="477360" cy="241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86" name="Group 46"/>
                <p:cNvGrpSpPr/>
                <p:nvPr/>
              </p:nvGrpSpPr>
              <p:grpSpPr>
                <a:xfrm>
                  <a:off x="6273720" y="787320"/>
                  <a:ext cx="1302480" cy="668520"/>
                  <a:chOff x="6273720" y="787320"/>
                  <a:chExt cx="1302480" cy="668520"/>
                </a:xfrm>
              </p:grpSpPr>
              <p:sp>
                <p:nvSpPr>
                  <p:cNvPr id="87" name="CustomShape 47"/>
                  <p:cNvSpPr/>
                  <p:nvPr/>
                </p:nvSpPr>
                <p:spPr>
                  <a:xfrm flipH="1" rot="20520000">
                    <a:off x="6710400" y="915840"/>
                    <a:ext cx="860400" cy="1692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88" name="CustomShape 48"/>
                  <p:cNvSpPr/>
                  <p:nvPr/>
                </p:nvSpPr>
                <p:spPr>
                  <a:xfrm flipH="1" rot="20520000">
                    <a:off x="6303960" y="1122480"/>
                    <a:ext cx="461520" cy="268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89" name="Group 49"/>
                <p:cNvGrpSpPr/>
                <p:nvPr/>
              </p:nvGrpSpPr>
              <p:grpSpPr>
                <a:xfrm>
                  <a:off x="6338520" y="749520"/>
                  <a:ext cx="1223280" cy="415800"/>
                  <a:chOff x="6338520" y="749520"/>
                  <a:chExt cx="1223280" cy="415800"/>
                </a:xfrm>
              </p:grpSpPr>
              <p:sp>
                <p:nvSpPr>
                  <p:cNvPr id="90" name="CustomShape 50"/>
                  <p:cNvSpPr/>
                  <p:nvPr/>
                </p:nvSpPr>
                <p:spPr>
                  <a:xfrm flipH="1" rot="21136800">
                    <a:off x="6762240" y="801720"/>
                    <a:ext cx="792000" cy="158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1" name="CustomShape 51"/>
                  <p:cNvSpPr/>
                  <p:nvPr/>
                </p:nvSpPr>
                <p:spPr>
                  <a:xfrm flipH="1" rot="21136800">
                    <a:off x="6352920" y="889920"/>
                    <a:ext cx="425160" cy="2476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92" name="Group 52"/>
                <p:cNvGrpSpPr/>
                <p:nvPr/>
              </p:nvGrpSpPr>
              <p:grpSpPr>
                <a:xfrm>
                  <a:off x="6436440" y="722880"/>
                  <a:ext cx="1106640" cy="184320"/>
                  <a:chOff x="6436440" y="722880"/>
                  <a:chExt cx="1106640" cy="184320"/>
                </a:xfrm>
              </p:grpSpPr>
              <p:sp>
                <p:nvSpPr>
                  <p:cNvPr id="93" name="CustomShape 53"/>
                  <p:cNvSpPr/>
                  <p:nvPr/>
                </p:nvSpPr>
                <p:spPr>
                  <a:xfrm flipH="1" rot="84600">
                    <a:off x="6821280" y="739800"/>
                    <a:ext cx="720360" cy="10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4" name="CustomShape 54"/>
                  <p:cNvSpPr/>
                  <p:nvPr/>
                </p:nvSpPr>
                <p:spPr>
                  <a:xfrm flipH="1" rot="84600">
                    <a:off x="6438240" y="727200"/>
                    <a:ext cx="387360" cy="17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95" name="Group 55"/>
                <p:cNvGrpSpPr/>
                <p:nvPr/>
              </p:nvGrpSpPr>
              <p:grpSpPr>
                <a:xfrm>
                  <a:off x="6585480" y="509760"/>
                  <a:ext cx="983160" cy="327600"/>
                  <a:chOff x="6585480" y="509760"/>
                  <a:chExt cx="983160" cy="327600"/>
                </a:xfrm>
              </p:grpSpPr>
              <p:sp>
                <p:nvSpPr>
                  <p:cNvPr id="96" name="CustomShape 56"/>
                  <p:cNvSpPr/>
                  <p:nvPr/>
                </p:nvSpPr>
                <p:spPr>
                  <a:xfrm flipH="1" rot="802800">
                    <a:off x="6931080" y="655200"/>
                    <a:ext cx="632880" cy="110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7" name="CustomShape 57"/>
                  <p:cNvSpPr/>
                  <p:nvPr/>
                </p:nvSpPr>
                <p:spPr>
                  <a:xfrm flipH="1" rot="802800">
                    <a:off x="6600600" y="546480"/>
                    <a:ext cx="339480" cy="172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98" name="Group 58"/>
                <p:cNvGrpSpPr/>
                <p:nvPr/>
              </p:nvGrpSpPr>
              <p:grpSpPr>
                <a:xfrm>
                  <a:off x="6637680" y="390960"/>
                  <a:ext cx="968040" cy="451800"/>
                  <a:chOff x="6637680" y="390960"/>
                  <a:chExt cx="968040" cy="451800"/>
                </a:xfrm>
              </p:grpSpPr>
              <p:sp>
                <p:nvSpPr>
                  <p:cNvPr id="99" name="CustomShape 59"/>
                  <p:cNvSpPr/>
                  <p:nvPr/>
                </p:nvSpPr>
                <p:spPr>
                  <a:xfrm flipH="1" rot="1278000">
                    <a:off x="6973920" y="620640"/>
                    <a:ext cx="63288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0" name="CustomShape 60"/>
                  <p:cNvSpPr/>
                  <p:nvPr/>
                </p:nvSpPr>
                <p:spPr>
                  <a:xfrm flipH="1" rot="1278000">
                    <a:off x="6657480" y="446400"/>
                    <a:ext cx="339120" cy="174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01" name="Group 61"/>
                <p:cNvGrpSpPr/>
                <p:nvPr/>
              </p:nvGrpSpPr>
              <p:grpSpPr>
                <a:xfrm>
                  <a:off x="6752520" y="221760"/>
                  <a:ext cx="901080" cy="628200"/>
                  <a:chOff x="6752520" y="221760"/>
                  <a:chExt cx="901080" cy="628200"/>
                </a:xfrm>
              </p:grpSpPr>
              <p:sp>
                <p:nvSpPr>
                  <p:cNvPr id="102" name="CustomShape 62"/>
                  <p:cNvSpPr/>
                  <p:nvPr/>
                </p:nvSpPr>
                <p:spPr>
                  <a:xfrm flipH="1" rot="2028600">
                    <a:off x="7041600" y="573480"/>
                    <a:ext cx="634680" cy="108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3" name="CustomShape 63"/>
                  <p:cNvSpPr/>
                  <p:nvPr/>
                </p:nvSpPr>
                <p:spPr>
                  <a:xfrm flipH="1" rot="2028600">
                    <a:off x="6770880" y="302040"/>
                    <a:ext cx="341640" cy="171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04" name="Group 64"/>
                <p:cNvGrpSpPr/>
                <p:nvPr/>
              </p:nvGrpSpPr>
              <p:grpSpPr>
                <a:xfrm>
                  <a:off x="6867360" y="58320"/>
                  <a:ext cx="826200" cy="760320"/>
                  <a:chOff x="6867360" y="58320"/>
                  <a:chExt cx="826200" cy="760320"/>
                </a:xfrm>
              </p:grpSpPr>
              <p:sp>
                <p:nvSpPr>
                  <p:cNvPr id="105" name="CustomShape 65"/>
                  <p:cNvSpPr/>
                  <p:nvPr/>
                </p:nvSpPr>
                <p:spPr>
                  <a:xfrm flipH="1" rot="2664600">
                    <a:off x="7104960" y="500400"/>
                    <a:ext cx="641160" cy="10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6" name="CustomShape 66"/>
                  <p:cNvSpPr/>
                  <p:nvPr/>
                </p:nvSpPr>
                <p:spPr>
                  <a:xfrm flipH="1" rot="2664600">
                    <a:off x="6878520" y="154080"/>
                    <a:ext cx="344160" cy="172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07" name="Group 67"/>
                <p:cNvGrpSpPr/>
                <p:nvPr/>
              </p:nvGrpSpPr>
              <p:grpSpPr>
                <a:xfrm>
                  <a:off x="7111800" y="16560"/>
                  <a:ext cx="607680" cy="784440"/>
                  <a:chOff x="7111800" y="16560"/>
                  <a:chExt cx="607680" cy="784440"/>
                </a:xfrm>
              </p:grpSpPr>
              <p:sp>
                <p:nvSpPr>
                  <p:cNvPr id="108" name="CustomShape 68"/>
                  <p:cNvSpPr/>
                  <p:nvPr/>
                </p:nvSpPr>
                <p:spPr>
                  <a:xfrm flipH="1" rot="3474000">
                    <a:off x="7239240" y="476640"/>
                    <a:ext cx="56484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9" name="CustomShape 69"/>
                  <p:cNvSpPr/>
                  <p:nvPr/>
                </p:nvSpPr>
                <p:spPr>
                  <a:xfrm flipH="1" rot="3474000">
                    <a:off x="7113240" y="104040"/>
                    <a:ext cx="303120" cy="172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10" name="Group 70"/>
                <p:cNvGrpSpPr/>
                <p:nvPr/>
              </p:nvGrpSpPr>
              <p:grpSpPr>
                <a:xfrm>
                  <a:off x="7287840" y="-21600"/>
                  <a:ext cx="465480" cy="809640"/>
                  <a:chOff x="7287840" y="-21600"/>
                  <a:chExt cx="465480" cy="809640"/>
                </a:xfrm>
              </p:grpSpPr>
              <p:sp>
                <p:nvSpPr>
                  <p:cNvPr id="111" name="CustomShape 71"/>
                  <p:cNvSpPr/>
                  <p:nvPr/>
                </p:nvSpPr>
                <p:spPr>
                  <a:xfrm flipH="1" rot="4126800">
                    <a:off x="7333200" y="460800"/>
                    <a:ext cx="542160" cy="10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2" name="CustomShape 72"/>
                  <p:cNvSpPr/>
                  <p:nvPr/>
                </p:nvSpPr>
                <p:spPr>
                  <a:xfrm flipH="1" rot="4126800">
                    <a:off x="7274880" y="59760"/>
                    <a:ext cx="293760" cy="1735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13" name="Group 73"/>
                <p:cNvGrpSpPr/>
                <p:nvPr/>
              </p:nvGrpSpPr>
              <p:grpSpPr>
                <a:xfrm>
                  <a:off x="7792920" y="272880"/>
                  <a:ext cx="963720" cy="461880"/>
                  <a:chOff x="7792920" y="272880"/>
                  <a:chExt cx="963720" cy="461880"/>
                </a:xfrm>
              </p:grpSpPr>
              <p:sp>
                <p:nvSpPr>
                  <p:cNvPr id="114" name="CustomShape 74"/>
                  <p:cNvSpPr/>
                  <p:nvPr/>
                </p:nvSpPr>
                <p:spPr>
                  <a:xfrm rot="20274000">
                    <a:off x="7790400" y="509040"/>
                    <a:ext cx="63180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5" name="CustomShape 75"/>
                  <p:cNvSpPr/>
                  <p:nvPr/>
                </p:nvSpPr>
                <p:spPr>
                  <a:xfrm rot="20274000">
                    <a:off x="8400240" y="329400"/>
                    <a:ext cx="336240" cy="173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116" name="Group 76"/>
                <p:cNvGrpSpPr/>
                <p:nvPr/>
              </p:nvGrpSpPr>
              <p:grpSpPr>
                <a:xfrm>
                  <a:off x="7737480" y="136800"/>
                  <a:ext cx="916560" cy="604080"/>
                  <a:chOff x="7737480" y="136800"/>
                  <a:chExt cx="916560" cy="604080"/>
                </a:xfrm>
              </p:grpSpPr>
              <p:sp>
                <p:nvSpPr>
                  <p:cNvPr id="117" name="CustomShape 77"/>
                  <p:cNvSpPr/>
                  <p:nvPr/>
                </p:nvSpPr>
                <p:spPr>
                  <a:xfrm rot="19678800">
                    <a:off x="7718400" y="470520"/>
                    <a:ext cx="63288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8" name="CustomShape 78"/>
                  <p:cNvSpPr/>
                  <p:nvPr/>
                </p:nvSpPr>
                <p:spPr>
                  <a:xfrm rot="19678800">
                    <a:off x="8295840" y="212760"/>
                    <a:ext cx="337680" cy="173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sp>
              <p:nvSpPr>
                <p:cNvPr id="119" name="CustomShape 79"/>
                <p:cNvSpPr/>
                <p:nvPr/>
              </p:nvSpPr>
              <p:spPr>
                <a:xfrm flipH="1" rot="4578600">
                  <a:off x="7419600" y="486360"/>
                  <a:ext cx="527040" cy="74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0" name="CustomShape 80"/>
                <p:cNvSpPr/>
                <p:nvPr/>
              </p:nvSpPr>
              <p:spPr>
                <a:xfrm flipH="1" rot="4578600">
                  <a:off x="7431120" y="101160"/>
                  <a:ext cx="282600" cy="118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nvGrpSpPr>
                <p:cNvPr id="121" name="Group 81"/>
                <p:cNvGrpSpPr/>
                <p:nvPr/>
              </p:nvGrpSpPr>
              <p:grpSpPr>
                <a:xfrm>
                  <a:off x="7665840" y="-11520"/>
                  <a:ext cx="497160" cy="790920"/>
                  <a:chOff x="7665840" y="-11520"/>
                  <a:chExt cx="497160" cy="790920"/>
                </a:xfrm>
              </p:grpSpPr>
              <p:sp>
                <p:nvSpPr>
                  <p:cNvPr id="122" name="CustomShape 82"/>
                  <p:cNvSpPr/>
                  <p:nvPr/>
                </p:nvSpPr>
                <p:spPr>
                  <a:xfrm rot="17742000">
                    <a:off x="7554600" y="465840"/>
                    <a:ext cx="543960" cy="95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3" name="CustomShape 83"/>
                  <p:cNvSpPr/>
                  <p:nvPr/>
                </p:nvSpPr>
                <p:spPr>
                  <a:xfrm rot="17742000">
                    <a:off x="7887240" y="78120"/>
                    <a:ext cx="291960" cy="147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124" name="Group 84"/>
                <p:cNvGrpSpPr/>
                <p:nvPr/>
              </p:nvGrpSpPr>
              <p:grpSpPr>
                <a:xfrm>
                  <a:off x="7662960" y="38160"/>
                  <a:ext cx="785520" cy="747360"/>
                  <a:chOff x="7662960" y="38160"/>
                  <a:chExt cx="785520" cy="747360"/>
                </a:xfrm>
              </p:grpSpPr>
              <p:sp>
                <p:nvSpPr>
                  <p:cNvPr id="125" name="CustomShape 85"/>
                  <p:cNvSpPr/>
                  <p:nvPr/>
                </p:nvSpPr>
                <p:spPr>
                  <a:xfrm rot="18822600">
                    <a:off x="7621200" y="454680"/>
                    <a:ext cx="591840" cy="137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6" name="CustomShape 86"/>
                  <p:cNvSpPr/>
                  <p:nvPr/>
                </p:nvSpPr>
                <p:spPr>
                  <a:xfrm rot="18822600">
                    <a:off x="8101800" y="119520"/>
                    <a:ext cx="317520" cy="216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127" name="Group 87"/>
                <p:cNvGrpSpPr/>
                <p:nvPr/>
              </p:nvGrpSpPr>
              <p:grpSpPr>
                <a:xfrm>
                  <a:off x="7708680" y="-720"/>
                  <a:ext cx="177840" cy="745560"/>
                  <a:chOff x="7708680" y="-720"/>
                  <a:chExt cx="177840" cy="745560"/>
                </a:xfrm>
              </p:grpSpPr>
              <p:sp>
                <p:nvSpPr>
                  <p:cNvPr id="128" name="CustomShape 88"/>
                  <p:cNvSpPr/>
                  <p:nvPr/>
                </p:nvSpPr>
                <p:spPr>
                  <a:xfrm rot="16696200">
                    <a:off x="7521120" y="477000"/>
                    <a:ext cx="489240" cy="44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9" name="CustomShape 89"/>
                  <p:cNvSpPr/>
                  <p:nvPr/>
                </p:nvSpPr>
                <p:spPr>
                  <a:xfrm rot="16696200">
                    <a:off x="7702560" y="99360"/>
                    <a:ext cx="262080" cy="6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130" name="Group 90"/>
                <p:cNvGrpSpPr/>
                <p:nvPr/>
              </p:nvGrpSpPr>
              <p:grpSpPr>
                <a:xfrm>
                  <a:off x="6710760" y="929880"/>
                  <a:ext cx="914760" cy="1248480"/>
                  <a:chOff x="6710760" y="929880"/>
                  <a:chExt cx="914760" cy="1248480"/>
                </a:xfrm>
              </p:grpSpPr>
              <p:sp>
                <p:nvSpPr>
                  <p:cNvPr id="131" name="CustomShape 91"/>
                  <p:cNvSpPr/>
                  <p:nvPr/>
                </p:nvSpPr>
                <p:spPr>
                  <a:xfrm flipH="1" rot="18336000">
                    <a:off x="6857640" y="1256760"/>
                    <a:ext cx="887400" cy="160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2" name="CustomShape 92"/>
                  <p:cNvSpPr/>
                  <p:nvPr/>
                </p:nvSpPr>
                <p:spPr>
                  <a:xfrm flipH="1" rot="18336000">
                    <a:off x="6712920" y="1786680"/>
                    <a:ext cx="475920" cy="250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33" name="Group 93"/>
                <p:cNvGrpSpPr/>
                <p:nvPr/>
              </p:nvGrpSpPr>
              <p:grpSpPr>
                <a:xfrm>
                  <a:off x="7015320" y="979200"/>
                  <a:ext cx="616680" cy="1248480"/>
                  <a:chOff x="7015320" y="979200"/>
                  <a:chExt cx="616680" cy="1248480"/>
                </a:xfrm>
              </p:grpSpPr>
              <p:sp>
                <p:nvSpPr>
                  <p:cNvPr id="134" name="CustomShape 94"/>
                  <p:cNvSpPr/>
                  <p:nvPr/>
                </p:nvSpPr>
                <p:spPr>
                  <a:xfrm flipH="1" rot="17543400">
                    <a:off x="6990480" y="1308960"/>
                    <a:ext cx="820800" cy="160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5" name="CustomShape 95"/>
                  <p:cNvSpPr/>
                  <p:nvPr/>
                </p:nvSpPr>
                <p:spPr>
                  <a:xfrm flipH="1" rot="17543400">
                    <a:off x="6995160" y="1852560"/>
                    <a:ext cx="436680" cy="250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36" name="Group 96"/>
                <p:cNvGrpSpPr/>
                <p:nvPr/>
              </p:nvGrpSpPr>
              <p:grpSpPr>
                <a:xfrm>
                  <a:off x="7312680" y="1001160"/>
                  <a:ext cx="362880" cy="1217880"/>
                  <a:chOff x="7312680" y="1001160"/>
                  <a:chExt cx="362880" cy="1217880"/>
                </a:xfrm>
              </p:grpSpPr>
              <p:sp>
                <p:nvSpPr>
                  <p:cNvPr id="137" name="CustomShape 97"/>
                  <p:cNvSpPr/>
                  <p:nvPr/>
                </p:nvSpPr>
                <p:spPr>
                  <a:xfrm flipH="1" rot="16870800">
                    <a:off x="7135920" y="1328040"/>
                    <a:ext cx="785160" cy="144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8" name="CustomShape 98"/>
                  <p:cNvSpPr/>
                  <p:nvPr/>
                </p:nvSpPr>
                <p:spPr>
                  <a:xfrm flipH="1" rot="16870800">
                    <a:off x="7253640" y="1878120"/>
                    <a:ext cx="420480" cy="225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39" name="Group 99"/>
                <p:cNvGrpSpPr/>
                <p:nvPr/>
              </p:nvGrpSpPr>
              <p:grpSpPr>
                <a:xfrm>
                  <a:off x="7799400" y="909360"/>
                  <a:ext cx="949680" cy="1228680"/>
                  <a:chOff x="7799400" y="909360"/>
                  <a:chExt cx="949680" cy="1228680"/>
                </a:xfrm>
              </p:grpSpPr>
              <p:sp>
                <p:nvSpPr>
                  <p:cNvPr id="140" name="CustomShape 100"/>
                  <p:cNvSpPr/>
                  <p:nvPr/>
                </p:nvSpPr>
                <p:spPr>
                  <a:xfrm rot="3144000">
                    <a:off x="7690320" y="1228320"/>
                    <a:ext cx="8841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1" name="CustomShape 101"/>
                  <p:cNvSpPr/>
                  <p:nvPr/>
                </p:nvSpPr>
                <p:spPr>
                  <a:xfrm rot="3144000">
                    <a:off x="8267040" y="1747080"/>
                    <a:ext cx="474480" cy="252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42" name="Group 102"/>
                <p:cNvGrpSpPr/>
                <p:nvPr/>
              </p:nvGrpSpPr>
              <p:grpSpPr>
                <a:xfrm>
                  <a:off x="7786800" y="956160"/>
                  <a:ext cx="732600" cy="1262520"/>
                  <a:chOff x="7786800" y="956160"/>
                  <a:chExt cx="732600" cy="1262520"/>
                </a:xfrm>
              </p:grpSpPr>
              <p:sp>
                <p:nvSpPr>
                  <p:cNvPr id="143" name="CustomShape 103"/>
                  <p:cNvSpPr/>
                  <p:nvPr/>
                </p:nvSpPr>
                <p:spPr>
                  <a:xfrm rot="3745200">
                    <a:off x="7627320" y="1289880"/>
                    <a:ext cx="846360" cy="153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4" name="CustomShape 104"/>
                  <p:cNvSpPr/>
                  <p:nvPr/>
                </p:nvSpPr>
                <p:spPr>
                  <a:xfrm rot="3745200">
                    <a:off x="8080200" y="1840680"/>
                    <a:ext cx="454320" cy="241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45" name="Group 105"/>
                <p:cNvGrpSpPr/>
                <p:nvPr/>
              </p:nvGrpSpPr>
              <p:grpSpPr>
                <a:xfrm>
                  <a:off x="7757280" y="1005120"/>
                  <a:ext cx="509760" cy="1242360"/>
                  <a:chOff x="7757280" y="1005120"/>
                  <a:chExt cx="509760" cy="1242360"/>
                </a:xfrm>
              </p:grpSpPr>
              <p:sp>
                <p:nvSpPr>
                  <p:cNvPr id="146" name="CustomShape 106"/>
                  <p:cNvSpPr/>
                  <p:nvPr/>
                </p:nvSpPr>
                <p:spPr>
                  <a:xfrm rot="4286400">
                    <a:off x="7536960" y="1351080"/>
                    <a:ext cx="820440" cy="125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7" name="CustomShape 107"/>
                  <p:cNvSpPr/>
                  <p:nvPr/>
                </p:nvSpPr>
                <p:spPr>
                  <a:xfrm rot="4286400">
                    <a:off x="7882200" y="1907280"/>
                    <a:ext cx="441000" cy="198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48" name="Group 108"/>
                <p:cNvGrpSpPr/>
                <p:nvPr/>
              </p:nvGrpSpPr>
              <p:grpSpPr>
                <a:xfrm>
                  <a:off x="7733520" y="1058760"/>
                  <a:ext cx="290160" cy="1155600"/>
                  <a:chOff x="7733520" y="1058760"/>
                  <a:chExt cx="290160" cy="1155600"/>
                </a:xfrm>
              </p:grpSpPr>
              <p:sp>
                <p:nvSpPr>
                  <p:cNvPr id="149" name="CustomShape 109"/>
                  <p:cNvSpPr/>
                  <p:nvPr/>
                </p:nvSpPr>
                <p:spPr>
                  <a:xfrm rot="4898400">
                    <a:off x="7473960" y="1377360"/>
                    <a:ext cx="753480" cy="126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50" name="CustomShape 110"/>
                  <p:cNvSpPr/>
                  <p:nvPr/>
                </p:nvSpPr>
                <p:spPr>
                  <a:xfrm rot="4898400">
                    <a:off x="7693200" y="1900080"/>
                    <a:ext cx="406080" cy="197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51" name="Group 111"/>
                <p:cNvGrpSpPr/>
                <p:nvPr/>
              </p:nvGrpSpPr>
              <p:grpSpPr>
                <a:xfrm>
                  <a:off x="7500600" y="1077840"/>
                  <a:ext cx="276480" cy="1131480"/>
                  <a:chOff x="7500600" y="1077840"/>
                  <a:chExt cx="276480" cy="1131480"/>
                </a:xfrm>
              </p:grpSpPr>
              <p:sp>
                <p:nvSpPr>
                  <p:cNvPr id="152" name="CustomShape 112"/>
                  <p:cNvSpPr/>
                  <p:nvPr/>
                </p:nvSpPr>
                <p:spPr>
                  <a:xfrm rot="5755200">
                    <a:off x="7322040" y="1401480"/>
                    <a:ext cx="738000" cy="95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153" name="CustomShape 113"/>
                  <p:cNvSpPr/>
                  <p:nvPr/>
                </p:nvSpPr>
                <p:spPr>
                  <a:xfrm rot="5755200">
                    <a:off x="7398360" y="1928880"/>
                    <a:ext cx="395280" cy="151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sp>
            <p:nvSpPr>
              <p:cNvPr id="154" name="CustomShape 114"/>
              <p:cNvSpPr/>
              <p:nvPr/>
            </p:nvSpPr>
            <p:spPr>
              <a:xfrm flipH="1">
                <a:off x="7296120" y="1222560"/>
                <a:ext cx="248400" cy="7588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55" name="CustomShape 115"/>
              <p:cNvSpPr/>
              <p:nvPr/>
            </p:nvSpPr>
            <p:spPr>
              <a:xfrm flipH="1">
                <a:off x="6843240" y="948960"/>
                <a:ext cx="1088640" cy="117900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156" name="CustomShape 116"/>
              <p:cNvSpPr/>
              <p:nvPr/>
            </p:nvSpPr>
            <p:spPr>
              <a:xfrm flipV="1">
                <a:off x="7826040" y="233640"/>
                <a:ext cx="1317600" cy="104976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157" name="CustomShape 117"/>
              <p:cNvSpPr/>
              <p:nvPr/>
            </p:nvSpPr>
            <p:spPr>
              <a:xfrm flipH="1">
                <a:off x="6953760" y="759240"/>
                <a:ext cx="634680" cy="122112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158" name="CustomShape 118"/>
              <p:cNvSpPr/>
              <p:nvPr/>
            </p:nvSpPr>
            <p:spPr>
              <a:xfrm flipH="1">
                <a:off x="6502320" y="821880"/>
                <a:ext cx="1035000" cy="121608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159" name="CustomShape 119"/>
              <p:cNvSpPr/>
              <p:nvPr/>
            </p:nvSpPr>
            <p:spPr>
              <a:xfrm flipH="1">
                <a:off x="6411240" y="599400"/>
                <a:ext cx="1219680" cy="122112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160" name="CustomShape 120"/>
              <p:cNvSpPr/>
              <p:nvPr/>
            </p:nvSpPr>
            <p:spPr>
              <a:xfrm>
                <a:off x="7761960" y="770760"/>
                <a:ext cx="194760" cy="122112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61" name="CustomShape 121"/>
              <p:cNvSpPr/>
              <p:nvPr/>
            </p:nvSpPr>
            <p:spPr>
              <a:xfrm>
                <a:off x="7814160" y="765720"/>
                <a:ext cx="514080" cy="122112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162" name="CustomShape 122"/>
              <p:cNvSpPr/>
              <p:nvPr/>
            </p:nvSpPr>
            <p:spPr>
              <a:xfrm>
                <a:off x="7857720" y="605880"/>
                <a:ext cx="730080" cy="122112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63" name="CustomShape 123"/>
              <p:cNvSpPr/>
              <p:nvPr/>
            </p:nvSpPr>
            <p:spPr>
              <a:xfrm>
                <a:off x="7998840" y="1351800"/>
                <a:ext cx="245880" cy="7592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64" name="CustomShape 124"/>
              <p:cNvSpPr/>
              <p:nvPr/>
            </p:nvSpPr>
            <p:spPr>
              <a:xfrm flipV="1" rot="19660800">
                <a:off x="7611480" y="1102320"/>
                <a:ext cx="223560" cy="42660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65" name="CustomShape 125"/>
              <p:cNvSpPr/>
              <p:nvPr/>
            </p:nvSpPr>
            <p:spPr>
              <a:xfrm flipH="1">
                <a:off x="6341760" y="417600"/>
                <a:ext cx="1303200" cy="122112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66" name="CustomShape 126"/>
              <p:cNvSpPr/>
              <p:nvPr/>
            </p:nvSpPr>
            <p:spPr>
              <a:xfrm flipH="1">
                <a:off x="6710400" y="159480"/>
                <a:ext cx="947160" cy="117900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67" name="CustomShape 127"/>
              <p:cNvSpPr/>
              <p:nvPr/>
            </p:nvSpPr>
            <p:spPr>
              <a:xfrm>
                <a:off x="7722360" y="657000"/>
                <a:ext cx="388800" cy="117900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68" name="CustomShape 128"/>
              <p:cNvSpPr/>
              <p:nvPr/>
            </p:nvSpPr>
            <p:spPr>
              <a:xfrm flipH="1">
                <a:off x="6555240" y="1283760"/>
                <a:ext cx="557280" cy="7826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69" name="CustomShape 129"/>
              <p:cNvSpPr/>
              <p:nvPr/>
            </p:nvSpPr>
            <p:spPr>
              <a:xfrm flipH="1">
                <a:off x="6816960" y="457920"/>
                <a:ext cx="357120" cy="781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0" name="CustomShape 130"/>
              <p:cNvSpPr/>
              <p:nvPr/>
            </p:nvSpPr>
            <p:spPr>
              <a:xfrm flipH="1">
                <a:off x="7228080" y="225000"/>
                <a:ext cx="214560" cy="781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1" name="CustomShape 131"/>
              <p:cNvSpPr/>
              <p:nvPr/>
            </p:nvSpPr>
            <p:spPr>
              <a:xfrm>
                <a:off x="8562600" y="1170000"/>
                <a:ext cx="516960" cy="8218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72" name="CustomShape 132"/>
              <p:cNvSpPr/>
              <p:nvPr/>
            </p:nvSpPr>
            <p:spPr>
              <a:xfrm>
                <a:off x="8294400" y="753840"/>
                <a:ext cx="777600" cy="5457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3" name="CustomShape 133"/>
              <p:cNvSpPr/>
              <p:nvPr/>
            </p:nvSpPr>
            <p:spPr>
              <a:xfrm>
                <a:off x="8323200" y="172440"/>
                <a:ext cx="340200" cy="7315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4" name="CustomShape 134"/>
              <p:cNvSpPr/>
              <p:nvPr/>
            </p:nvSpPr>
            <p:spPr>
              <a:xfrm rot="20253000">
                <a:off x="7986960" y="783720"/>
                <a:ext cx="228960" cy="430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75" name="CustomShape 135"/>
              <p:cNvSpPr/>
              <p:nvPr/>
            </p:nvSpPr>
            <p:spPr>
              <a:xfrm flipH="1" rot="1347000">
                <a:off x="7177320" y="770760"/>
                <a:ext cx="224640" cy="43200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76" name="PlaceHolder 136"/>
          <p:cNvSpPr>
            <a:spLocks noGrp="1"/>
          </p:cNvSpPr>
          <p:nvPr>
            <p:ph type="title"/>
          </p:nvPr>
        </p:nvSpPr>
        <p:spPr>
          <a:xfrm>
            <a:off x="685800" y="301320"/>
            <a:ext cx="7772400" cy="146196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77" name="PlaceHolder 137"/>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799"/>
              </a:spcBef>
              <a:buClr>
                <a:srgbClr val="fe1f08"/>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Second Outline Level</a:t>
            </a:r>
            <a:endParaRPr b="0" lang="en-US" sz="3200" spc="-1" strike="noStrike">
              <a:solidFill>
                <a:srgbClr val="ffcc00"/>
              </a:solidFill>
              <a:latin typeface="Arial Black"/>
            </a:endParaRPr>
          </a:p>
          <a:p>
            <a:pPr lvl="2" marL="1143000" indent="-228600">
              <a:spcBef>
                <a:spcPts val="799"/>
              </a:spcBef>
              <a:buClr>
                <a:srgbClr val="ffcc00"/>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Third Outline Level</a:t>
            </a:r>
            <a:endParaRPr b="0" lang="en-US" sz="3200" spc="-1" strike="noStrike">
              <a:solidFill>
                <a:srgbClr val="ffcc00"/>
              </a:solidFill>
              <a:latin typeface="Arial Black"/>
            </a:endParaRPr>
          </a:p>
          <a:p>
            <a:pPr lvl="3" marL="16002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Fourth Outline Level</a:t>
            </a:r>
            <a:endParaRPr b="0" lang="en-US" sz="3200" spc="-1" strike="noStrike">
              <a:solidFill>
                <a:srgbClr val="ffcc00"/>
              </a:solidFill>
              <a:latin typeface="Arial Black"/>
            </a:endParaRPr>
          </a:p>
          <a:p>
            <a:pPr lvl="4"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Fifth Outline Level</a:t>
            </a:r>
            <a:endParaRPr b="0" lang="en-US" sz="3200" spc="-1" strike="noStrike">
              <a:solidFill>
                <a:srgbClr val="ffcc00"/>
              </a:solidFill>
              <a:latin typeface="Arial Black"/>
            </a:endParaRPr>
          </a:p>
          <a:p>
            <a:pPr lvl="5"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Sixth Outline Level</a:t>
            </a:r>
            <a:endParaRPr b="0" lang="en-US" sz="3200" spc="-1" strike="noStrike">
              <a:solidFill>
                <a:srgbClr val="ffcc00"/>
              </a:solidFill>
              <a:latin typeface="Arial Black"/>
            </a:endParaRPr>
          </a:p>
          <a:p>
            <a:pPr lvl="6"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Seventh Outline Level</a:t>
            </a:r>
            <a:endParaRPr b="0" lang="en-US" sz="3200" spc="-1" strike="noStrike">
              <a:solidFill>
                <a:srgbClr val="ffcc00"/>
              </a:solidFill>
              <a:latin typeface="Arial Black"/>
            </a:endParaRPr>
          </a:p>
        </p:txBody>
      </p:sp>
      <p:sp>
        <p:nvSpPr>
          <p:cNvPr id="178" name="PlaceHolder 138"/>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79" name="PlaceHolder 139"/>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80" name="PlaceHolder 140"/>
          <p:cNvSpPr>
            <a:spLocks noGrp="1"/>
          </p:cNvSpPr>
          <p:nvPr>
            <p:ph type="sldNum"/>
          </p:nvPr>
        </p:nvSpPr>
        <p:spPr>
          <a:xfrm>
            <a:off x="6553080" y="6248520"/>
            <a:ext cx="1905120" cy="45720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CC12860-CCF6-4569-A0A0-73D97DE271C3}" type="slidenum">
              <a:rPr b="0" lang="en-US" sz="1400" spc="-1" strike="noStrike">
                <a:latin typeface="Arial Black"/>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320"/>
            <a:ext cx="82296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18" name="PlaceHolder 2"/>
          <p:cNvSpPr>
            <a:spLocks noGrp="1"/>
          </p:cNvSpPr>
          <p:nvPr>
            <p:ph type="body"/>
          </p:nvPr>
        </p:nvSpPr>
        <p:spPr>
          <a:xfrm>
            <a:off x="457200" y="1600200"/>
            <a:ext cx="8229600" cy="4525920"/>
          </a:xfrm>
          <a:prstGeom prst="rect">
            <a:avLst/>
          </a:prstGeom>
        </p:spPr>
        <p:txBody>
          <a:bodyPr lIns="90000" rIns="90000" tIns="46800" bIns="46800">
            <a:normAutofit/>
          </a:bodyPr>
          <a:p>
            <a:pPr marL="342720" indent="-34272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742680" indent="-2854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219" name="PlaceHolder 3"/>
          <p:cNvSpPr>
            <a:spLocks noGrp="1"/>
          </p:cNvSpPr>
          <p:nvPr>
            <p:ph type="dt"/>
          </p:nvPr>
        </p:nvSpPr>
        <p:spPr>
          <a:xfrm>
            <a:off x="456840" y="6244920"/>
            <a:ext cx="2133720" cy="47628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20" name="PlaceHolder 4"/>
          <p:cNvSpPr>
            <a:spLocks noGrp="1"/>
          </p:cNvSpPr>
          <p:nvPr>
            <p:ph type="ftr"/>
          </p:nvPr>
        </p:nvSpPr>
        <p:spPr>
          <a:xfrm>
            <a:off x="3124080" y="6244920"/>
            <a:ext cx="2895840" cy="47628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21" name="PlaceHolder 5"/>
          <p:cNvSpPr>
            <a:spLocks noGrp="1"/>
          </p:cNvSpPr>
          <p:nvPr>
            <p:ph type="sldNum"/>
          </p:nvPr>
        </p:nvSpPr>
        <p:spPr>
          <a:xfrm>
            <a:off x="6552720" y="6244920"/>
            <a:ext cx="2133720" cy="47628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F3EAF5E-7188-4713-A59E-B38E8D486A32}" type="slidenum">
              <a:rPr b="0" lang="en-US" sz="1400" spc="-1" strike="noStrike">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0cbb6"/>
        </a:solidFill>
      </p:bgPr>
    </p:bg>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4320"/>
            <a:ext cx="82296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59" name="PlaceHolder 2"/>
          <p:cNvSpPr>
            <a:spLocks noGrp="1"/>
          </p:cNvSpPr>
          <p:nvPr>
            <p:ph type="body"/>
          </p:nvPr>
        </p:nvSpPr>
        <p:spPr>
          <a:xfrm>
            <a:off x="457200" y="1600200"/>
            <a:ext cx="8229600" cy="4525920"/>
          </a:xfrm>
          <a:prstGeom prst="rect">
            <a:avLst/>
          </a:prstGeom>
        </p:spPr>
        <p:txBody>
          <a:bodyPr lIns="90000" rIns="90000" tIns="46800" bIns="46800">
            <a:normAutofit/>
          </a:bodyPr>
          <a:p>
            <a:pPr marL="342720" indent="-34272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742680" indent="-2854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260" name="PlaceHolder 3"/>
          <p:cNvSpPr>
            <a:spLocks noGrp="1"/>
          </p:cNvSpPr>
          <p:nvPr>
            <p:ph type="dt"/>
          </p:nvPr>
        </p:nvSpPr>
        <p:spPr>
          <a:xfrm>
            <a:off x="456840" y="6244920"/>
            <a:ext cx="2133720" cy="47628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61" name="PlaceHolder 4"/>
          <p:cNvSpPr>
            <a:spLocks noGrp="1"/>
          </p:cNvSpPr>
          <p:nvPr>
            <p:ph type="ftr"/>
          </p:nvPr>
        </p:nvSpPr>
        <p:spPr>
          <a:xfrm>
            <a:off x="3124080" y="6244920"/>
            <a:ext cx="2895840" cy="47628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62" name="PlaceHolder 5"/>
          <p:cNvSpPr>
            <a:spLocks noGrp="1"/>
          </p:cNvSpPr>
          <p:nvPr>
            <p:ph type="sldNum"/>
          </p:nvPr>
        </p:nvSpPr>
        <p:spPr>
          <a:xfrm>
            <a:off x="6552720" y="6244920"/>
            <a:ext cx="2133720" cy="47628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22C7EDB-6CFA-425A-8515-01964B6D8257}" type="slidenum">
              <a:rPr b="0" lang="en-US" sz="1400" spc="-1" strike="noStrike">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9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Click to edit the title text format</a:t>
            </a:r>
            <a:endParaRPr b="0" lang="en-US" sz="4400" spc="-1" strike="noStrike">
              <a:solidFill>
                <a:srgbClr val="b7e7ff"/>
              </a:solidFill>
              <a:latin typeface="Arial"/>
            </a:endParaRPr>
          </a:p>
        </p:txBody>
      </p:sp>
      <p:sp>
        <p:nvSpPr>
          <p:cNvPr id="300" name="PlaceHolder 2"/>
          <p:cNvSpPr>
            <a:spLocks noGrp="1"/>
          </p:cNvSpPr>
          <p:nvPr>
            <p:ph type="body"/>
          </p:nvPr>
        </p:nvSpPr>
        <p:spPr>
          <a:xfrm>
            <a:off x="301680" y="1676160"/>
            <a:ext cx="8540640" cy="4422600"/>
          </a:xfrm>
          <a:prstGeom prst="rect">
            <a:avLst/>
          </a:prstGeom>
        </p:spPr>
        <p:txBody>
          <a:bodyPr lIns="90000" rIns="90000" tIns="46800" bIns="46800">
            <a:normAutofit/>
          </a:bodyPr>
          <a:p>
            <a:pPr marL="342720" indent="-34272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2680" indent="-28548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301" name="PlaceHolder 3"/>
          <p:cNvSpPr>
            <a:spLocks noGrp="1"/>
          </p:cNvSpPr>
          <p:nvPr>
            <p:ph type="dt"/>
          </p:nvPr>
        </p:nvSpPr>
        <p:spPr>
          <a:xfrm>
            <a:off x="304920" y="6244920"/>
            <a:ext cx="2286000" cy="47628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02" name="PlaceHolder 4"/>
          <p:cNvSpPr>
            <a:spLocks noGrp="1"/>
          </p:cNvSpPr>
          <p:nvPr>
            <p:ph type="ftr"/>
          </p:nvPr>
        </p:nvSpPr>
        <p:spPr>
          <a:xfrm>
            <a:off x="3124080" y="6244920"/>
            <a:ext cx="2895840" cy="47628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03" name="PlaceHolder 5"/>
          <p:cNvSpPr>
            <a:spLocks noGrp="1"/>
          </p:cNvSpPr>
          <p:nvPr>
            <p:ph type="sldNum"/>
          </p:nvPr>
        </p:nvSpPr>
        <p:spPr>
          <a:xfrm>
            <a:off x="6553080" y="6244920"/>
            <a:ext cx="2286000" cy="476280"/>
          </a:xfrm>
          <a:prstGeom prst="rect">
            <a:avLst/>
          </a:prstGeom>
        </p:spPr>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E25130B-4B0B-4C02-8290-8912B696A30A}" type="slidenum">
              <a:rPr b="0" lang="en-US" sz="1400" spc="-1" strike="noStrike">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40" name="Picture 2" descr=""/>
          <p:cNvPicPr/>
          <p:nvPr/>
        </p:nvPicPr>
        <p:blipFill>
          <a:blip r:embed="rId2"/>
          <a:stretch/>
        </p:blipFill>
        <p:spPr>
          <a:xfrm>
            <a:off x="0" y="0"/>
            <a:ext cx="9144000" cy="6858000"/>
          </a:xfrm>
          <a:prstGeom prst="rect">
            <a:avLst/>
          </a:prstGeom>
          <a:ln>
            <a:noFill/>
          </a:ln>
        </p:spPr>
      </p:pic>
      <p:sp>
        <p:nvSpPr>
          <p:cNvPr id="341" name="PlaceHolder 1"/>
          <p:cNvSpPr>
            <a:spLocks noGrp="1"/>
          </p:cNvSpPr>
          <p:nvPr>
            <p:ph type="title"/>
          </p:nvPr>
        </p:nvSpPr>
        <p:spPr>
          <a:xfrm>
            <a:off x="685800" y="609120"/>
            <a:ext cx="77724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3300"/>
                </a:solidFill>
                <a:latin typeface="Arial"/>
              </a:rPr>
              <a:t>Click to edit the title text format</a:t>
            </a:r>
            <a:endParaRPr b="0" lang="en-US" sz="4400" spc="-1" strike="noStrike">
              <a:solidFill>
                <a:srgbClr val="003300"/>
              </a:solidFill>
              <a:latin typeface="Arial"/>
            </a:endParaRPr>
          </a:p>
        </p:txBody>
      </p:sp>
      <p:sp>
        <p:nvSpPr>
          <p:cNvPr id="342" name="PlaceHolder 2"/>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SzPct val="102964"/>
              <a:buBlip>
                <a:blip r:embed="rId3"/>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Click to edit the outline text format</a:t>
            </a:r>
            <a:endParaRPr b="0" lang="en-US" sz="3200" spc="-1" strike="noStrike">
              <a:solidFill>
                <a:srgbClr val="003300"/>
              </a:solidFill>
              <a:latin typeface="Arial"/>
            </a:endParaRPr>
          </a:p>
          <a:p>
            <a:pPr lvl="1" marL="742680" indent="-28548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Second Outline Level</a:t>
            </a:r>
            <a:endParaRPr b="0" lang="en-US" sz="3200" spc="-1" strike="noStrike">
              <a:solidFill>
                <a:srgbClr val="003300"/>
              </a:solidFill>
              <a:latin typeface="Arial"/>
            </a:endParaRPr>
          </a:p>
          <a:p>
            <a:pPr lvl="2" marL="11430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Third Outline Level</a:t>
            </a:r>
            <a:endParaRPr b="0" lang="en-US" sz="3200" spc="-1" strike="noStrike">
              <a:solidFill>
                <a:srgbClr val="003300"/>
              </a:solidFill>
              <a:latin typeface="Arial"/>
            </a:endParaRPr>
          </a:p>
          <a:p>
            <a:pPr lvl="3" marL="16002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Fourth Outline Level</a:t>
            </a:r>
            <a:endParaRPr b="0" lang="en-US" sz="3200" spc="-1" strike="noStrike">
              <a:solidFill>
                <a:srgbClr val="003300"/>
              </a:solidFill>
              <a:latin typeface="Arial"/>
            </a:endParaRPr>
          </a:p>
          <a:p>
            <a:pPr lvl="4"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Fifth Outline Level</a:t>
            </a:r>
            <a:endParaRPr b="0" lang="en-US" sz="3200" spc="-1" strike="noStrike">
              <a:solidFill>
                <a:srgbClr val="003300"/>
              </a:solidFill>
              <a:latin typeface="Arial"/>
            </a:endParaRPr>
          </a:p>
          <a:p>
            <a:pPr lvl="5"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Sixth Outline Level</a:t>
            </a:r>
            <a:endParaRPr b="0" lang="en-US" sz="3200" spc="-1" strike="noStrike">
              <a:solidFill>
                <a:srgbClr val="003300"/>
              </a:solidFill>
              <a:latin typeface="Arial"/>
            </a:endParaRPr>
          </a:p>
          <a:p>
            <a:pPr lvl="6"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Seventh Outline Level</a:t>
            </a:r>
            <a:endParaRPr b="0" lang="en-US" sz="3200" spc="-1" strike="noStrike">
              <a:solidFill>
                <a:srgbClr val="003300"/>
              </a:solidFill>
              <a:latin typeface="Arial"/>
            </a:endParaRPr>
          </a:p>
        </p:txBody>
      </p:sp>
      <p:sp>
        <p:nvSpPr>
          <p:cNvPr id="343" name="PlaceHolder 3"/>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44" name="PlaceHolder 4"/>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45" name="PlaceHolder 5"/>
          <p:cNvSpPr>
            <a:spLocks noGrp="1"/>
          </p:cNvSpPr>
          <p:nvPr>
            <p:ph type="sldNum"/>
          </p:nvPr>
        </p:nvSpPr>
        <p:spPr>
          <a:xfrm>
            <a:off x="6553080" y="6248520"/>
            <a:ext cx="1905120" cy="45720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F3FCA3C-D36A-4C7E-96D8-3D0138390E65}" type="slidenum">
              <a:rPr b="0" lang="en-US" sz="1400" spc="-1" strike="noStrike">
                <a:latin typeface="Arial"/>
                <a:ea typeface="ＭＳ Ｐゴシック"/>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dceaae"/>
                </a:solidFill>
                <a:latin typeface="Arial"/>
              </a:rPr>
              <a:t>Click to edit the title text format</a:t>
            </a:r>
            <a:endParaRPr b="0" lang="en-US" sz="4400" spc="-1" strike="noStrike">
              <a:solidFill>
                <a:srgbClr val="dceaae"/>
              </a:solidFill>
              <a:latin typeface="Arial"/>
            </a:endParaRPr>
          </a:p>
        </p:txBody>
      </p:sp>
      <p:sp>
        <p:nvSpPr>
          <p:cNvPr id="383" name="PlaceHolder 2"/>
          <p:cNvSpPr>
            <a:spLocks noGrp="1"/>
          </p:cNvSpPr>
          <p:nvPr>
            <p:ph type="body"/>
          </p:nvPr>
        </p:nvSpPr>
        <p:spPr>
          <a:xfrm>
            <a:off x="301680" y="1676160"/>
            <a:ext cx="8540640" cy="4422600"/>
          </a:xfrm>
          <a:prstGeom prst="rect">
            <a:avLst/>
          </a:prstGeom>
        </p:spPr>
        <p:txBody>
          <a:bodyPr lIns="90000" rIns="90000" tIns="46800" bIns="46800">
            <a:normAutofit/>
          </a:bodyPr>
          <a:p>
            <a:pPr marL="342720" indent="-34272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2680" indent="-28548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384" name="PlaceHolder 3"/>
          <p:cNvSpPr>
            <a:spLocks noGrp="1"/>
          </p:cNvSpPr>
          <p:nvPr>
            <p:ph type="dt"/>
          </p:nvPr>
        </p:nvSpPr>
        <p:spPr>
          <a:xfrm>
            <a:off x="304920" y="6244920"/>
            <a:ext cx="2286000" cy="47628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85" name="PlaceHolder 4"/>
          <p:cNvSpPr>
            <a:spLocks noGrp="1"/>
          </p:cNvSpPr>
          <p:nvPr>
            <p:ph type="ftr"/>
          </p:nvPr>
        </p:nvSpPr>
        <p:spPr>
          <a:xfrm>
            <a:off x="3124080" y="6244920"/>
            <a:ext cx="2895840" cy="47628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86" name="PlaceHolder 5"/>
          <p:cNvSpPr>
            <a:spLocks noGrp="1"/>
          </p:cNvSpPr>
          <p:nvPr>
            <p:ph type="sldNum"/>
          </p:nvPr>
        </p:nvSpPr>
        <p:spPr>
          <a:xfrm>
            <a:off x="6553080" y="6244920"/>
            <a:ext cx="2286000" cy="476280"/>
          </a:xfrm>
          <a:prstGeom prst="rect">
            <a:avLst/>
          </a:prstGeom>
        </p:spPr>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4663BC7-AB48-459E-A737-1E5A0AB5026D}" type="slidenum">
              <a:rPr b="0" lang="en-US" sz="1400" spc="-1" strike="noStrike">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423" name="Group 1"/>
          <p:cNvGrpSpPr/>
          <p:nvPr/>
        </p:nvGrpSpPr>
        <p:grpSpPr>
          <a:xfrm>
            <a:off x="2011320" y="245160"/>
            <a:ext cx="6895800" cy="5452200"/>
            <a:chOff x="2011320" y="245160"/>
            <a:chExt cx="6895800" cy="5452200"/>
          </a:xfrm>
        </p:grpSpPr>
        <p:grpSp>
          <p:nvGrpSpPr>
            <p:cNvPr id="424" name="Group 2"/>
            <p:cNvGrpSpPr/>
            <p:nvPr/>
          </p:nvGrpSpPr>
          <p:grpSpPr>
            <a:xfrm>
              <a:off x="3484080" y="955800"/>
              <a:ext cx="945720" cy="709560"/>
              <a:chOff x="3484080" y="955800"/>
              <a:chExt cx="945720" cy="709560"/>
            </a:xfrm>
          </p:grpSpPr>
          <p:sp>
            <p:nvSpPr>
              <p:cNvPr id="425" name="CustomShape 3"/>
              <p:cNvSpPr/>
              <p:nvPr/>
            </p:nvSpPr>
            <p:spPr>
              <a:xfrm>
                <a:off x="3484080" y="955800"/>
                <a:ext cx="945720" cy="70956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426" name="CustomShape 4"/>
              <p:cNvSpPr/>
              <p:nvPr/>
            </p:nvSpPr>
            <p:spPr>
              <a:xfrm>
                <a:off x="3823920" y="1267560"/>
                <a:ext cx="230040" cy="131760"/>
              </a:xfrm>
              <a:prstGeom prst="ellipse">
                <a:avLst/>
              </a:prstGeom>
              <a:gradFill rotWithShape="0">
                <a:gsLst>
                  <a:gs pos="0">
                    <a:srgbClr val="ff8b17"/>
                  </a:gs>
                  <a:gs pos="100000">
                    <a:srgbClr val="af273e"/>
                  </a:gs>
                </a:gsLst>
                <a:path path="rect"/>
              </a:gradFill>
              <a:ln>
                <a:noFill/>
              </a:ln>
            </p:spPr>
            <p:style>
              <a:lnRef idx="0"/>
              <a:fillRef idx="0"/>
              <a:effectRef idx="0"/>
              <a:fontRef idx="minor"/>
            </p:style>
          </p:sp>
        </p:grpSp>
        <p:grpSp>
          <p:nvGrpSpPr>
            <p:cNvPr id="427" name="Group 5"/>
            <p:cNvGrpSpPr/>
            <p:nvPr/>
          </p:nvGrpSpPr>
          <p:grpSpPr>
            <a:xfrm>
              <a:off x="2011320" y="245160"/>
              <a:ext cx="6895800" cy="5452200"/>
              <a:chOff x="2011320" y="245160"/>
              <a:chExt cx="6895800" cy="5452200"/>
            </a:xfrm>
          </p:grpSpPr>
          <p:grpSp>
            <p:nvGrpSpPr>
              <p:cNvPr id="428" name="Group 6"/>
              <p:cNvGrpSpPr/>
              <p:nvPr/>
            </p:nvGrpSpPr>
            <p:grpSpPr>
              <a:xfrm>
                <a:off x="2011320" y="245160"/>
                <a:ext cx="6890760" cy="5452200"/>
                <a:chOff x="2011320" y="245160"/>
                <a:chExt cx="6890760" cy="5452200"/>
              </a:xfrm>
            </p:grpSpPr>
            <p:grpSp>
              <p:nvGrpSpPr>
                <p:cNvPr id="429" name="Group 7"/>
                <p:cNvGrpSpPr/>
                <p:nvPr/>
              </p:nvGrpSpPr>
              <p:grpSpPr>
                <a:xfrm>
                  <a:off x="3735720" y="1266480"/>
                  <a:ext cx="3599280" cy="2650680"/>
                  <a:chOff x="3735720" y="1266480"/>
                  <a:chExt cx="3599280" cy="2650680"/>
                </a:xfrm>
              </p:grpSpPr>
              <p:sp>
                <p:nvSpPr>
                  <p:cNvPr id="430" name="CustomShape 8"/>
                  <p:cNvSpPr/>
                  <p:nvPr/>
                </p:nvSpPr>
                <p:spPr>
                  <a:xfrm>
                    <a:off x="3735720" y="1266480"/>
                    <a:ext cx="3599280" cy="265068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431" name="CustomShape 9"/>
                  <p:cNvSpPr/>
                  <p:nvPr/>
                </p:nvSpPr>
                <p:spPr>
                  <a:xfrm>
                    <a:off x="5109480" y="2234520"/>
                    <a:ext cx="712440" cy="500400"/>
                  </a:xfrm>
                  <a:prstGeom prst="ellipse">
                    <a:avLst/>
                  </a:prstGeom>
                  <a:gradFill rotWithShape="0">
                    <a:gsLst>
                      <a:gs pos="0">
                        <a:srgbClr val="ffe103"/>
                      </a:gs>
                      <a:gs pos="100000">
                        <a:srgbClr val="af273e"/>
                      </a:gs>
                    </a:gsLst>
                    <a:path path="rect"/>
                  </a:gradFill>
                  <a:ln>
                    <a:noFill/>
                  </a:ln>
                </p:spPr>
                <p:style>
                  <a:lnRef idx="0"/>
                  <a:fillRef idx="0"/>
                  <a:effectRef idx="0"/>
                  <a:fontRef idx="minor"/>
                </p:style>
              </p:sp>
            </p:grpSp>
            <p:grpSp>
              <p:nvGrpSpPr>
                <p:cNvPr id="432" name="Group 10"/>
                <p:cNvGrpSpPr/>
                <p:nvPr/>
              </p:nvGrpSpPr>
              <p:grpSpPr>
                <a:xfrm>
                  <a:off x="2011320" y="245160"/>
                  <a:ext cx="6890760" cy="5452200"/>
                  <a:chOff x="2011320" y="245160"/>
                  <a:chExt cx="6890760" cy="5452200"/>
                </a:xfrm>
              </p:grpSpPr>
              <p:grpSp>
                <p:nvGrpSpPr>
                  <p:cNvPr id="433" name="Group 11"/>
                  <p:cNvGrpSpPr/>
                  <p:nvPr/>
                </p:nvGrpSpPr>
                <p:grpSpPr>
                  <a:xfrm>
                    <a:off x="5760360" y="2323080"/>
                    <a:ext cx="2559960" cy="2740320"/>
                    <a:chOff x="5760360" y="2323080"/>
                    <a:chExt cx="2559960" cy="2740320"/>
                  </a:xfrm>
                </p:grpSpPr>
                <p:sp>
                  <p:nvSpPr>
                    <p:cNvPr id="434" name="CustomShape 12"/>
                    <p:cNvSpPr/>
                    <p:nvPr/>
                  </p:nvSpPr>
                  <p:spPr>
                    <a:xfrm rot="2711400">
                      <a:off x="5582880" y="3020760"/>
                      <a:ext cx="2127600" cy="385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35" name="CustomShape 13"/>
                    <p:cNvSpPr/>
                    <p:nvPr/>
                  </p:nvSpPr>
                  <p:spPr>
                    <a:xfrm rot="2711400">
                      <a:off x="7134480" y="4143960"/>
                      <a:ext cx="113976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436" name="Group 14"/>
                  <p:cNvGrpSpPr/>
                  <p:nvPr/>
                </p:nvGrpSpPr>
                <p:grpSpPr>
                  <a:xfrm>
                    <a:off x="5787360" y="2147040"/>
                    <a:ext cx="3040200" cy="2530440"/>
                    <a:chOff x="5787360" y="2147040"/>
                    <a:chExt cx="3040200" cy="2530440"/>
                  </a:xfrm>
                </p:grpSpPr>
                <p:sp>
                  <p:nvSpPr>
                    <p:cNvPr id="437" name="CustomShape 15"/>
                    <p:cNvSpPr/>
                    <p:nvPr/>
                  </p:nvSpPr>
                  <p:spPr>
                    <a:xfrm rot="2103600">
                      <a:off x="5707080" y="2750400"/>
                      <a:ext cx="2235600" cy="4266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38" name="CustomShape 16"/>
                    <p:cNvSpPr/>
                    <p:nvPr/>
                  </p:nvSpPr>
                  <p:spPr>
                    <a:xfrm rot="2103600">
                      <a:off x="7542360" y="3720960"/>
                      <a:ext cx="1200960" cy="6721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39" name="Group 17"/>
                  <p:cNvGrpSpPr/>
                  <p:nvPr/>
                </p:nvGrpSpPr>
                <p:grpSpPr>
                  <a:xfrm>
                    <a:off x="5774760" y="2062440"/>
                    <a:ext cx="3097800" cy="1994400"/>
                    <a:chOff x="5774760" y="2062440"/>
                    <a:chExt cx="3097800" cy="1994400"/>
                  </a:xfrm>
                </p:grpSpPr>
                <p:sp>
                  <p:nvSpPr>
                    <p:cNvPr id="440" name="CustomShape 18"/>
                    <p:cNvSpPr/>
                    <p:nvPr/>
                  </p:nvSpPr>
                  <p:spPr>
                    <a:xfrm rot="1582800">
                      <a:off x="5746680" y="2518200"/>
                      <a:ext cx="2140560" cy="374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41" name="CustomShape 19"/>
                    <p:cNvSpPr/>
                    <p:nvPr/>
                  </p:nvSpPr>
                  <p:spPr>
                    <a:xfrm rot="1582800">
                      <a:off x="7652520" y="3245040"/>
                      <a:ext cx="1149120" cy="5868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42" name="Group 20"/>
                  <p:cNvGrpSpPr/>
                  <p:nvPr/>
                </p:nvGrpSpPr>
                <p:grpSpPr>
                  <a:xfrm>
                    <a:off x="5767920" y="1968840"/>
                    <a:ext cx="3134160" cy="1608120"/>
                    <a:chOff x="5767920" y="1968840"/>
                    <a:chExt cx="3134160" cy="1608120"/>
                  </a:xfrm>
                </p:grpSpPr>
                <p:sp>
                  <p:nvSpPr>
                    <p:cNvPr id="443" name="CustomShape 21"/>
                    <p:cNvSpPr/>
                    <p:nvPr/>
                  </p:nvSpPr>
                  <p:spPr>
                    <a:xfrm rot="1080000">
                      <a:off x="5781240" y="2278080"/>
                      <a:ext cx="2067480" cy="41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44" name="CustomShape 22"/>
                    <p:cNvSpPr/>
                    <p:nvPr/>
                  </p:nvSpPr>
                  <p:spPr>
                    <a:xfrm rot="1080000">
                      <a:off x="7718040" y="2771280"/>
                      <a:ext cx="1110600" cy="6498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45" name="Group 23"/>
                  <p:cNvGrpSpPr/>
                  <p:nvPr/>
                </p:nvGrpSpPr>
                <p:grpSpPr>
                  <a:xfrm>
                    <a:off x="5806080" y="1878120"/>
                    <a:ext cx="2938680" cy="1002240"/>
                    <a:chOff x="5806080" y="1878120"/>
                    <a:chExt cx="2938680" cy="1002240"/>
                  </a:xfrm>
                </p:grpSpPr>
                <p:sp>
                  <p:nvSpPr>
                    <p:cNvPr id="446" name="CustomShape 24"/>
                    <p:cNvSpPr/>
                    <p:nvPr/>
                  </p:nvSpPr>
                  <p:spPr>
                    <a:xfrm rot="463200">
                      <a:off x="5823000" y="2004120"/>
                      <a:ext cx="1903680" cy="384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47" name="CustomShape 25"/>
                    <p:cNvSpPr/>
                    <p:nvPr/>
                  </p:nvSpPr>
                  <p:spPr>
                    <a:xfrm rot="463200">
                      <a:off x="7685640" y="2211120"/>
                      <a:ext cx="1023120" cy="603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48" name="Group 26"/>
                  <p:cNvGrpSpPr/>
                  <p:nvPr/>
                </p:nvGrpSpPr>
                <p:grpSpPr>
                  <a:xfrm>
                    <a:off x="5851080" y="1813680"/>
                    <a:ext cx="2658960" cy="444960"/>
                    <a:chOff x="5851080" y="1813680"/>
                    <a:chExt cx="2658960" cy="444960"/>
                  </a:xfrm>
                </p:grpSpPr>
                <p:sp>
                  <p:nvSpPr>
                    <p:cNvPr id="449" name="CustomShape 27"/>
                    <p:cNvSpPr/>
                    <p:nvPr/>
                  </p:nvSpPr>
                  <p:spPr>
                    <a:xfrm rot="21515400">
                      <a:off x="5853960" y="1849320"/>
                      <a:ext cx="1730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50" name="CustomShape 28"/>
                    <p:cNvSpPr/>
                    <p:nvPr/>
                  </p:nvSpPr>
                  <p:spPr>
                    <a:xfrm rot="21515400">
                      <a:off x="7575480" y="1825200"/>
                      <a:ext cx="929520" cy="421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51" name="Group 29"/>
                  <p:cNvGrpSpPr/>
                  <p:nvPr/>
                </p:nvGrpSpPr>
                <p:grpSpPr>
                  <a:xfrm>
                    <a:off x="5788440" y="1304640"/>
                    <a:ext cx="2364120" cy="784080"/>
                    <a:chOff x="5788440" y="1304640"/>
                    <a:chExt cx="2364120" cy="784080"/>
                  </a:xfrm>
                </p:grpSpPr>
                <p:sp>
                  <p:nvSpPr>
                    <p:cNvPr id="452" name="CustomShape 30"/>
                    <p:cNvSpPr/>
                    <p:nvPr/>
                  </p:nvSpPr>
                  <p:spPr>
                    <a:xfrm rot="20797200">
                      <a:off x="5798160" y="1650960"/>
                      <a:ext cx="1520280" cy="265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53" name="CustomShape 31"/>
                    <p:cNvSpPr/>
                    <p:nvPr/>
                  </p:nvSpPr>
                  <p:spPr>
                    <a:xfrm rot="20797200">
                      <a:off x="7299000" y="1393200"/>
                      <a:ext cx="816480" cy="41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54" name="Group 32"/>
                  <p:cNvGrpSpPr/>
                  <p:nvPr/>
                </p:nvGrpSpPr>
                <p:grpSpPr>
                  <a:xfrm>
                    <a:off x="2646000" y="2472120"/>
                    <a:ext cx="2557080" cy="2742840"/>
                    <a:chOff x="2646000" y="2472120"/>
                    <a:chExt cx="2557080" cy="2742840"/>
                  </a:xfrm>
                </p:grpSpPr>
                <p:sp>
                  <p:nvSpPr>
                    <p:cNvPr id="455" name="CustomShape 33"/>
                    <p:cNvSpPr/>
                    <p:nvPr/>
                  </p:nvSpPr>
                  <p:spPr>
                    <a:xfrm flipH="1" rot="18888600">
                      <a:off x="3253320" y="3169440"/>
                      <a:ext cx="2126520" cy="385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56" name="CustomShape 34"/>
                    <p:cNvSpPr/>
                    <p:nvPr/>
                  </p:nvSpPr>
                  <p:spPr>
                    <a:xfrm flipH="1" rot="18888600">
                      <a:off x="2691000" y="4294800"/>
                      <a:ext cx="114156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457" name="Group 35"/>
                  <p:cNvGrpSpPr/>
                  <p:nvPr/>
                </p:nvGrpSpPr>
                <p:grpSpPr>
                  <a:xfrm>
                    <a:off x="2084760" y="2365920"/>
                    <a:ext cx="3039120" cy="2531520"/>
                    <a:chOff x="2084760" y="2365920"/>
                    <a:chExt cx="3039120" cy="2531520"/>
                  </a:xfrm>
                </p:grpSpPr>
                <p:sp>
                  <p:nvSpPr>
                    <p:cNvPr id="458" name="CustomShape 36"/>
                    <p:cNvSpPr/>
                    <p:nvPr/>
                  </p:nvSpPr>
                  <p:spPr>
                    <a:xfrm flipH="1" rot="19496400">
                      <a:off x="2968560" y="2968560"/>
                      <a:ext cx="2234160" cy="429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59" name="CustomShape 37"/>
                    <p:cNvSpPr/>
                    <p:nvPr/>
                  </p:nvSpPr>
                  <p:spPr>
                    <a:xfrm flipH="1" rot="19496400">
                      <a:off x="2169000" y="3940560"/>
                      <a:ext cx="1199880" cy="672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460" name="Group 38"/>
                  <p:cNvGrpSpPr/>
                  <p:nvPr/>
                </p:nvGrpSpPr>
                <p:grpSpPr>
                  <a:xfrm>
                    <a:off x="2040840" y="2282040"/>
                    <a:ext cx="3096360" cy="1991880"/>
                    <a:chOff x="2040840" y="2282040"/>
                    <a:chExt cx="3096360" cy="1991880"/>
                  </a:xfrm>
                </p:grpSpPr>
                <p:sp>
                  <p:nvSpPr>
                    <p:cNvPr id="461" name="CustomShape 39"/>
                    <p:cNvSpPr/>
                    <p:nvPr/>
                  </p:nvSpPr>
                  <p:spPr>
                    <a:xfrm flipH="1" rot="20017200">
                      <a:off x="3023640" y="2737800"/>
                      <a:ext cx="2140920" cy="375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62" name="CustomShape 40"/>
                    <p:cNvSpPr/>
                    <p:nvPr/>
                  </p:nvSpPr>
                  <p:spPr>
                    <a:xfrm flipH="1" rot="20017200">
                      <a:off x="2111040" y="3462120"/>
                      <a:ext cx="1149120" cy="587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63" name="Group 41"/>
                  <p:cNvGrpSpPr/>
                  <p:nvPr/>
                </p:nvGrpSpPr>
                <p:grpSpPr>
                  <a:xfrm>
                    <a:off x="2011320" y="2187000"/>
                    <a:ext cx="3133800" cy="1609920"/>
                    <a:chOff x="2011320" y="2187000"/>
                    <a:chExt cx="3133800" cy="1609920"/>
                  </a:xfrm>
                </p:grpSpPr>
                <p:sp>
                  <p:nvSpPr>
                    <p:cNvPr id="464" name="CustomShape 42"/>
                    <p:cNvSpPr/>
                    <p:nvPr/>
                  </p:nvSpPr>
                  <p:spPr>
                    <a:xfrm flipH="1" rot="20520000">
                      <a:off x="3063600" y="2496240"/>
                      <a:ext cx="2067840" cy="412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65" name="CustomShape 43"/>
                    <p:cNvSpPr/>
                    <p:nvPr/>
                  </p:nvSpPr>
                  <p:spPr>
                    <a:xfrm flipH="1" rot="20520000">
                      <a:off x="2084400" y="2990880"/>
                      <a:ext cx="1110600" cy="650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66" name="Group 44"/>
                  <p:cNvGrpSpPr/>
                  <p:nvPr/>
                </p:nvGrpSpPr>
                <p:grpSpPr>
                  <a:xfrm>
                    <a:off x="2167560" y="2096280"/>
                    <a:ext cx="2937240" cy="1001160"/>
                    <a:chOff x="2167560" y="2096280"/>
                    <a:chExt cx="2937240" cy="1001160"/>
                  </a:xfrm>
                </p:grpSpPr>
                <p:sp>
                  <p:nvSpPr>
                    <p:cNvPr id="467" name="CustomShape 45"/>
                    <p:cNvSpPr/>
                    <p:nvPr/>
                  </p:nvSpPr>
                  <p:spPr>
                    <a:xfrm flipH="1" rot="21136800">
                      <a:off x="3183480" y="2222280"/>
                      <a:ext cx="1903680" cy="386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68" name="CustomShape 46"/>
                    <p:cNvSpPr/>
                    <p:nvPr/>
                  </p:nvSpPr>
                  <p:spPr>
                    <a:xfrm flipH="1" rot="21136800">
                      <a:off x="2203560" y="2427840"/>
                      <a:ext cx="1023120" cy="603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69" name="Group 47"/>
                  <p:cNvGrpSpPr/>
                  <p:nvPr/>
                </p:nvGrpSpPr>
                <p:grpSpPr>
                  <a:xfrm>
                    <a:off x="2403720" y="2030760"/>
                    <a:ext cx="2658600" cy="447120"/>
                    <a:chOff x="2403720" y="2030760"/>
                    <a:chExt cx="2658600" cy="447120"/>
                  </a:xfrm>
                </p:grpSpPr>
                <p:sp>
                  <p:nvSpPr>
                    <p:cNvPr id="470" name="CustomShape 48"/>
                    <p:cNvSpPr/>
                    <p:nvPr/>
                  </p:nvSpPr>
                  <p:spPr>
                    <a:xfrm flipH="1" rot="84600">
                      <a:off x="3327840" y="2067840"/>
                      <a:ext cx="1730880" cy="26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71" name="CustomShape 49"/>
                    <p:cNvSpPr/>
                    <p:nvPr/>
                  </p:nvSpPr>
                  <p:spPr>
                    <a:xfrm flipH="1" rot="84600">
                      <a:off x="2408760" y="2041920"/>
                      <a:ext cx="929520" cy="42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72" name="Group 50"/>
                  <p:cNvGrpSpPr/>
                  <p:nvPr/>
                </p:nvGrpSpPr>
                <p:grpSpPr>
                  <a:xfrm>
                    <a:off x="2760480" y="1520280"/>
                    <a:ext cx="2364120" cy="787320"/>
                    <a:chOff x="2760480" y="1520280"/>
                    <a:chExt cx="2364120" cy="787320"/>
                  </a:xfrm>
                </p:grpSpPr>
                <p:sp>
                  <p:nvSpPr>
                    <p:cNvPr id="473" name="CustomShape 51"/>
                    <p:cNvSpPr/>
                    <p:nvPr/>
                  </p:nvSpPr>
                  <p:spPr>
                    <a:xfrm flipH="1" rot="802800">
                      <a:off x="3594240" y="1870200"/>
                      <a:ext cx="1520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74" name="CustomShape 52"/>
                    <p:cNvSpPr/>
                    <p:nvPr/>
                  </p:nvSpPr>
                  <p:spPr>
                    <a:xfrm flipH="1" rot="802800">
                      <a:off x="2797560" y="1608840"/>
                      <a:ext cx="816120" cy="419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75" name="Group 53"/>
                  <p:cNvGrpSpPr/>
                  <p:nvPr/>
                </p:nvGrpSpPr>
                <p:grpSpPr>
                  <a:xfrm>
                    <a:off x="2887920" y="1237320"/>
                    <a:ext cx="2323080" cy="1081440"/>
                    <a:chOff x="2887920" y="1237320"/>
                    <a:chExt cx="2323080" cy="1081440"/>
                  </a:xfrm>
                </p:grpSpPr>
                <p:sp>
                  <p:nvSpPr>
                    <p:cNvPr id="476" name="CustomShape 54"/>
                    <p:cNvSpPr/>
                    <p:nvPr/>
                  </p:nvSpPr>
                  <p:spPr>
                    <a:xfrm flipH="1" rot="1278000">
                      <a:off x="3694320" y="1786320"/>
                      <a:ext cx="1520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77" name="CustomShape 55"/>
                    <p:cNvSpPr/>
                    <p:nvPr/>
                  </p:nvSpPr>
                  <p:spPr>
                    <a:xfrm flipH="1" rot="1278000">
                      <a:off x="2935080" y="1371240"/>
                      <a:ext cx="816120" cy="41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78" name="Group 56"/>
                  <p:cNvGrpSpPr/>
                  <p:nvPr/>
                </p:nvGrpSpPr>
                <p:grpSpPr>
                  <a:xfrm>
                    <a:off x="3161520" y="829080"/>
                    <a:ext cx="2169720" cy="1508400"/>
                    <a:chOff x="3161520" y="829080"/>
                    <a:chExt cx="2169720" cy="1508400"/>
                  </a:xfrm>
                </p:grpSpPr>
                <p:sp>
                  <p:nvSpPr>
                    <p:cNvPr id="479" name="CustomShape 57"/>
                    <p:cNvSpPr/>
                    <p:nvPr/>
                  </p:nvSpPr>
                  <p:spPr>
                    <a:xfrm flipH="1" rot="2028600">
                      <a:off x="3864960" y="1671840"/>
                      <a:ext cx="1520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80" name="CustomShape 58"/>
                    <p:cNvSpPr/>
                    <p:nvPr/>
                  </p:nvSpPr>
                  <p:spPr>
                    <a:xfrm flipH="1" rot="2028600">
                      <a:off x="3207600" y="1020960"/>
                      <a:ext cx="816120" cy="415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81" name="Group 59"/>
                  <p:cNvGrpSpPr/>
                  <p:nvPr/>
                </p:nvGrpSpPr>
                <p:grpSpPr>
                  <a:xfrm>
                    <a:off x="3437640" y="434160"/>
                    <a:ext cx="1987200" cy="1831680"/>
                    <a:chOff x="3437640" y="434160"/>
                    <a:chExt cx="1987200" cy="1831680"/>
                  </a:xfrm>
                </p:grpSpPr>
                <p:sp>
                  <p:nvSpPr>
                    <p:cNvPr id="482" name="CustomShape 60"/>
                    <p:cNvSpPr/>
                    <p:nvPr/>
                  </p:nvSpPr>
                  <p:spPr>
                    <a:xfrm flipH="1" rot="2664600">
                      <a:off x="4009680" y="1499040"/>
                      <a:ext cx="154260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83" name="CustomShape 61"/>
                    <p:cNvSpPr/>
                    <p:nvPr/>
                  </p:nvSpPr>
                  <p:spPr>
                    <a:xfrm flipH="1" rot="2664600">
                      <a:off x="3465360" y="664200"/>
                      <a:ext cx="828360" cy="417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84" name="Group 62"/>
                  <p:cNvGrpSpPr/>
                  <p:nvPr/>
                </p:nvGrpSpPr>
                <p:grpSpPr>
                  <a:xfrm>
                    <a:off x="4026960" y="330480"/>
                    <a:ext cx="1461600" cy="1890000"/>
                    <a:chOff x="4026960" y="330480"/>
                    <a:chExt cx="1461600" cy="1890000"/>
                  </a:xfrm>
                </p:grpSpPr>
                <p:sp>
                  <p:nvSpPr>
                    <p:cNvPr id="485" name="CustomShape 63"/>
                    <p:cNvSpPr/>
                    <p:nvPr/>
                  </p:nvSpPr>
                  <p:spPr>
                    <a:xfrm flipH="1" rot="3474000">
                      <a:off x="4336200" y="1442160"/>
                      <a:ext cx="1358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86" name="CustomShape 64"/>
                    <p:cNvSpPr/>
                    <p:nvPr/>
                  </p:nvSpPr>
                  <p:spPr>
                    <a:xfrm flipH="1" rot="3474000">
                      <a:off x="4032360" y="541080"/>
                      <a:ext cx="729000" cy="416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87" name="Group 65"/>
                  <p:cNvGrpSpPr/>
                  <p:nvPr/>
                </p:nvGrpSpPr>
                <p:grpSpPr>
                  <a:xfrm>
                    <a:off x="4448160" y="245160"/>
                    <a:ext cx="1123920" cy="1947240"/>
                    <a:chOff x="4448160" y="245160"/>
                    <a:chExt cx="1123920" cy="1947240"/>
                  </a:xfrm>
                </p:grpSpPr>
                <p:sp>
                  <p:nvSpPr>
                    <p:cNvPr id="488" name="CustomShape 66"/>
                    <p:cNvSpPr/>
                    <p:nvPr/>
                  </p:nvSpPr>
                  <p:spPr>
                    <a:xfrm flipH="1" rot="4126800">
                      <a:off x="4557240" y="1401480"/>
                      <a:ext cx="130896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89" name="CustomShape 67"/>
                    <p:cNvSpPr/>
                    <p:nvPr/>
                  </p:nvSpPr>
                  <p:spPr>
                    <a:xfrm flipH="1" rot="4126800">
                      <a:off x="4416840" y="440280"/>
                      <a:ext cx="703080" cy="415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90" name="Group 68"/>
                  <p:cNvGrpSpPr/>
                  <p:nvPr/>
                </p:nvGrpSpPr>
                <p:grpSpPr>
                  <a:xfrm>
                    <a:off x="5661720" y="948960"/>
                    <a:ext cx="2318760" cy="1113480"/>
                    <a:chOff x="5661720" y="948960"/>
                    <a:chExt cx="2318760" cy="1113480"/>
                  </a:xfrm>
                </p:grpSpPr>
                <p:sp>
                  <p:nvSpPr>
                    <p:cNvPr id="491" name="CustomShape 69"/>
                    <p:cNvSpPr/>
                    <p:nvPr/>
                  </p:nvSpPr>
                  <p:spPr>
                    <a:xfrm rot="20274000">
                      <a:off x="5655600" y="1521000"/>
                      <a:ext cx="151992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92" name="CustomShape 70"/>
                    <p:cNvSpPr/>
                    <p:nvPr/>
                  </p:nvSpPr>
                  <p:spPr>
                    <a:xfrm rot="20274000">
                      <a:off x="7113960" y="1087200"/>
                      <a:ext cx="817560" cy="419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93" name="Group 71"/>
                  <p:cNvGrpSpPr/>
                  <p:nvPr/>
                </p:nvGrpSpPr>
                <p:grpSpPr>
                  <a:xfrm>
                    <a:off x="5529600" y="623880"/>
                    <a:ext cx="2201760" cy="1451880"/>
                    <a:chOff x="5529600" y="623880"/>
                    <a:chExt cx="2201760" cy="1451880"/>
                  </a:xfrm>
                </p:grpSpPr>
                <p:sp>
                  <p:nvSpPr>
                    <p:cNvPr id="494" name="CustomShape 72"/>
                    <p:cNvSpPr/>
                    <p:nvPr/>
                  </p:nvSpPr>
                  <p:spPr>
                    <a:xfrm rot="19678800">
                      <a:off x="5483880" y="1427760"/>
                      <a:ext cx="151992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95" name="CustomShape 73"/>
                    <p:cNvSpPr/>
                    <p:nvPr/>
                  </p:nvSpPr>
                  <p:spPr>
                    <a:xfrm rot="19678800">
                      <a:off x="6865200" y="808560"/>
                      <a:ext cx="817560" cy="417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sp>
                <p:nvSpPr>
                  <p:cNvPr id="496" name="CustomShape 74"/>
                  <p:cNvSpPr/>
                  <p:nvPr/>
                </p:nvSpPr>
                <p:spPr>
                  <a:xfrm flipH="1" rot="4578600">
                    <a:off x="4766400" y="1464840"/>
                    <a:ext cx="1265760" cy="177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97" name="CustomShape 75"/>
                  <p:cNvSpPr/>
                  <p:nvPr/>
                </p:nvSpPr>
                <p:spPr>
                  <a:xfrm flipH="1" rot="4578600">
                    <a:off x="4794120" y="536400"/>
                    <a:ext cx="681120" cy="282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nvGrpSpPr>
                  <p:cNvPr id="498" name="Group 76"/>
                  <p:cNvGrpSpPr/>
                  <p:nvPr/>
                </p:nvGrpSpPr>
                <p:grpSpPr>
                  <a:xfrm>
                    <a:off x="5355720" y="268200"/>
                    <a:ext cx="1194120" cy="1900440"/>
                    <a:chOff x="5355720" y="268200"/>
                    <a:chExt cx="1194120" cy="1900440"/>
                  </a:xfrm>
                </p:grpSpPr>
                <p:sp>
                  <p:nvSpPr>
                    <p:cNvPr id="499" name="CustomShape 77"/>
                    <p:cNvSpPr/>
                    <p:nvPr/>
                  </p:nvSpPr>
                  <p:spPr>
                    <a:xfrm rot="17742000">
                      <a:off x="5086800" y="1415880"/>
                      <a:ext cx="1310040" cy="226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00" name="CustomShape 78"/>
                    <p:cNvSpPr/>
                    <p:nvPr/>
                  </p:nvSpPr>
                  <p:spPr>
                    <a:xfrm rot="17742000">
                      <a:off x="5886000" y="484200"/>
                      <a:ext cx="702720" cy="35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501" name="Group 79"/>
                  <p:cNvGrpSpPr/>
                  <p:nvPr/>
                </p:nvGrpSpPr>
                <p:grpSpPr>
                  <a:xfrm>
                    <a:off x="5349600" y="384840"/>
                    <a:ext cx="1890360" cy="1796040"/>
                    <a:chOff x="5349600" y="384840"/>
                    <a:chExt cx="1890360" cy="1796040"/>
                  </a:xfrm>
                </p:grpSpPr>
                <p:sp>
                  <p:nvSpPr>
                    <p:cNvPr id="502" name="CustomShape 80"/>
                    <p:cNvSpPr/>
                    <p:nvPr/>
                  </p:nvSpPr>
                  <p:spPr>
                    <a:xfrm rot="18822600">
                      <a:off x="5249160" y="1384200"/>
                      <a:ext cx="1425960" cy="332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03" name="CustomShape 81"/>
                    <p:cNvSpPr/>
                    <p:nvPr/>
                  </p:nvSpPr>
                  <p:spPr>
                    <a:xfrm rot="18822600">
                      <a:off x="6403320" y="581400"/>
                      <a:ext cx="767160" cy="520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504" name="Group 82"/>
                  <p:cNvGrpSpPr/>
                  <p:nvPr/>
                </p:nvGrpSpPr>
                <p:grpSpPr>
                  <a:xfrm>
                    <a:off x="5459040" y="290520"/>
                    <a:ext cx="425160" cy="1796040"/>
                    <a:chOff x="5459040" y="290520"/>
                    <a:chExt cx="425160" cy="1796040"/>
                  </a:xfrm>
                </p:grpSpPr>
                <p:sp>
                  <p:nvSpPr>
                    <p:cNvPr id="505" name="CustomShape 83"/>
                    <p:cNvSpPr/>
                    <p:nvPr/>
                  </p:nvSpPr>
                  <p:spPr>
                    <a:xfrm rot="16696200">
                      <a:off x="5007600" y="1443960"/>
                      <a:ext cx="1176480" cy="105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06" name="CustomShape 84"/>
                    <p:cNvSpPr/>
                    <p:nvPr/>
                  </p:nvSpPr>
                  <p:spPr>
                    <a:xfrm rot="16696200">
                      <a:off x="5440680" y="531720"/>
                      <a:ext cx="631440" cy="166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507" name="Group 85"/>
                  <p:cNvGrpSpPr/>
                  <p:nvPr/>
                </p:nvGrpSpPr>
                <p:grpSpPr>
                  <a:xfrm>
                    <a:off x="3063240" y="2528280"/>
                    <a:ext cx="2193480" cy="3003480"/>
                    <a:chOff x="3063240" y="2528280"/>
                    <a:chExt cx="2193480" cy="3003480"/>
                  </a:xfrm>
                </p:grpSpPr>
                <p:sp>
                  <p:nvSpPr>
                    <p:cNvPr id="508" name="CustomShape 86"/>
                    <p:cNvSpPr/>
                    <p:nvPr/>
                  </p:nvSpPr>
                  <p:spPr>
                    <a:xfrm flipH="1" rot="18336000">
                      <a:off x="3417480" y="3313080"/>
                      <a:ext cx="2127960" cy="383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09" name="CustomShape 87"/>
                    <p:cNvSpPr/>
                    <p:nvPr/>
                  </p:nvSpPr>
                  <p:spPr>
                    <a:xfrm flipH="1" rot="18336000">
                      <a:off x="3070440" y="4590360"/>
                      <a:ext cx="113904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10" name="Group 88"/>
                  <p:cNvGrpSpPr/>
                  <p:nvPr/>
                </p:nvGrpSpPr>
                <p:grpSpPr>
                  <a:xfrm>
                    <a:off x="3791520" y="2649240"/>
                    <a:ext cx="1480320" cy="2999880"/>
                    <a:chOff x="3791520" y="2649240"/>
                    <a:chExt cx="1480320" cy="2999880"/>
                  </a:xfrm>
                </p:grpSpPr>
                <p:sp>
                  <p:nvSpPr>
                    <p:cNvPr id="511" name="CustomShape 89"/>
                    <p:cNvSpPr/>
                    <p:nvPr/>
                  </p:nvSpPr>
                  <p:spPr>
                    <a:xfrm flipH="1" rot="17543400">
                      <a:off x="3735720" y="3439800"/>
                      <a:ext cx="1967400" cy="383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12" name="CustomShape 90"/>
                    <p:cNvSpPr/>
                    <p:nvPr/>
                  </p:nvSpPr>
                  <p:spPr>
                    <a:xfrm flipH="1" rot="17543400">
                      <a:off x="3743640" y="4743720"/>
                      <a:ext cx="1055880" cy="603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13" name="Group 91"/>
                  <p:cNvGrpSpPr/>
                  <p:nvPr/>
                </p:nvGrpSpPr>
                <p:grpSpPr>
                  <a:xfrm>
                    <a:off x="4507920" y="2699280"/>
                    <a:ext cx="875520" cy="2928240"/>
                    <a:chOff x="4507920" y="2699280"/>
                    <a:chExt cx="875520" cy="2928240"/>
                  </a:xfrm>
                </p:grpSpPr>
                <p:sp>
                  <p:nvSpPr>
                    <p:cNvPr id="514" name="CustomShape 92"/>
                    <p:cNvSpPr/>
                    <p:nvPr/>
                  </p:nvSpPr>
                  <p:spPr>
                    <a:xfrm flipH="1" rot="16870800">
                      <a:off x="4086360" y="3485880"/>
                      <a:ext cx="1888560" cy="346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15" name="CustomShape 93"/>
                    <p:cNvSpPr/>
                    <p:nvPr/>
                  </p:nvSpPr>
                  <p:spPr>
                    <a:xfrm flipH="1" rot="16870800">
                      <a:off x="4366440" y="4805640"/>
                      <a:ext cx="1012680" cy="54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16" name="Group 94"/>
                  <p:cNvGrpSpPr/>
                  <p:nvPr/>
                </p:nvGrpSpPr>
                <p:grpSpPr>
                  <a:xfrm>
                    <a:off x="5677920" y="2481840"/>
                    <a:ext cx="2280600" cy="2952720"/>
                    <a:chOff x="5677920" y="2481840"/>
                    <a:chExt cx="2280600" cy="2952720"/>
                  </a:xfrm>
                </p:grpSpPr>
                <p:sp>
                  <p:nvSpPr>
                    <p:cNvPr id="517" name="CustomShape 95"/>
                    <p:cNvSpPr/>
                    <p:nvPr/>
                  </p:nvSpPr>
                  <p:spPr>
                    <a:xfrm rot="3144000">
                      <a:off x="5415120" y="3249360"/>
                      <a:ext cx="2126520" cy="383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18" name="CustomShape 96"/>
                    <p:cNvSpPr/>
                    <p:nvPr/>
                  </p:nvSpPr>
                  <p:spPr>
                    <a:xfrm rot="3144000">
                      <a:off x="6801480" y="4496760"/>
                      <a:ext cx="113976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19" name="Group 97"/>
                  <p:cNvGrpSpPr/>
                  <p:nvPr/>
                </p:nvGrpSpPr>
                <p:grpSpPr>
                  <a:xfrm>
                    <a:off x="5646960" y="2594520"/>
                    <a:ext cx="1756440" cy="3028320"/>
                    <a:chOff x="5646960" y="2594520"/>
                    <a:chExt cx="1756440" cy="3028320"/>
                  </a:xfrm>
                </p:grpSpPr>
                <p:sp>
                  <p:nvSpPr>
                    <p:cNvPr id="520" name="CustomShape 98"/>
                    <p:cNvSpPr/>
                    <p:nvPr/>
                  </p:nvSpPr>
                  <p:spPr>
                    <a:xfrm rot="3745200">
                      <a:off x="5264280" y="3396240"/>
                      <a:ext cx="2032560" cy="368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21" name="CustomShape 99"/>
                    <p:cNvSpPr/>
                    <p:nvPr/>
                  </p:nvSpPr>
                  <p:spPr>
                    <a:xfrm rot="3745200">
                      <a:off x="6351480" y="4718880"/>
                      <a:ext cx="1089000" cy="575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22" name="Group 100"/>
                  <p:cNvGrpSpPr/>
                  <p:nvPr/>
                </p:nvGrpSpPr>
                <p:grpSpPr>
                  <a:xfrm>
                    <a:off x="5576400" y="2710080"/>
                    <a:ext cx="1228680" cy="2987280"/>
                    <a:chOff x="5576400" y="2710080"/>
                    <a:chExt cx="1228680" cy="2987280"/>
                  </a:xfrm>
                </p:grpSpPr>
                <p:sp>
                  <p:nvSpPr>
                    <p:cNvPr id="523" name="CustomShape 101"/>
                    <p:cNvSpPr/>
                    <p:nvPr/>
                  </p:nvSpPr>
                  <p:spPr>
                    <a:xfrm rot="4286400">
                      <a:off x="5047560" y="3541680"/>
                      <a:ext cx="1972440" cy="303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24" name="CustomShape 102"/>
                    <p:cNvSpPr/>
                    <p:nvPr/>
                  </p:nvSpPr>
                  <p:spPr>
                    <a:xfrm rot="4286400">
                      <a:off x="5880960" y="4881240"/>
                      <a:ext cx="1059480" cy="475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25" name="Group 103"/>
                  <p:cNvGrpSpPr/>
                  <p:nvPr/>
                </p:nvGrpSpPr>
                <p:grpSpPr>
                  <a:xfrm>
                    <a:off x="5521320" y="2836800"/>
                    <a:ext cx="696600" cy="2781360"/>
                    <a:chOff x="5521320" y="2836800"/>
                    <a:chExt cx="696600" cy="2781360"/>
                  </a:xfrm>
                </p:grpSpPr>
                <p:sp>
                  <p:nvSpPr>
                    <p:cNvPr id="526" name="CustomShape 104"/>
                    <p:cNvSpPr/>
                    <p:nvPr/>
                  </p:nvSpPr>
                  <p:spPr>
                    <a:xfrm rot="4898400">
                      <a:off x="4896360" y="3603960"/>
                      <a:ext cx="1812960" cy="303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27" name="CustomShape 105"/>
                    <p:cNvSpPr/>
                    <p:nvPr/>
                  </p:nvSpPr>
                  <p:spPr>
                    <a:xfrm rot="4898400">
                      <a:off x="5424840" y="4863960"/>
                      <a:ext cx="974520" cy="474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28" name="Group 106"/>
                  <p:cNvGrpSpPr/>
                  <p:nvPr/>
                </p:nvGrpSpPr>
                <p:grpSpPr>
                  <a:xfrm>
                    <a:off x="4960800" y="2886120"/>
                    <a:ext cx="667440" cy="2716920"/>
                    <a:chOff x="4960800" y="2886120"/>
                    <a:chExt cx="667440" cy="2716920"/>
                  </a:xfrm>
                </p:grpSpPr>
                <p:sp>
                  <p:nvSpPr>
                    <p:cNvPr id="529" name="CustomShape 107"/>
                    <p:cNvSpPr/>
                    <p:nvPr/>
                  </p:nvSpPr>
                  <p:spPr>
                    <a:xfrm rot="5755200">
                      <a:off x="4535280" y="3663360"/>
                      <a:ext cx="1772280" cy="23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530" name="CustomShape 108"/>
                    <p:cNvSpPr/>
                    <p:nvPr/>
                  </p:nvSpPr>
                  <p:spPr>
                    <a:xfrm rot="5755200">
                      <a:off x="4715640" y="4928760"/>
                      <a:ext cx="950760" cy="3646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grpSp>
          <p:grpSp>
            <p:nvGrpSpPr>
              <p:cNvPr id="531" name="Group 109"/>
              <p:cNvGrpSpPr/>
              <p:nvPr/>
            </p:nvGrpSpPr>
            <p:grpSpPr>
              <a:xfrm>
                <a:off x="2174400" y="680400"/>
                <a:ext cx="6732720" cy="4523040"/>
                <a:chOff x="2174400" y="680400"/>
                <a:chExt cx="6732720" cy="4523040"/>
              </a:xfrm>
            </p:grpSpPr>
            <p:grpSp>
              <p:nvGrpSpPr>
                <p:cNvPr id="532" name="Group 110"/>
                <p:cNvGrpSpPr/>
                <p:nvPr/>
              </p:nvGrpSpPr>
              <p:grpSpPr>
                <a:xfrm>
                  <a:off x="2174400" y="680400"/>
                  <a:ext cx="6732720" cy="4523040"/>
                  <a:chOff x="2174400" y="680400"/>
                  <a:chExt cx="6732720" cy="4523040"/>
                </a:xfrm>
              </p:grpSpPr>
              <p:sp>
                <p:nvSpPr>
                  <p:cNvPr id="533" name="CustomShape 111"/>
                  <p:cNvSpPr/>
                  <p:nvPr/>
                </p:nvSpPr>
                <p:spPr>
                  <a:xfrm flipV="1">
                    <a:off x="5740560" y="855000"/>
                    <a:ext cx="3166560" cy="25250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534" name="CustomShape 112"/>
                  <p:cNvSpPr/>
                  <p:nvPr/>
                </p:nvSpPr>
                <p:spPr>
                  <a:xfrm flipH="1">
                    <a:off x="2561400" y="2269080"/>
                    <a:ext cx="2486880" cy="29343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535" name="CustomShape 113"/>
                  <p:cNvSpPr/>
                  <p:nvPr/>
                </p:nvSpPr>
                <p:spPr>
                  <a:xfrm>
                    <a:off x="5818320" y="1749600"/>
                    <a:ext cx="1758240" cy="293580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536" name="CustomShape 114"/>
                  <p:cNvSpPr/>
                  <p:nvPr/>
                </p:nvSpPr>
                <p:spPr>
                  <a:xfrm flipH="1">
                    <a:off x="2174400" y="1296000"/>
                    <a:ext cx="3133440" cy="293544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537" name="CustomShape 115"/>
                  <p:cNvSpPr/>
                  <p:nvPr/>
                </p:nvSpPr>
                <p:spPr>
                  <a:xfrm flipH="1">
                    <a:off x="3056400" y="680400"/>
                    <a:ext cx="2282760" cy="284328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538" name="CustomShape 116"/>
                  <p:cNvSpPr/>
                  <p:nvPr/>
                </p:nvSpPr>
                <p:spPr>
                  <a:xfrm>
                    <a:off x="5491440" y="1874520"/>
                    <a:ext cx="940680" cy="284292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539" name="CustomShape 117"/>
                  <p:cNvSpPr/>
                  <p:nvPr/>
                </p:nvSpPr>
                <p:spPr>
                  <a:xfrm flipH="1">
                    <a:off x="4302000" y="833400"/>
                    <a:ext cx="515160" cy="1879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grpSp>
            <p:sp>
              <p:nvSpPr>
                <p:cNvPr id="540" name="CustomShape 118"/>
                <p:cNvSpPr/>
                <p:nvPr/>
              </p:nvSpPr>
              <p:spPr>
                <a:xfrm rot="20253000">
                  <a:off x="6127200" y="2179800"/>
                  <a:ext cx="546120" cy="1032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grpSp>
          <p:nvGrpSpPr>
            <p:cNvPr id="541" name="Group 119"/>
            <p:cNvGrpSpPr/>
            <p:nvPr/>
          </p:nvGrpSpPr>
          <p:grpSpPr>
            <a:xfrm>
              <a:off x="2343960" y="725760"/>
              <a:ext cx="6411960" cy="4709160"/>
              <a:chOff x="2343960" y="725760"/>
              <a:chExt cx="6411960" cy="4709160"/>
            </a:xfrm>
          </p:grpSpPr>
          <p:sp>
            <p:nvSpPr>
              <p:cNvPr id="542" name="CustomShape 120"/>
              <p:cNvSpPr/>
              <p:nvPr/>
            </p:nvSpPr>
            <p:spPr>
              <a:xfrm flipH="1">
                <a:off x="4470840" y="3248280"/>
                <a:ext cx="598320" cy="1824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543" name="CustomShape 121"/>
              <p:cNvSpPr/>
              <p:nvPr/>
            </p:nvSpPr>
            <p:spPr>
              <a:xfrm flipH="1">
                <a:off x="3385440" y="2593080"/>
                <a:ext cx="2617200" cy="2841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544" name="CustomShape 122"/>
              <p:cNvSpPr/>
              <p:nvPr/>
            </p:nvSpPr>
            <p:spPr>
              <a:xfrm flipH="1">
                <a:off x="3646800" y="2135520"/>
                <a:ext cx="1534320" cy="293436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545" name="CustomShape 123"/>
              <p:cNvSpPr/>
              <p:nvPr/>
            </p:nvSpPr>
            <p:spPr>
              <a:xfrm flipH="1">
                <a:off x="2343600" y="1751760"/>
                <a:ext cx="2930760" cy="293436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546" name="CustomShape 124"/>
              <p:cNvSpPr/>
              <p:nvPr/>
            </p:nvSpPr>
            <p:spPr>
              <a:xfrm>
                <a:off x="5588640" y="2163960"/>
                <a:ext cx="469800" cy="293436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547" name="CustomShape 125"/>
              <p:cNvSpPr/>
              <p:nvPr/>
            </p:nvSpPr>
            <p:spPr>
              <a:xfrm>
                <a:off x="5711760" y="2150280"/>
                <a:ext cx="1238040" cy="293436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548" name="CustomShape 126"/>
              <p:cNvSpPr/>
              <p:nvPr/>
            </p:nvSpPr>
            <p:spPr>
              <a:xfrm>
                <a:off x="6155640" y="3560400"/>
                <a:ext cx="598320" cy="1824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549" name="CustomShape 127"/>
              <p:cNvSpPr/>
              <p:nvPr/>
            </p:nvSpPr>
            <p:spPr>
              <a:xfrm flipV="1" rot="19660800">
                <a:off x="5226840" y="2960640"/>
                <a:ext cx="543600" cy="10339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550" name="CustomShape 128"/>
              <p:cNvSpPr/>
              <p:nvPr/>
            </p:nvSpPr>
            <p:spPr>
              <a:xfrm flipH="1">
                <a:off x="2688120" y="3397680"/>
                <a:ext cx="1338480" cy="1879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1" name="CustomShape 129"/>
              <p:cNvSpPr/>
              <p:nvPr/>
            </p:nvSpPr>
            <p:spPr>
              <a:xfrm flipH="1">
                <a:off x="3318840" y="1411560"/>
                <a:ext cx="858240" cy="1879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2" name="CustomShape 130"/>
              <p:cNvSpPr/>
              <p:nvPr/>
            </p:nvSpPr>
            <p:spPr>
              <a:xfrm>
                <a:off x="7513920" y="3121200"/>
                <a:ext cx="1242000" cy="19735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553" name="CustomShape 131"/>
              <p:cNvSpPr/>
              <p:nvPr/>
            </p:nvSpPr>
            <p:spPr>
              <a:xfrm>
                <a:off x="6868800" y="2123280"/>
                <a:ext cx="1872360" cy="131580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4" name="CustomShape 132"/>
              <p:cNvSpPr/>
              <p:nvPr/>
            </p:nvSpPr>
            <p:spPr>
              <a:xfrm>
                <a:off x="6937920" y="725760"/>
                <a:ext cx="819000" cy="176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5" name="CustomShape 133"/>
              <p:cNvSpPr/>
              <p:nvPr/>
            </p:nvSpPr>
            <p:spPr>
              <a:xfrm flipH="1" rot="1347000">
                <a:off x="4183920" y="2167560"/>
                <a:ext cx="542880" cy="1032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556" name="PlaceHolder 134"/>
          <p:cNvSpPr>
            <a:spLocks noGrp="1"/>
          </p:cNvSpPr>
          <p:nvPr>
            <p:ph type="title"/>
          </p:nvPr>
        </p:nvSpPr>
        <p:spPr>
          <a:xfrm>
            <a:off x="685800" y="301320"/>
            <a:ext cx="7772400" cy="146196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557" name="PlaceHolder 135"/>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799"/>
              </a:spcBef>
              <a:buClr>
                <a:srgbClr val="fe1f08"/>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Second Outline Level</a:t>
            </a:r>
            <a:endParaRPr b="0" lang="en-US" sz="3200" spc="-1" strike="noStrike">
              <a:solidFill>
                <a:srgbClr val="ffcc00"/>
              </a:solidFill>
              <a:latin typeface="Arial Black"/>
            </a:endParaRPr>
          </a:p>
          <a:p>
            <a:pPr lvl="2" marL="1143000" indent="-228600">
              <a:spcBef>
                <a:spcPts val="799"/>
              </a:spcBef>
              <a:buClr>
                <a:srgbClr val="ffcc00"/>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Third Outline Level</a:t>
            </a:r>
            <a:endParaRPr b="0" lang="en-US" sz="3200" spc="-1" strike="noStrike">
              <a:solidFill>
                <a:srgbClr val="ffcc00"/>
              </a:solidFill>
              <a:latin typeface="Arial Black"/>
            </a:endParaRPr>
          </a:p>
          <a:p>
            <a:pPr lvl="3" marL="16002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Fourth Outline Level</a:t>
            </a:r>
            <a:endParaRPr b="0" lang="en-US" sz="3200" spc="-1" strike="noStrike">
              <a:solidFill>
                <a:srgbClr val="ffcc00"/>
              </a:solidFill>
              <a:latin typeface="Arial Black"/>
            </a:endParaRPr>
          </a:p>
          <a:p>
            <a:pPr lvl="4"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Fifth Outline Level</a:t>
            </a:r>
            <a:endParaRPr b="0" lang="en-US" sz="3200" spc="-1" strike="noStrike">
              <a:solidFill>
                <a:srgbClr val="ffcc00"/>
              </a:solidFill>
              <a:latin typeface="Arial Black"/>
            </a:endParaRPr>
          </a:p>
          <a:p>
            <a:pPr lvl="5"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Sixth Outline Level</a:t>
            </a:r>
            <a:endParaRPr b="0" lang="en-US" sz="3200" spc="-1" strike="noStrike">
              <a:solidFill>
                <a:srgbClr val="ffcc00"/>
              </a:solidFill>
              <a:latin typeface="Arial Black"/>
            </a:endParaRPr>
          </a:p>
          <a:p>
            <a:pPr lvl="6"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Seventh Outline Level</a:t>
            </a:r>
            <a:endParaRPr b="0" lang="en-US" sz="3200" spc="-1" strike="noStrike">
              <a:solidFill>
                <a:srgbClr val="ffcc00"/>
              </a:solidFill>
              <a:latin typeface="Arial Black"/>
            </a:endParaRPr>
          </a:p>
        </p:txBody>
      </p:sp>
      <p:sp>
        <p:nvSpPr>
          <p:cNvPr id="558" name="PlaceHolder 136"/>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559" name="PlaceHolder 137"/>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560" name="PlaceHolder 138"/>
          <p:cNvSpPr>
            <a:spLocks noGrp="1"/>
          </p:cNvSpPr>
          <p:nvPr>
            <p:ph type="sldNum"/>
          </p:nvPr>
        </p:nvSpPr>
        <p:spPr>
          <a:xfrm>
            <a:off x="6553080" y="6248520"/>
            <a:ext cx="1905120" cy="45720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AD1163-F99D-4037-938B-BA8D1C03B1A5}" type="slidenum">
              <a:rPr b="0" lang="en-US" sz="1400" spc="-1" strike="noStrike">
                <a:latin typeface="Arial Black"/>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Click to edit the title text format</a:t>
            </a:r>
            <a:endParaRPr b="0" lang="en-US" sz="4400" spc="-1" strike="noStrike">
              <a:solidFill>
                <a:srgbClr val="b7e7ff"/>
              </a:solidFill>
              <a:latin typeface="Arial"/>
            </a:endParaRPr>
          </a:p>
        </p:txBody>
      </p:sp>
      <p:sp>
        <p:nvSpPr>
          <p:cNvPr id="598" name="PlaceHolder 2"/>
          <p:cNvSpPr>
            <a:spLocks noGrp="1"/>
          </p:cNvSpPr>
          <p:nvPr>
            <p:ph type="body"/>
          </p:nvPr>
        </p:nvSpPr>
        <p:spPr>
          <a:xfrm>
            <a:off x="301680" y="1676160"/>
            <a:ext cx="8540640" cy="4422600"/>
          </a:xfrm>
          <a:prstGeom prst="rect">
            <a:avLst/>
          </a:prstGeom>
        </p:spPr>
        <p:txBody>
          <a:bodyPr lIns="90000" rIns="90000" tIns="46800" bIns="46800">
            <a:normAutofit/>
          </a:bodyPr>
          <a:p>
            <a:pPr marL="342720" indent="-34272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2680" indent="-28548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599" name="PlaceHolder 3"/>
          <p:cNvSpPr>
            <a:spLocks noGrp="1"/>
          </p:cNvSpPr>
          <p:nvPr>
            <p:ph type="dt"/>
          </p:nvPr>
        </p:nvSpPr>
        <p:spPr>
          <a:xfrm>
            <a:off x="685800" y="6248520"/>
            <a:ext cx="1905120" cy="45720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00" name="PlaceHolder 4"/>
          <p:cNvSpPr>
            <a:spLocks noGrp="1"/>
          </p:cNvSpPr>
          <p:nvPr>
            <p:ph type="sldNum"/>
          </p:nvPr>
        </p:nvSpPr>
        <p:spPr>
          <a:xfrm>
            <a:off x="6553080" y="6248520"/>
            <a:ext cx="1905120" cy="457200"/>
          </a:xfrm>
          <a:prstGeom prst="rect">
            <a:avLst/>
          </a:prstGeom>
        </p:spPr>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2A5B659-60E1-4623-B05A-670D81B68CBA}" type="slidenum">
              <a:rPr b="0" lang="en-US" sz="1400" spc="-1" strike="noStrike">
                <a:latin typeface="Arial"/>
              </a:rPr>
              <a:t>&lt;number&gt;</a:t>
            </a:fld>
            <a:endParaRPr b="0" lang="en-US" sz="1400" spc="-1" strike="noStrike">
              <a:latin typeface="Times New Roman"/>
            </a:endParaRPr>
          </a:p>
        </p:txBody>
      </p:sp>
      <p:sp>
        <p:nvSpPr>
          <p:cNvPr id="601" name="PlaceHolder 5"/>
          <p:cNvSpPr>
            <a:spLocks noGrp="1"/>
          </p:cNvSpPr>
          <p:nvPr>
            <p:ph type="ftr"/>
          </p:nvPr>
        </p:nvSpPr>
        <p:spPr>
          <a:xfrm>
            <a:off x="7543440" y="6629040"/>
            <a:ext cx="1676520" cy="228600"/>
          </a:xfrm>
          <a:prstGeom prst="rect">
            <a:avLst/>
          </a:prstGeom>
        </p:spPr>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latin typeface="Arial"/>
              </a:rPr>
              <a:t>© 2009, Prentice-Hall, Inc.</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audio" Target="../media/explode.wav"/><Relationship Id="rId3" Type="http://schemas.openxmlformats.org/officeDocument/2006/relationships/slideLayout" Target="../slideLayouts/slideLayout1.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49.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73.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6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2.wmf"/><Relationship Id="rId3" Type="http://schemas.openxmlformats.org/officeDocument/2006/relationships/slideLayout" Target="../slideLayouts/slideLayout97.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3.gif"/><Relationship Id="rId2" Type="http://schemas.openxmlformats.org/officeDocument/2006/relationships/image" Target="../media/image24.jpeg"/><Relationship Id="rId3" Type="http://schemas.openxmlformats.org/officeDocument/2006/relationships/slideLayout" Target="../slideLayouts/slideLayout49.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Relationship Id="rId3"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3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TextShape 1"/>
          <p:cNvSpPr txBox="1"/>
          <p:nvPr/>
        </p:nvSpPr>
        <p:spPr>
          <a:xfrm>
            <a:off x="685800" y="380880"/>
            <a:ext cx="7772400" cy="147024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5400" spc="-1" strike="noStrike">
                <a:solidFill>
                  <a:srgbClr val="ffff00"/>
                </a:solidFill>
                <a:latin typeface="Times New Roman"/>
              </a:rPr>
              <a:t>Пресентатион Суггестионс</a:t>
            </a:r>
            <a:endParaRPr b="0" lang="en-US" sz="5400" spc="-1" strike="noStrike">
              <a:solidFill>
                <a:srgbClr val="000000"/>
              </a:solidFill>
              <a:latin typeface="Times New Roman"/>
            </a:endParaRPr>
          </a:p>
        </p:txBody>
      </p:sp>
      <p:sp>
        <p:nvSpPr>
          <p:cNvPr id="688" name="TextShape 2"/>
          <p:cNvSpPr txBox="1"/>
          <p:nvPr/>
        </p:nvSpPr>
        <p:spPr>
          <a:xfrm>
            <a:off x="0" y="1752120"/>
            <a:ext cx="9144000" cy="1752840"/>
          </a:xfrm>
          <a:prstGeom prst="rect">
            <a:avLst/>
          </a:prstGeom>
          <a:noFill/>
          <a:ln>
            <a:noFill/>
          </a:ln>
        </p:spPr>
        <p:txBody>
          <a:bodyPr>
            <a:noAutofit/>
          </a:bodyPr>
          <a:p>
            <a:pPr algn="ctr">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Др. Бурнетт анд Др. Сингисер</a:t>
            </a:r>
            <a:endParaRPr b="0" lang="en-US" sz="2800" spc="-1" strike="noStrike">
              <a:solidFill>
                <a:srgbClr val="000000"/>
              </a:solidFill>
              <a:latin typeface="Times New Roman"/>
            </a:endParaRPr>
          </a:p>
          <a:p>
            <a:pPr algn="ctr">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БИОЛ/ЧЕМ 4900</a:t>
            </a:r>
            <a:endParaRPr b="0" lang="en-US" sz="2400" spc="-1" strike="noStrike">
              <a:solidFill>
                <a:srgbClr val="000000"/>
              </a:solidFill>
              <a:latin typeface="Times New Roman"/>
            </a:endParaRPr>
          </a:p>
        </p:txBody>
      </p:sp>
      <p:pic>
        <p:nvPicPr>
          <p:cNvPr id="689" name="Picture 4" descr="Pumpkin1"/>
          <p:cNvPicPr/>
          <p:nvPr/>
        </p:nvPicPr>
        <p:blipFill>
          <a:blip r:embed="rId1"/>
          <a:stretch/>
        </p:blipFill>
        <p:spPr>
          <a:xfrm>
            <a:off x="2514600" y="3048120"/>
            <a:ext cx="4191120" cy="3143160"/>
          </a:xfrm>
          <a:prstGeom prst="rect">
            <a:avLst/>
          </a:prstGeom>
          <a:ln>
            <a:noFill/>
          </a:ln>
        </p:spPr>
      </p:pic>
      <p:sp>
        <p:nvSpPr>
          <p:cNvPr id="690" name="CustomShape 3"/>
          <p:cNvSpPr/>
          <p:nvPr/>
        </p:nvSpPr>
        <p:spPr>
          <a:xfrm>
            <a:off x="4867920" y="6172200"/>
            <a:ext cx="1916640" cy="231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pc="-1" strike="noStrike">
                <a:solidFill>
                  <a:srgbClr val="ffffff"/>
                </a:solidFill>
                <a:latin typeface="Times New Roman"/>
              </a:rPr>
              <a:t>Пҳото cоуртесй оф Др. Ниcкиэ Cаутҳен</a:t>
            </a:r>
            <a:endParaRPr b="0" lang="en-US" sz="900" spc="-1" strike="noStrike">
              <a:solidFill>
                <a:srgbClr val="000000"/>
              </a:solidFill>
              <a:latin typeface="Times New Roman"/>
            </a:endParaRPr>
          </a:p>
        </p:txBody>
      </p:sp>
    </p:spTree>
  </p:cSld>
  <p:transition>
    <p:random/>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TextShape 1"/>
          <p:cNvSpPr txBox="1"/>
          <p:nvPr/>
        </p:nvSpPr>
        <p:spPr>
          <a:xfrm>
            <a:off x="685800" y="6091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Пласмодиум Лифе Cйcле</a:t>
            </a:r>
            <a:endParaRPr b="0" lang="en-US" sz="4400" spc="-1" strike="noStrike">
              <a:solidFill>
                <a:srgbClr val="000000"/>
              </a:solidFill>
              <a:latin typeface="Times New Roman"/>
            </a:endParaRPr>
          </a:p>
        </p:txBody>
      </p:sp>
      <p:pic>
        <p:nvPicPr>
          <p:cNvPr id="714" name="Picture 11" descr="lifecycle"/>
          <p:cNvPicPr/>
          <p:nvPr/>
        </p:nvPicPr>
        <p:blipFill>
          <a:blip r:embed="rId1"/>
          <a:stretch/>
        </p:blipFill>
        <p:spPr>
          <a:xfrm>
            <a:off x="2324160" y="1981080"/>
            <a:ext cx="4457520" cy="3915000"/>
          </a:xfrm>
          <a:prstGeom prst="rect">
            <a:avLst/>
          </a:prstGeom>
          <a:ln>
            <a:noFill/>
          </a:ln>
        </p:spPr>
      </p:pic>
      <p:sp>
        <p:nvSpPr>
          <p:cNvPr id="715" name="CustomShape 2"/>
          <p:cNvSpPr/>
          <p:nvPr/>
        </p:nvSpPr>
        <p:spPr>
          <a:xfrm>
            <a:off x="3095640" y="5851440"/>
            <a:ext cx="2921040" cy="24624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ҳттп://www. wҳо.инт/тдр/дисеасес/малариа/лифеcйcле. ҳтм</a:t>
            </a:r>
            <a:endParaRPr b="0" lang="en-US" sz="1000" spc="-1" strike="noStrike">
              <a:solidFill>
                <a:srgbClr val="000000"/>
              </a:solidFill>
              <a:latin typeface="Times New Roman"/>
            </a:endParaRPr>
          </a:p>
        </p:txBody>
      </p:sp>
    </p:spTree>
  </p:cSld>
  <p:transition>
    <p:random/>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TextShape 1"/>
          <p:cNvSpPr txBox="1"/>
          <p:nvPr/>
        </p:nvSpPr>
        <p:spPr>
          <a:xfrm>
            <a:off x="685800" y="6091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Пласмодиум Лифе Cйcле</a:t>
            </a:r>
            <a:endParaRPr b="0" lang="en-US" sz="4400" spc="-1" strike="noStrike">
              <a:solidFill>
                <a:srgbClr val="000000"/>
              </a:solidFill>
              <a:latin typeface="Times New Roman"/>
            </a:endParaRPr>
          </a:p>
        </p:txBody>
      </p:sp>
      <p:sp>
        <p:nvSpPr>
          <p:cNvPr id="717" name="TextShape 2"/>
          <p:cNvSpPr txBox="1"/>
          <p:nvPr/>
        </p:nvSpPr>
        <p:spPr>
          <a:xfrm>
            <a:off x="685440" y="1828800"/>
            <a:ext cx="3809880" cy="4648320"/>
          </a:xfrm>
          <a:prstGeom prst="rect">
            <a:avLst/>
          </a:prstGeom>
          <a:noFill/>
          <a:ln>
            <a:noFill/>
          </a:ln>
        </p:spPr>
        <p:txBody>
          <a:bodyPr>
            <a:normAutofit/>
          </a:bodyPr>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Мосқуито бите</a:t>
            </a:r>
            <a:endParaRPr b="0" lang="en-US" sz="2000" spc="-1" strike="noStrike">
              <a:solidFill>
                <a:srgbClr val="000000"/>
              </a:solidFill>
              <a:latin typeface="Times New Roman"/>
            </a:endParaRPr>
          </a:p>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Спорозоитес энтер блоод</a:t>
            </a:r>
            <a:endParaRPr b="0" lang="en-US" sz="2000" spc="-1" strike="noStrike">
              <a:solidFill>
                <a:srgbClr val="000000"/>
              </a:solidFill>
              <a:latin typeface="Times New Roman"/>
            </a:endParaRPr>
          </a:p>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Травел то ливер</a:t>
            </a:r>
            <a:endParaRPr b="0" lang="en-US" sz="20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Ҳепатоcйтес</a:t>
            </a:r>
            <a:endParaRPr b="0" lang="en-US" sz="18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Асехуал гроwтҳ</a:t>
            </a:r>
            <a:endParaRPr b="0" lang="en-US"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Счизонтс </a:t>
            </a:r>
            <a:r>
              <a:rPr b="0" lang="en-US" sz="1600" spc="-1" strike="noStrike">
                <a:solidFill>
                  <a:srgbClr val="ffffff"/>
                </a:solidFill>
                <a:latin typeface="Wingdings 3"/>
                <a:ea typeface="Wingdings 3"/>
              </a:rPr>
              <a:t></a:t>
            </a:r>
            <a:r>
              <a:rPr b="0" lang="en-US" sz="1600" spc="-1" strike="noStrike">
                <a:solidFill>
                  <a:srgbClr val="ffffff"/>
                </a:solidFill>
                <a:latin typeface="Times New Roman"/>
              </a:rPr>
              <a:t> мерозоитес</a:t>
            </a:r>
            <a:endParaRPr b="0" lang="en-US" sz="16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Мерозоитес то блоод</a:t>
            </a:r>
            <a:endParaRPr b="0" lang="en-US" sz="1800" spc="-1" strike="noStrike">
              <a:solidFill>
                <a:srgbClr val="000000"/>
              </a:solidFill>
              <a:latin typeface="Times New Roman"/>
            </a:endParaRPr>
          </a:p>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Мерозоа то блоод</a:t>
            </a:r>
            <a:endParaRPr b="0" lang="en-US" sz="20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Инфеcт РБC</a:t>
            </a:r>
            <a:endParaRPr b="0" lang="en-US"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Релеасе тропҳозоитес, мерозоитес, счизонтс</a:t>
            </a:r>
            <a:endParaRPr b="0" lang="en-US" sz="16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Мерозоите трансформатион</a:t>
            </a:r>
            <a:endParaRPr b="0" lang="en-US"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Гаметоcйтес</a:t>
            </a:r>
            <a:endParaRPr b="0" lang="en-US" sz="1600" spc="-1" strike="noStrike">
              <a:solidFill>
                <a:srgbClr val="000000"/>
              </a:solidFill>
              <a:latin typeface="Times New Roman"/>
            </a:endParaRPr>
          </a:p>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Пассед то неw мосқуито</a:t>
            </a:r>
            <a:endParaRPr b="0" lang="en-US" sz="20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Цехуал cйcле</a:t>
            </a:r>
            <a:endParaRPr b="0" lang="en-US" sz="1800" spc="-1" strike="noStrike">
              <a:solidFill>
                <a:srgbClr val="000000"/>
              </a:solidFill>
              <a:latin typeface="Times New Roman"/>
            </a:endParaRPr>
          </a:p>
        </p:txBody>
      </p:sp>
      <p:sp>
        <p:nvSpPr>
          <p:cNvPr id="718" name="CustomShape 3"/>
          <p:cNvSpPr/>
          <p:nvPr/>
        </p:nvSpPr>
        <p:spPr>
          <a:xfrm>
            <a:off x="5184720" y="5394240"/>
            <a:ext cx="2921040" cy="24624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ҳттп://www. wҳо.инт/тдр/дисеасес/малариа/лифеcйcле. ҳтм</a:t>
            </a:r>
            <a:endParaRPr b="0" lang="en-US" sz="1000" spc="-1" strike="noStrike">
              <a:solidFill>
                <a:srgbClr val="000000"/>
              </a:solidFill>
              <a:latin typeface="Times New Roman"/>
            </a:endParaRPr>
          </a:p>
        </p:txBody>
      </p:sp>
      <p:pic>
        <p:nvPicPr>
          <p:cNvPr id="719" name="Picture 5" descr="lifecycle"/>
          <p:cNvPicPr/>
          <p:nvPr/>
        </p:nvPicPr>
        <p:blipFill>
          <a:blip r:embed="rId1"/>
          <a:stretch/>
        </p:blipFill>
        <p:spPr>
          <a:xfrm>
            <a:off x="4648320" y="1892160"/>
            <a:ext cx="3962160" cy="3480120"/>
          </a:xfrm>
          <a:prstGeom prst="rect">
            <a:avLst/>
          </a:prstGeom>
          <a:ln>
            <a:noFill/>
          </a:ln>
        </p:spPr>
      </p:pic>
    </p:spTree>
  </p:cSld>
  <p:transition>
    <p:random/>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TextShape 1"/>
          <p:cNvSpPr txBox="1"/>
          <p:nvPr/>
        </p:nvSpPr>
        <p:spPr>
          <a:xfrm>
            <a:off x="685800" y="3805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Суммарй оф Ҳелпфул Поинтс</a:t>
            </a:r>
            <a:endParaRPr b="0" lang="en-US" sz="4400" spc="-1" strike="noStrike">
              <a:solidFill>
                <a:srgbClr val="000000"/>
              </a:solidFill>
              <a:latin typeface="Times New Roman"/>
            </a:endParaRPr>
          </a:p>
        </p:txBody>
      </p:sp>
      <p:sp>
        <p:nvSpPr>
          <p:cNvPr id="721" name="TextShape 2"/>
          <p:cNvSpPr txBox="1"/>
          <p:nvPr/>
        </p:nvSpPr>
        <p:spPr>
          <a:xfrm>
            <a:off x="609480" y="1752120"/>
            <a:ext cx="7925040" cy="4800600"/>
          </a:xfrm>
          <a:prstGeom prst="rect">
            <a:avLst/>
          </a:prstGeom>
          <a:noFill/>
          <a:ln>
            <a:noFill/>
          </a:ln>
        </p:spPr>
        <p:txBody>
          <a:bodyPr>
            <a:normAutofit/>
          </a:bodyPr>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Феwер wордс он слидес</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А пиcтуре сайс а тҳоусанд wордс</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Донът реад тҳе слидес</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Усе cорреcт граммар анд спеллинг</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Аниматион</a:t>
            </a:r>
            <a:endParaRPr b="0" lang="en-US" sz="24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Офтен ҳелпфул, бут нот алwайс неcессарй</a:t>
            </a:r>
            <a:endParaRPr b="0" lang="en-US" sz="20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Эхплаин ёур грапҳиcс</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Кеэп слидес ин ордер; донът флип баcк анд фортҳ</a:t>
            </a:r>
            <a:endParaRPr b="0" lang="en-US" sz="24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Репеат слидес иф неcессарй</a:t>
            </a:r>
            <a:endParaRPr b="0" lang="en-US" sz="20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Поинт тҳингс оут усинг ласер поинтер, стиcк, wҳатевер</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Маке эе cонтаcт (wитҳ эверёне)</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Донът турн ёур баcк он тҳе аудиэнcе</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Авоид ҳуггинг тҳе подиум</a:t>
            </a:r>
            <a:endParaRPr b="0" lang="en-US" sz="2400" spc="-1" strike="noStrike">
              <a:solidFill>
                <a:srgbClr val="000000"/>
              </a:solidFill>
              <a:latin typeface="Times New Roman"/>
            </a:endParaRPr>
          </a:p>
        </p:txBody>
      </p:sp>
    </p:spTree>
  </p:cSld>
  <p:transition>
    <p:random/>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TextShape 1"/>
          <p:cNvSpPr txBox="1"/>
          <p:nvPr/>
        </p:nvSpPr>
        <p:spPr>
          <a:xfrm>
            <a:off x="685800" y="3805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Суммарй оф Ҳелпфул Поинтс</a:t>
            </a:r>
            <a:endParaRPr b="0" lang="en-US" sz="4400" spc="-1" strike="noStrike">
              <a:solidFill>
                <a:srgbClr val="000000"/>
              </a:solidFill>
              <a:latin typeface="Times New Roman"/>
            </a:endParaRPr>
          </a:p>
        </p:txBody>
      </p:sp>
      <p:sp>
        <p:nvSpPr>
          <p:cNvPr id="723" name="TextShape 2"/>
          <p:cNvSpPr txBox="1"/>
          <p:nvPr/>
        </p:nvSpPr>
        <p:spPr>
          <a:xfrm>
            <a:off x="609120" y="1752480"/>
            <a:ext cx="8458200" cy="4724640"/>
          </a:xfrm>
          <a:prstGeom prst="rect">
            <a:avLst/>
          </a:prstGeom>
          <a:noFill/>
          <a:ln>
            <a:noFill/>
          </a:ln>
        </p:spPr>
        <p:txBody>
          <a:bodyPr>
            <a:normAutofit/>
          </a:bodyPr>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Спеак ин а cлеар, лоуд воиcе </a:t>
            </a:r>
            <a:endParaRPr b="0" lang="en-US" sz="24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Донът траил офф </a:t>
            </a:r>
            <a:endParaRPr b="0" lang="en-US" sz="20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Слоw доwн анд тҳинк абоут wҳат ёу аре сайинг</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Праcтиcе ёур пресентатион</a:t>
            </a:r>
            <a:endParaRPr b="0" lang="en-US" sz="24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Ҳелпс то авоид «ум», «окай», этc.</a:t>
            </a:r>
            <a:endParaRPr b="0" lang="en-US" sz="20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Ҳелпс паcинг фор тиме аллоттед</a:t>
            </a:r>
            <a:endParaRPr b="0" lang="en-US" sz="20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Ҳелпс wитҳ пронунcиатион</a:t>
            </a:r>
            <a:endParaRPr b="0" lang="en-US" sz="20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Донът меморизе (соундс сcриптед) </a:t>
            </a:r>
            <a:endParaRPr b="0" lang="en-US" sz="20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Энгаге ёур аудиэнcе </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Wҳен аскинг а қуэстион, иф аскед репеат ит ИН А ДИФФЕРЕНТ WАЙ (тҳей обвиоуслй диднът гет ит тҳе фирст тиме) </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Ансwер анй қуэстионс анд иф ёу донът кноw, ёу донът кноw!!! </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Иф ёу донът ундерстанд а қуэстион аск фор а репеат</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transition>
    <p:random/>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TextShape 1"/>
          <p:cNvSpPr txBox="1"/>
          <p:nvPr/>
        </p:nvSpPr>
        <p:spPr>
          <a:xfrm>
            <a:off x="762120" y="2057040"/>
            <a:ext cx="7315200" cy="25146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800" spc="-1" strike="noStrike">
                <a:solidFill>
                  <a:srgbClr val="ffff00"/>
                </a:solidFill>
                <a:latin typeface="Times New Roman"/>
              </a:rPr>
              <a:t>Wҳат ис wронг wитҳ тҳе фоллоwинг слидес?</a:t>
            </a:r>
            <a:endParaRPr b="0" lang="en-US" sz="4800" spc="-1" strike="noStrike">
              <a:solidFill>
                <a:srgbClr val="000000"/>
              </a:solidFill>
              <a:latin typeface="Times New Roman"/>
            </a:endParaRPr>
          </a:p>
        </p:txBody>
      </p:sp>
    </p:spTree>
  </p:cSld>
  <p:transition>
    <p:random/>
  </p:transition>
</p:sld>
</file>

<file path=ppt/slides/slide15.xml><?xml version="1.0" encoding="UTF-8" standalone="yes"?>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p:cSld><p:spTree><p:nvGrpSpPr>        <p:cNvPr id="1" name=""/>        <p:cNvGrpSpPr/>        <p:nvPr/>      </p:nvGrpSpPr>      <p:grpSpPr>        <a:xfrm>          <a:off x="0" y="0"/>          <a:ext cx="0" cy="0"/>          <a:chOff x="0" y="0"/>          <a:chExt cx="0" cy="0"/>        </a:xfrm>      </p:grpSpPr><p:sp><p:nvSpPr><p:cNvPr id="725" name="TextShape 1"></p:cNvPr><p:cNvSpPr txBox="1"/><p:nvPr/></p:nvSpPr><p:spPr><a:xfrm><a:off x="685800" y="609120"/><a:ext cx="7772400" cy="1143000"/></a:xfrm><a:prstGeom prst="rect"><a:avLst/></a:prstGeom><a:noFill/><a:ln><a:noFill/></a:ln></p:spPr><p:txBody><a:bodyPr anchor="ctr"><a:noAutofit/></a:bodyPr><a:p><a:pPr algn="ctr"><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4000" spc="-1" strike="noStrike"><a:solidFill><a:srgbClr val="000000"/></a:solidFill><a:latin typeface="Times New Roman"/></a:rPr><a:t >ТҲЕ CЕНТРАЛ ДОГМА ОФ МОЛЕCУЛАР БИОЛОГЙ</a:t></a:r><a:endParaRPr b="0" lang="en-US" sz="4000" spc="-1" strike="noStrike"><a:solidFill><a:srgbClr val="000000"/></a:solidFill><a:latin typeface="Times New Roman"/></a:endParaRPr></a:p></p:txBody></p:sp><p:sp><p:nvSpPr><p:cNvPr id="726" name="TextShape 2"></p:cNvPr><p:cNvSpPr txBox="1"/><p:nvPr/></p:nvSpPr><p:spPr><a:xfrm><a:off x="685800" y="1981080"/><a:ext cx="7772400" cy="4114800"/></a:xfrm><a:prstGeom prst="rect"><a:avLst/></a:prstGeom><a:noFill/><a:ln><a:noFill/></a:ln></p:spPr><p:txBody><a:bodyPr><a:normAutofit fontScale="92000"/></a:bodyPr><a:p><a:pPr marL="609480" indent="-609480"><a:lnSpc><a:spcPct val="80000"/></a:lnSpc><a:spcBef><a:spcPts val="697"/></a:spcBef><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2800" spc="-1" strike="noStrike"><a:solidFill><a:srgbClr val="000000"/></a:solidFill><a:latin typeface="Times New Roman"/></a:rPr><a:t >Трансcриптион оф ДНА то РНА то протеин:</a:t></a:r><a:endParaRPr b="0" lang="en-US" sz="2800" spc="-1" strike="noStrike"><a:solidFill><a:srgbClr val="000000"/></a:solidFill><a:latin typeface="Times New Roman"/></a:endParaRPr></a:p><a:p><a:pPr marL="609480" indent="-609480"><a:lnSpc><a:spcPct val="80000"/></a:lnSpc><a:spcBef><a:spcPts val="697"/></a:spcBef><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2800" spc="-1" strike="noStrike"><a:solidFill><a:srgbClr val="000000"/></a:solidFill><a:latin typeface="Times New Roman"/></a:rPr><a:t >1.Тҳе ДНА реплиcатес итс информатион ин а проcесс</a:t></a:r><a:endParaRPr b="0" lang="en-US" sz="2800" spc="-1" strike="noStrike"><a:solidFill><a:srgbClr val="000000"/></a:solidFill><a:latin typeface="Times New Roman"/></a:endParaRPr></a:p><a:p><a:pPr marL="609480" indent="-609480"><a:lnSpc><a:spcPct val="80000"/></a:lnSpc><a:spcBef><a:spcPts val="697"/></a:spcBef><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2800" spc="-1" strike="noStrike"><a:solidFill><a:srgbClr val="000000"/></a:solidFill><a:latin typeface="Times New Roman"/></a:rPr><a:t > </a:t></a:r><a:r><a:rPr b="0" lang="en-US" sz="2800" spc="-1" strike="noStrike"><a:solidFill><a:srgbClr val="000000"/></a:solidFill><a:latin typeface="Times New Roman"/></a:rPr><a:t >тҳат инволвес манй энзймес: реплиcатион.</a:t></a:r><a:endParaRPr b="0" lang="en-US" sz="2800" spc="-1" strike="noStrike"><a:solidFill><a:srgbClr val="000000"/></a:solidFill><a:latin typeface="Times New Roman"/></a:endParaRPr></a:p><a:p><a:pPr marL="609480" indent="-609480"><a:lnSpc><a:spcPct val="80000"/></a:lnSpc><a:spcBef><a:spcPts val="697"/></a:spcBef><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2800" spc="-1" strike="noStrike"><a:solidFill><a:srgbClr val="000000"/></a:solidFill><a:latin typeface="Times New Roman"/></a:rPr><a:t >2. Тҳе ДНА cодес фор тҳе продуcтион оф мессенгер РНА (Мрна) дуринг</a:t></a:r><a:r><a:rPr b="0" lang="en-US" sz="2800" spc="-1" strike="noStrike"><a:solidFill><a:srgbClr val="000000"/></a:solidFill><a:latin typeface="Times New Roman"/></a:rPr><a:t > трансcриптион.</a:t></a:r><a:endParaRPr b="0" lang="en-US" sz="2800" spc="-1" strike="noStrike"><a:solidFill><a:srgbClr val="000000"/></a:solidFill><a:latin typeface="Times New Roman"/></a:endParaRPr></a:p><a:p><a:pPr marL="609480" indent="-609480"><a:lnSpc><a:spcPct val="80000"/></a:lnSpc><a:spcBef><a:spcPts val="697"/></a:spcBef><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2800" spc="-1" strike="noStrike"><a:solidFill><a:srgbClr val="000000"/></a:solidFill><a:latin typeface="Times New Roman"/></a:rPr><a:t >3. Ин эуcарётиc cеллс, тҳе Мрна ис проcессед  анд мигратес фром тҳе нуcлеус то тҳе cйтопласм.</a:t></a:r><a:endParaRPr b="0" lang="en-US" sz="2800" spc="-1" strike="noStrike"><a:solidFill><a:srgbClr val="000000"/></a:solidFill><a:latin typeface="Times New Roman"/></a:endParaRPr></a:p><a:p><a:pPr marL="609480" indent="-609480"><a:lnSpc><a:spcPct val="80000"/></a:lnSpc><a:spcBef><a:spcPts val="697"/></a:spcBef><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2800" spc="-1" strike="noStrike"><a:solidFill><a:srgbClr val="000000"/></a:solidFill><a:latin typeface="Times New Roman"/></a:rPr><a:t >4. Мессенгер РНА cарриэс cодед информатион то рибосомес. Тҳе рибосомес &қуот;реад&қуот; тҳис информатион анд усе ит фор протеин сйнтҳесис. Тҳис проcесс ис cаллед транслатион.</a:t></a:r><a:endParaRPr b="0" lang="en-US" sz="2800" spc="-1" strike="noStrike"><a:solidFill><a:srgbClr val="000000"/></a:solidFill><a:latin typeface="Times New Roman"/></a:endParaRPr></a:p></p:txBody></p:sp></p:spTree></p:cSld><p:transition><p:random/></p:transition></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cc"/>
        </a:solidFill>
      </p:bgPr>
    </p:bg>
    <p:spTree>
      <p:nvGrpSpPr>
        <p:cNvPr id="1" name=""/>
        <p:cNvGrpSpPr/>
        <p:nvPr/>
      </p:nvGrpSpPr>
      <p:grpSpPr>
        <a:xfrm>
          <a:off x="0" y="0"/>
          <a:ext cx="0" cy="0"/>
          <a:chOff x="0" y="0"/>
          <a:chExt cx="0" cy="0"/>
        </a:xfrm>
      </p:grpSpPr>
      <p:sp>
        <p:nvSpPr>
          <p:cNvPr id="727" name="TextShape 1"/>
          <p:cNvSpPr txBox="1"/>
          <p:nvPr/>
        </p:nvSpPr>
        <p:spPr>
          <a:xfrm>
            <a:off x="685800" y="1981080"/>
            <a:ext cx="3276720" cy="4114800"/>
          </a:xfrm>
          <a:prstGeom prst="rect">
            <a:avLst/>
          </a:prstGeom>
          <a:noFill/>
          <a:ln>
            <a:noFill/>
          </a:ln>
        </p:spPr>
        <p:txBody>
          <a:bodyPr>
            <a:normAutofit/>
          </a:bodyPr>
          <a:p>
            <a:pPr marL="342720" indent="-342720">
              <a:lnSpc>
                <a:spcPct val="9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Лоcатед аппрохимателй 25-30 басес паирс упстреам оф тҳе трансcриптионал унти тҳе ТАТА бох ис ҳигҳлй cонсервед сеқуэнcе тҳат wоркс то ҳелп поситион РНА плмс дуринг инитиатион оф трансcриптион.</a:t>
            </a:r>
            <a:endParaRPr b="0" lang="en-US" sz="2400" spc="-1" strike="noStrike">
              <a:solidFill>
                <a:srgbClr val="000000"/>
              </a:solidFill>
              <a:latin typeface="Times New Roman"/>
            </a:endParaRPr>
          </a:p>
        </p:txBody>
      </p:sp>
      <p:pic>
        <p:nvPicPr>
          <p:cNvPr id="728" name="Picture 5" descr="0355"/>
          <p:cNvPicPr/>
          <p:nvPr/>
        </p:nvPicPr>
        <p:blipFill>
          <a:blip r:embed="rId1"/>
          <a:stretch/>
        </p:blipFill>
        <p:spPr>
          <a:xfrm>
            <a:off x="6553080" y="3886200"/>
            <a:ext cx="2438640" cy="1828800"/>
          </a:xfrm>
          <a:prstGeom prst="rect">
            <a:avLst/>
          </a:prstGeom>
          <a:ln>
            <a:noFill/>
          </a:ln>
        </p:spPr>
      </p:pic>
    </p:spTree>
  </p:cSld>
  <p:transition>
    <p:random/>
  </p:transition>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35">
                                  <p:stCondLst>
                                    <p:cond delay="0"/>
                                  </p:stCondLst>
                                  <p:childTnLst>
                                    <p:audio>
                                      <p:cMediaNode>
                                        <p:cTn/>
                                        <p:tgtEl>
                                          <p:sndTgt r:embed="rId2" name="explode.wav"/>
                                        </p:tgtEl>
                                      </p:cMediaNode>
                                    </p:audio>
                                    <p:set>
                                      <p:cBhvr>
                                        <p:cTn id="58" dur="1" fill="hold">
                                          <p:stCondLst>
                                            <p:cond delay="0"/>
                                          </p:stCondLst>
                                        </p:cTn>
                                        <p:tgtEl>
                                          <p:spTgt spid="728"/>
                                        </p:tgtEl>
                                        <p:attrNameLst>
                                          <p:attrName>style.visibility</p:attrName>
                                        </p:attrNameLst>
                                      </p:cBhvr>
                                      <p:to>
                                        <p:strVal val="visible"/>
                                      </p:to>
                                    </p:set>
                                    <p:animEffect filter="fade" transition="in">
                                      <p:cBhvr additive="repl">
                                        <p:cTn id="59" dur="2000"/>
                                        <p:tgtEl>
                                          <p:spTgt spid="728"/>
                                        </p:tgtEl>
                                      </p:cBhvr>
                                    </p:animEffect>
                                    <p:anim calcmode="lin" valueType="num">
                                      <p:cBhvr additive="repl">
                                        <p:cTn id="60" dur="2000" fill="hold"/>
                                        <p:tgtEl>
                                          <p:spTgt spid="728"/>
                                        </p:tgtEl>
                                        <p:attrNameLst>
                                          <p:attrName>r</p:attrName>
                                        </p:attrNameLst>
                                      </p:cBhvr>
                                      <p:tavLst>
                                        <p:tav tm="0">
                                          <p:val>
                                            <p:strVal val="720"/>
                                          </p:val>
                                        </p:tav>
                                        <p:tav tm="100000">
                                          <p:val>
                                            <p:strVal val="0"/>
                                          </p:val>
                                        </p:tav>
                                      </p:tavLst>
                                    </p:anim>
                                    <p:anim calcmode="lin" valueType="num">
                                      <p:cBhvr additive="repl">
                                        <p:cTn id="61" dur="2000" fill="hold"/>
                                        <p:tgtEl>
                                          <p:spTgt spid="728"/>
                                        </p:tgtEl>
                                        <p:attrNameLst>
                                          <p:attrName>ppt_h</p:attrName>
                                        </p:attrNameLst>
                                      </p:cBhvr>
                                      <p:tavLst>
                                        <p:tav tm="0">
                                          <p:val>
                                            <p:fltVal val="0"/>
                                          </p:val>
                                        </p:tav>
                                        <p:tav tm="100000">
                                          <p:val>
                                            <p:strVal val="#ppt_h"/>
                                          </p:val>
                                        </p:tav>
                                      </p:tavLst>
                                    </p:anim>
                                    <p:anim calcmode="lin" valueType="num">
                                      <p:cBhvr additive="repl">
                                        <p:cTn id="62" dur="2000" fill="hold"/>
                                        <p:tgtEl>
                                          <p:spTgt spid="72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99cc"/>
        </a:solidFill>
      </p:bgPr>
    </p:bg>
    <p:spTree>
      <p:nvGrpSpPr>
        <p:cNvPr id="1" name=""/>
        <p:cNvGrpSpPr/>
        <p:nvPr/>
      </p:nvGrpSpPr>
      <p:grpSpPr>
        <a:xfrm>
          <a:off x="0" y="0"/>
          <a:ext cx="0" cy="0"/>
          <a:chOff x="0" y="0"/>
          <a:chExt cx="0" cy="0"/>
        </a:xfrm>
      </p:grpSpPr>
      <p:sp>
        <p:nvSpPr>
          <p:cNvPr id="729" name="TextShape 1"/>
          <p:cNvSpPr txBox="1"/>
          <p:nvPr/>
        </p:nvSpPr>
        <p:spPr>
          <a:xfrm>
            <a:off x="685800" y="22824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Море Праcтиcе</a:t>
            </a:r>
            <a:endParaRPr b="0" lang="en-US" sz="4400" spc="-1" strike="noStrike">
              <a:solidFill>
                <a:srgbClr val="b7e7ff"/>
              </a:solidFill>
              <a:latin typeface="Arial"/>
            </a:endParaRPr>
          </a:p>
        </p:txBody>
      </p:sp>
      <p:sp>
        <p:nvSpPr>
          <p:cNvPr id="730" name="CustomShape 2"/>
          <p:cNvSpPr/>
          <p:nvPr/>
        </p:nvSpPr>
        <p:spPr>
          <a:xfrm>
            <a:off x="7543800" y="6629400"/>
            <a:ext cx="1676520" cy="228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Прентиcе-ҳалл, Инc.</a:t>
            </a:r>
            <a:endParaRPr b="0" lang="en-US" sz="1400" spc="-1" strike="noStrike">
              <a:solidFill>
                <a:srgbClr val="000000"/>
              </a:solidFill>
              <a:latin typeface="Times New Roman"/>
            </a:endParaRPr>
          </a:p>
        </p:txBody>
      </p:sp>
      <p:sp>
        <p:nvSpPr>
          <p:cNvPr id="731" name="CustomShape 3"/>
          <p:cNvSpPr/>
          <p:nvPr/>
        </p:nvSpPr>
        <p:spPr>
          <a:xfrm>
            <a:off x="762120" y="1828800"/>
            <a:ext cx="7619760" cy="233892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Wҳат ис тҳе энтҳалпй чанге дуринг тҳе проcесс ин wҳич 100.0 г оф wатер ат 50.0 °C ис cоолед то иcе ат –30. 0 °C ундер а cонстант прессуре оф 1 атм? Тҳе спеcифиc ҳеатс оф иcе, wатер, анд стеам аре 2.03 Ж/г-к, 4.18 Ж/г-к, анд 1.84 Ж/г-к, респеcтивелй.Фор Ҳ</a:t>
            </a:r>
            <a:r>
              <a:rPr b="0" lang="en-US" sz="2400" spc="-1" strike="noStrike" baseline="-25000">
                <a:solidFill>
                  <a:srgbClr val="000000"/>
                </a:solidFill>
                <a:latin typeface="Times New Roman"/>
              </a:rPr>
              <a:t>2</a:t>
            </a:r>
            <a:r>
              <a:rPr b="0" lang="en-US" sz="2400" spc="-1" strike="noStrike">
                <a:solidFill>
                  <a:srgbClr val="000000"/>
                </a:solidFill>
                <a:latin typeface="Times New Roman"/>
              </a:rPr>
              <a:t>О, </a:t>
            </a:r>
            <a:r>
              <a:rPr b="0" lang="el-GR" sz="2400" spc="-1" strike="noStrike">
                <a:solidFill>
                  <a:srgbClr val="000000"/>
                </a:solidFill>
                <a:latin typeface="Times New Roman"/>
              </a:rPr>
              <a:t>Δ</a:t>
            </a:r>
            <a:r>
              <a:rPr b="0" i="1" lang="en-US" sz="2400" spc="-1" strike="noStrike">
                <a:solidFill>
                  <a:srgbClr val="000000"/>
                </a:solidFill>
                <a:latin typeface="Times New Roman"/>
              </a:rPr>
              <a:t>Ҳ</a:t>
            </a:r>
            <a:r>
              <a:rPr b="0" lang="en-US" sz="2400" spc="-1" strike="noStrike" baseline="-25000">
                <a:solidFill>
                  <a:srgbClr val="000000"/>
                </a:solidFill>
                <a:latin typeface="Times New Roman"/>
              </a:rPr>
              <a:t>фус</a:t>
            </a:r>
            <a:r>
              <a:rPr b="0" lang="en-US" sz="2400" spc="-1" strike="noStrike">
                <a:solidFill>
                  <a:srgbClr val="000000"/>
                </a:solidFill>
                <a:latin typeface="Times New Roman"/>
              </a:rPr>
              <a:t> = 6.01 Кж/мол анд </a:t>
            </a:r>
            <a:r>
              <a:rPr b="0" lang="el-GR" sz="2400" spc="-1" strike="noStrike">
                <a:solidFill>
                  <a:srgbClr val="000000"/>
                </a:solidFill>
                <a:latin typeface="Times New Roman"/>
              </a:rPr>
              <a:t>Δ</a:t>
            </a:r>
            <a:r>
              <a:rPr b="0" i="1" lang="en-US" sz="2400" spc="-1" strike="noStrike">
                <a:solidFill>
                  <a:srgbClr val="000000"/>
                </a:solidFill>
                <a:latin typeface="Times New Roman"/>
              </a:rPr>
              <a:t>Ҳ</a:t>
            </a:r>
            <a:r>
              <a:rPr b="0" lang="en-US" sz="2400" spc="-1" strike="noStrike" baseline="-25000">
                <a:solidFill>
                  <a:srgbClr val="000000"/>
                </a:solidFill>
                <a:latin typeface="Times New Roman"/>
              </a:rPr>
              <a:t>вап</a:t>
            </a:r>
            <a:r>
              <a:rPr b="0" lang="en-US" sz="2400" spc="-1" strike="noStrike">
                <a:solidFill>
                  <a:srgbClr val="000000"/>
                </a:solidFill>
                <a:latin typeface="Times New Roman"/>
              </a:rPr>
              <a:t> = 40.67 Кж/мол.?</a:t>
            </a:r>
            <a:endParaRPr b="0" lang="en-US" sz="2400" spc="-1" strike="noStrike">
              <a:solidFill>
                <a:srgbClr val="000000"/>
              </a:solidFill>
              <a:latin typeface="Times New Roman"/>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27">
                                  <p:stCondLst>
                                    <p:cond delay="0"/>
                                  </p:stCondLst>
                                  <p:iterate type="lt">
                                    <p:tmAbs val="40"/>
                                  </p:iterate>
                                  <p:childTnLst>
                                    <p:set>
                                      <p:cBhvr>
                                        <p:cTn id="68" dur="1" fill="hold">
                                          <p:stCondLst>
                                            <p:cond delay="0"/>
                                          </p:stCondLst>
                                        </p:cTn>
                                        <p:tgtEl>
                                          <p:spTgt spid="731"/>
                                        </p:tgtEl>
                                        <p:attrNameLst>
                                          <p:attrName>style.visibility</p:attrName>
                                        </p:attrNameLst>
                                      </p:cBhvr>
                                      <p:to>
                                        <p:strVal val="visible"/>
                                      </p:to>
                                    </p:set>
                                    <p:anim calcmode="discrete" valueType="clr">
                                      <p:cBhvr additive="repl">
                                        <p:cTn id="69" dur="80"/>
                                        <p:tgtEl>
                                          <p:spTgt spid="731"/>
                                        </p:tgtEl>
                                        <p:attrNameLst>
                                          <p:attrName>style.color</p:attrName>
                                        </p:attrNameLst>
                                      </p:cBhvr>
                                      <p:tavLst>
                                        <p:tav tm="0">
                                          <p:val>
                                            <p:strVal val="rgb(-1,-20,-52)"/>
                                          </p:val>
                                        </p:tav>
                                        <p:tav tm="50000">
                                          <p:val>
                                            <p:strVal val="rgb(-1,-103,51)"/>
                                          </p:val>
                                        </p:tav>
                                      </p:tavLst>
                                    </p:anim>
                                    <p:anim calcmode="discrete" valueType="clr">
                                      <p:cBhvr additive="repl">
                                        <p:cTn id="70" dur="80"/>
                                        <p:tgtEl>
                                          <p:spTgt spid="731"/>
                                        </p:tgtEl>
                                        <p:attrNameLst>
                                          <p:attrName>fillcolor</p:attrName>
                                        </p:attrNameLst>
                                      </p:cBhvr>
                                      <p:tavLst>
                                        <p:tav tm="0">
                                          <p:val>
                                            <p:strVal val="rgb(-1,-20,-52)"/>
                                          </p:val>
                                        </p:tav>
                                        <p:tav tm="50000">
                                          <p:val>
                                            <p:strVal val="rgb(-1,-103,51)"/>
                                          </p:val>
                                        </p:tav>
                                      </p:tavLst>
                                    </p:anim>
                                    <p:set>
                                      <p:cBhvr>
                                        <p:cTn id="71" dur="80"/>
                                        <p:tgtEl>
                                          <p:spTgt spid="731"/>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32" name="TextShape 1"/>
          <p:cNvSpPr txBox="1"/>
          <p:nvPr/>
        </p:nvSpPr>
        <p:spPr>
          <a:xfrm>
            <a:off x="0" y="75960"/>
            <a:ext cx="91440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СОМ Оутпут</a:t>
            </a:r>
            <a:endParaRPr b="0" lang="en-US" sz="4400" spc="-1" strike="noStrike">
              <a:solidFill>
                <a:srgbClr val="b7e7ff"/>
              </a:solidFill>
              <a:latin typeface="Arial"/>
            </a:endParaRPr>
          </a:p>
        </p:txBody>
      </p:sp>
      <p:pic>
        <p:nvPicPr>
          <p:cNvPr id="733" name="Picture 3" descr=""/>
          <p:cNvPicPr/>
          <p:nvPr/>
        </p:nvPicPr>
        <p:blipFill>
          <a:blip r:embed="rId1"/>
          <a:stretch/>
        </p:blipFill>
        <p:spPr>
          <a:xfrm>
            <a:off x="0" y="1143000"/>
            <a:ext cx="9144000" cy="5508720"/>
          </a:xfrm>
          <a:prstGeom prst="rect">
            <a:avLst/>
          </a:prstGeom>
          <a:ln>
            <a:noFill/>
          </a:ln>
        </p:spPr>
      </p:pic>
    </p:spTree>
  </p:cSld>
  <p:transition>
    <p:random/>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ff00"/>
        </a:solidFill>
      </p:bgPr>
    </p:bg>
    <p:spTree>
      <p:nvGrpSpPr>
        <p:cNvPr id="1" name=""/>
        <p:cNvGrpSpPr/>
        <p:nvPr/>
      </p:nvGrpSpPr>
      <p:grpSpPr>
        <a:xfrm>
          <a:off x="0" y="0"/>
          <a:ext cx="0" cy="0"/>
          <a:chOff x="0" y="0"/>
          <a:chExt cx="0" cy="0"/>
        </a:xfrm>
      </p:grpSpPr>
      <p:sp>
        <p:nvSpPr>
          <p:cNvPr id="734" name="CustomShape 1"/>
          <p:cNvSpPr/>
          <p:nvPr/>
        </p:nvSpPr>
        <p:spPr>
          <a:xfrm>
            <a:off x="1374840" y="1143000"/>
            <a:ext cx="6324120" cy="5031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РНА  информатион (ин тҳе форм оф</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нуcлеотиде сеқуэнcес) ис тҳен</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e0d02"/>
                </a:solidFill>
                <a:latin typeface="Times New Roman"/>
              </a:rPr>
              <a:t>ТРАНСЛАТЕД</a:t>
            </a:r>
            <a:r>
              <a:rPr b="0" lang="en-US" sz="3600" spc="-1" strike="noStrike">
                <a:solidFill>
                  <a:srgbClr val="0e0d02"/>
                </a:solidFill>
                <a:latin typeface="Times New Roman"/>
              </a:rPr>
              <a:t> инто протеинс</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(лонг полйпептиде чаинс) бй </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cомплех унитс cаллед рибосомес.</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Протеинс аре тҳе wорк ҳорсес оф</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биологиcал сйстемс, и.э. энзймес,</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мессенгерс, анд буилдинг блоcкс.</a:t>
            </a:r>
            <a:endParaRPr b="0" lang="en-US" sz="3600" spc="-1" strike="noStrike">
              <a:solidFill>
                <a:srgbClr val="000000"/>
              </a:solidFill>
              <a:latin typeface="Times New Roman"/>
            </a:endParaRPr>
          </a:p>
        </p:txBody>
      </p:sp>
    </p:spTree>
  </p:cSld>
  <p:transition>
    <p:random/>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TextShape 1"/>
          <p:cNvSpPr txBox="1"/>
          <p:nvPr/>
        </p:nvSpPr>
        <p:spPr>
          <a:xfrm>
            <a:off x="685440" y="304920"/>
            <a:ext cx="3352680" cy="13716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ffff00"/>
                </a:solidFill>
                <a:latin typeface="Times New Roman"/>
              </a:rPr>
              <a:t>А Сад Дай он Сесаме Стреэт </a:t>
            </a:r>
            <a:endParaRPr b="0" lang="en-US" sz="4000" spc="-1" strike="noStrike">
              <a:solidFill>
                <a:srgbClr val="000000"/>
              </a:solidFill>
              <a:latin typeface="Times New Roman"/>
            </a:endParaRPr>
          </a:p>
        </p:txBody>
      </p:sp>
      <p:sp>
        <p:nvSpPr>
          <p:cNvPr id="692" name="TextShape 2"/>
          <p:cNvSpPr txBox="1"/>
          <p:nvPr/>
        </p:nvSpPr>
        <p:spPr>
          <a:xfrm>
            <a:off x="685440" y="2285640"/>
            <a:ext cx="3809880" cy="3809880"/>
          </a:xfrm>
          <a:prstGeom prst="rect">
            <a:avLst/>
          </a:prstGeom>
          <a:noFill/>
          <a:ln>
            <a:noFill/>
          </a:ln>
        </p:spPr>
        <p:txBody>
          <a:bodyPr>
            <a:normAutofit/>
          </a:bodyPr>
          <a:p>
            <a:pPr marL="342720" indent="-342720">
              <a:spcBef>
                <a:spcPts val="697"/>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Cитинг ёур имагес</a:t>
            </a:r>
            <a:endParaRPr b="0" lang="en-US" sz="2800" spc="-1" strike="noStrike">
              <a:solidFill>
                <a:srgbClr val="000000"/>
              </a:solidFill>
              <a:latin typeface="Times New Roman"/>
            </a:endParaRPr>
          </a:p>
          <a:p>
            <a:pPr marL="342720" indent="-342720">
              <a:spcBef>
                <a:spcPts val="697"/>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Усе смалл принт</a:t>
            </a:r>
            <a:endParaRPr b="0" lang="en-US" sz="2800" spc="-1" strike="noStrike">
              <a:solidFill>
                <a:srgbClr val="000000"/>
              </a:solidFill>
              <a:latin typeface="Times New Roman"/>
            </a:endParaRPr>
          </a:p>
        </p:txBody>
      </p:sp>
      <p:sp>
        <p:nvSpPr>
          <p:cNvPr id="693" name="CustomShape 3"/>
          <p:cNvSpPr/>
          <p:nvPr/>
        </p:nvSpPr>
        <p:spPr>
          <a:xfrm>
            <a:off x="4572000" y="6324480"/>
            <a:ext cx="4343400" cy="246240"/>
          </a:xfrm>
          <a:prstGeom prst="rect">
            <a:avLst/>
          </a:prstGeom>
          <a:noFill/>
          <a:ln>
            <a:noFill/>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ҳттп://www. билибала.cом/верйверйфуннй/ҳтмл/жокедата/саддай. ҳтмл </a:t>
            </a:r>
            <a:endParaRPr b="0" lang="en-US" sz="1000" spc="-1" strike="noStrike">
              <a:solidFill>
                <a:srgbClr val="000000"/>
              </a:solidFill>
              <a:latin typeface="Times New Roman"/>
            </a:endParaRPr>
          </a:p>
        </p:txBody>
      </p:sp>
      <p:pic>
        <p:nvPicPr>
          <p:cNvPr id="694" name="Picture 9" descr="Sad Day"/>
          <p:cNvPicPr/>
          <p:nvPr/>
        </p:nvPicPr>
        <p:blipFill>
          <a:blip r:embed="rId1"/>
          <a:stretch/>
        </p:blipFill>
        <p:spPr>
          <a:xfrm>
            <a:off x="4648320" y="304920"/>
            <a:ext cx="4132080" cy="6019560"/>
          </a:xfrm>
          <a:prstGeom prst="rect">
            <a:avLst/>
          </a:prstGeom>
          <a:ln>
            <a:noFill/>
          </a:ln>
        </p:spPr>
      </p:pic>
    </p:spTree>
  </p:cSld>
  <p:transition>
    <p:random/>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TextShape 1"/>
          <p:cNvSpPr txBox="1"/>
          <p:nvPr/>
        </p:nvSpPr>
        <p:spPr>
          <a:xfrm>
            <a:off x="457200" y="291600"/>
            <a:ext cx="8229600" cy="87156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900" spc="-1" strike="noStrike">
                <a:solidFill>
                  <a:srgbClr val="b7e7ff"/>
                </a:solidFill>
                <a:latin typeface="Arial"/>
              </a:rPr>
              <a:t>УРСИДАЭ (Беарс)</a:t>
            </a:r>
            <a:r>
              <a:rPr b="0" lang="en-US" sz="4400" spc="-1" strike="noStrike">
                <a:solidFill>
                  <a:srgbClr val="b7e7ff"/>
                </a:solidFill>
                <a:latin typeface="Arial"/>
              </a:rPr>
              <a:t> </a:t>
            </a:r>
            <a:endParaRPr b="0" lang="en-US" sz="4400" spc="-1" strike="noStrike">
              <a:solidFill>
                <a:srgbClr val="b7e7ff"/>
              </a:solidFill>
              <a:latin typeface="Arial"/>
            </a:endParaRPr>
          </a:p>
        </p:txBody>
      </p:sp>
      <p:sp>
        <p:nvSpPr>
          <p:cNvPr id="736" name="TextShape 2"/>
          <p:cNvSpPr txBox="1"/>
          <p:nvPr/>
        </p:nvSpPr>
        <p:spPr>
          <a:xfrm>
            <a:off x="457200" y="1143000"/>
            <a:ext cx="8229600" cy="5410080"/>
          </a:xfrm>
          <a:prstGeom prst="rect">
            <a:avLst/>
          </a:prstGeom>
          <a:noFill/>
          <a:ln>
            <a:noFill/>
          </a:ln>
        </p:spPr>
        <p:txBody>
          <a:bodyPr>
            <a:normAutofit/>
          </a:bodyPr>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Ларге Сизе</a:t>
            </a:r>
            <a:r>
              <a:rPr b="0" lang="en-US" sz="1800" spc="-1" strike="noStrike">
                <a:solidFill>
                  <a:srgbClr val="ffffff"/>
                </a:solidFill>
                <a:latin typeface="Arial"/>
              </a:rPr>
              <a:t>: Беарс аре ларге-бодиэд cомпаред то манй отҳер cарниворес. Мост оф тҳеир диэт cонсистс оф вегетабле маттер. Меат ис дигестед қуиcклй бут вегетабле маттер такес муч лонгер. Ларгер бодй сизе брингс а деcреасе ин метаболиc рате, со ларге бодй анималс cан сурвиве он тҳе смалл энергй фром вегетабле маттер, эвен тҳоугҳ тҳей ҳаве то эат а васт амоунт оф фоод то сатисфй тҳеир тотал энергй неэдс.</a:t>
            </a:r>
            <a:endParaRPr b="0" lang="en-US" sz="1800" spc="-1" strike="noStrike">
              <a:solidFill>
                <a:srgbClr val="ffffff"/>
              </a:solidFill>
              <a:latin typeface="Arial"/>
            </a:endParaRPr>
          </a:p>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Поwерфул лимбс анд стронг cлаwс: </a:t>
            </a:r>
            <a:r>
              <a:rPr b="0" lang="en-US" sz="1800" spc="-1" strike="noStrike">
                <a:solidFill>
                  <a:srgbClr val="ffffff"/>
                </a:solidFill>
                <a:latin typeface="Arial"/>
              </a:rPr>
              <a:t>Беарс ҳаве лонг, поwерфул лимбс wитҳ стронг cлаwс усед ин cлимбинг треэс, диггинг анд груббинг. Тҳе сcапула ҳас а пост-сcапулар фосса фор тҳе аттачмент оф тҳе субсcапуларис минор мусcле wҳич превентс тҳе ҳумери поппинг оут оф тҳеир жоинтс ас а беар ҳаулс итс ларге бодй wеигҳт уп треэс.</a:t>
            </a:r>
            <a:endParaRPr b="0" lang="en-US" sz="1800" spc="-1" strike="noStrike">
              <a:solidFill>
                <a:srgbClr val="ffffff"/>
              </a:solidFill>
              <a:latin typeface="Arial"/>
            </a:endParaRPr>
          </a:p>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Гриндинг Моларс:</a:t>
            </a:r>
            <a:r>
              <a:rPr b="0" lang="en-US" sz="1800" spc="-1" strike="noStrike">
                <a:solidFill>
                  <a:srgbClr val="ffffff"/>
                </a:solidFill>
                <a:latin typeface="Arial"/>
              </a:rPr>
              <a:t> Тҳе премоларс оф беарс аре муч смаллер тҳан отҳер cарниворес анд офтен лост ат олд аге. Тҳе моларс аре броаденед анд флаттенед фор cрушинг анд гриндинг уп тоугҳ вегетабле маттер.</a:t>
            </a:r>
            <a:endParaRPr b="0" lang="en-US" sz="1800" spc="-1" strike="noStrike">
              <a:solidFill>
                <a:srgbClr val="ffffff"/>
              </a:solidFill>
              <a:latin typeface="Arial"/>
            </a:endParaRPr>
          </a:p>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Лонг Муззле: </a:t>
            </a:r>
            <a:r>
              <a:rPr b="0" lang="en-US" sz="1800" spc="-1" strike="noStrike">
                <a:solidFill>
                  <a:srgbClr val="ffffff"/>
                </a:solidFill>
                <a:latin typeface="Arial"/>
              </a:rPr>
              <a:t>Тҳе лонг, поwерфул муззле wитҳ итс мобиле сноут анд протрудинг липс аре импортант фор диггинг анд груббинг. Тҳе лонг муззле ис алсо а плаcе фор олфаcторй эпитҳелиум wҳич аccоунтс фор тҳе эхcеллент сенсе оф смелл.</a:t>
            </a:r>
            <a:endParaRPr b="0" lang="en-US" sz="1800" spc="-1" strike="noStrike">
              <a:solidFill>
                <a:srgbClr val="ffffff"/>
              </a:solidFill>
              <a:latin typeface="Arial"/>
            </a:endParaRPr>
          </a:p>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Вестигиал Таил:</a:t>
            </a:r>
            <a:r>
              <a:rPr b="0" lang="en-US" sz="1800" spc="-1" strike="noStrike">
                <a:solidFill>
                  <a:srgbClr val="ffffff"/>
                </a:solidFill>
                <a:latin typeface="Arial"/>
              </a:rPr>
              <a:t> Унлике манй отҳер cарниворес беарс ҳаве а таил wитҳ но спеcиализед фунcтион.</a:t>
            </a:r>
            <a:endParaRPr b="0" lang="en-US" sz="1800" spc="-1" strike="noStrike">
              <a:solidFill>
                <a:srgbClr val="ffffff"/>
              </a:solidFill>
              <a:latin typeface="Arial"/>
            </a:endParaRPr>
          </a:p>
        </p:txBody>
      </p:sp>
      <p:pic>
        <p:nvPicPr>
          <p:cNvPr id="737" name="Picture 4" descr="SL00644_"/>
          <p:cNvPicPr/>
          <p:nvPr/>
        </p:nvPicPr>
        <p:blipFill>
          <a:blip r:embed="rId1"/>
          <a:stretch/>
        </p:blipFill>
        <p:spPr>
          <a:xfrm>
            <a:off x="6781680" y="228600"/>
            <a:ext cx="1354320" cy="831960"/>
          </a:xfrm>
          <a:prstGeom prst="rect">
            <a:avLst/>
          </a:prstGeom>
          <a:ln>
            <a:noFill/>
          </a:ln>
        </p:spPr>
      </p:pic>
    </p:spTree>
  </p:cSld>
  <p:transition>
    <p:random/>
  </p:transition>
  <p:timing>
    <p:tnLst>
      <p:par>
        <p:cTn id="72" dur="indefinite" restart="never" nodeType="tmRoot">
          <p:childTnLst>
            <p:seq>
              <p:cTn id="73" dur="indefinite" nodeType="mainSeq">
                <p:childTnLst>
                  <p:par>
                    <p:cTn id="74" fill="hold">
                      <p:stCondLst>
                        <p:cond delay="0"/>
                      </p:stCondLst>
                      <p:childTnLst>
                        <p:par>
                          <p:cTn id="75" fill="hold">
                            <p:stCondLst>
                              <p:cond delay="0"/>
                            </p:stCondLst>
                            <p:childTnLst>
                              <p:par>
                                <p:cTn id="76" nodeType="withEffect" fill="hold" presetClass="entr" presetID="29">
                                  <p:stCondLst>
                                    <p:cond delay="0"/>
                                  </p:stCondLst>
                                  <p:childTnLst>
                                    <p:set>
                                      <p:cBhvr>
                                        <p:cTn id="77" dur="1" fill="hold">
                                          <p:stCondLst>
                                            <p:cond delay="0"/>
                                          </p:stCondLst>
                                        </p:cTn>
                                        <p:tgtEl>
                                          <p:spTgt spid="735"/>
                                        </p:tgtEl>
                                        <p:attrNameLst>
                                          <p:attrName>style.visibility</p:attrName>
                                        </p:attrNameLst>
                                      </p:cBhvr>
                                      <p:to>
                                        <p:strVal val="visible"/>
                                      </p:to>
                                    </p:set>
                                    <p:anim calcmode="lin" valueType="num">
                                      <p:cBhvr additive="repl">
                                        <p:cTn id="78" dur="1000" fill="hold"/>
                                        <p:tgtEl>
                                          <p:spTgt spid="735"/>
                                        </p:tgtEl>
                                        <p:attrNameLst>
                                          <p:attrName>ppt_x</p:attrName>
                                        </p:attrNameLst>
                                      </p:cBhvr>
                                      <p:tavLst>
                                        <p:tav tm="0">
                                          <p:val>
                                            <p:strVal val="#ppt_x-.2"/>
                                          </p:val>
                                        </p:tav>
                                        <p:tav tm="100000">
                                          <p:val>
                                            <p:strVal val="#ppt_x"/>
                                          </p:val>
                                        </p:tav>
                                      </p:tavLst>
                                    </p:anim>
                                    <p:anim calcmode="lin" valueType="num">
                                      <p:cBhvr additive="repl">
                                        <p:cTn id="79" dur="1000" fill="hold"/>
                                        <p:tgtEl>
                                          <p:spTgt spid="735"/>
                                        </p:tgtEl>
                                        <p:attrNameLst>
                                          <p:attrName>ppt_y</p:attrName>
                                        </p:attrNameLst>
                                      </p:cBhvr>
                                      <p:tavLst>
                                        <p:tav tm="0">
                                          <p:val>
                                            <p:strVal val="#ppt_y"/>
                                          </p:val>
                                        </p:tav>
                                        <p:tav tm="100000">
                                          <p:val>
                                            <p:strVal val="#ppt_y"/>
                                          </p:val>
                                        </p:tav>
                                      </p:tavLst>
                                    </p:anim>
                                    <p:animEffect filter="wipe(right)" transition="in">
                                      <p:cBhvr additive="repl">
                                        <p:cTn id="80" dur="1000"/>
                                        <p:tgtEl>
                                          <p:spTgt spid="735"/>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44">
                                  <p:stCondLst>
                                    <p:cond delay="0"/>
                                  </p:stCondLst>
                                  <p:childTnLst>
                                    <p:set>
                                      <p:cBhvr>
                                        <p:cTn id="84" dur="1" fill="hold">
                                          <p:stCondLst>
                                            <p:cond delay="0"/>
                                          </p:stCondLst>
                                        </p:cTn>
                                        <p:tgtEl>
                                          <p:spTgt spid="736">
                                            <p:txEl>
                                              <p:pRg st="0" end="0"/>
                                            </p:txEl>
                                          </p:spTgt>
                                        </p:tgtEl>
                                        <p:attrNameLst>
                                          <p:attrName>style.visibility</p:attrName>
                                        </p:attrNameLst>
                                      </p:cBhvr>
                                      <p:to>
                                        <p:strVal val="visible"/>
                                      </p:to>
                                    </p:set>
                                    <p:animEffect filter="fade" transition="in">
                                      <p:cBhvr additive="repl">
                                        <p:cTn id="85" dur="500"/>
                                        <p:tgtEl>
                                          <p:spTgt spid="736">
                                            <p:txEl>
                                              <p:pRg st="0" end="0"/>
                                            </p:txEl>
                                          </p:spTgt>
                                        </p:tgtEl>
                                      </p:cBhvr>
                                    </p:animEffect>
                                    <p:anim calcmode="lin" valueType="num">
                                      <p:cBhvr additive="repl">
                                        <p:cTn id="86" dur="500" fill="hold"/>
                                        <p:tgtEl>
                                          <p:spTgt spid="736">
                                            <p:txEl>
                                              <p:pRg st="0" end="0"/>
                                            </p:txEl>
                                          </p:spTgt>
                                        </p:tgtEl>
                                        <p:attrNameLst>
                                          <p:attrName>ppt_x</p:attrName>
                                        </p:attrNameLst>
                                      </p:cBhvr>
                                      <p:tavLst>
                                        <p:tav tm="0">
                                          <p:val>
                                            <p:strVal val="#ppt_x"/>
                                          </p:val>
                                        </p:tav>
                                        <p:tav tm="100000">
                                          <p:val>
                                            <p:strVal val="#ppt_x"/>
                                          </p:val>
                                        </p:tav>
                                      </p:tavLst>
                                    </p:anim>
                                    <p:anim calcmode="lin" valueType="num">
                                      <p:cBhvr additive="repl">
                                        <p:cTn id="87" dur="500" fill="hold"/>
                                        <p:tgtEl>
                                          <p:spTgt spid="736">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44">
                                  <p:stCondLst>
                                    <p:cond delay="0"/>
                                  </p:stCondLst>
                                  <p:childTnLst>
                                    <p:set>
                                      <p:cBhvr>
                                        <p:cTn id="91" dur="1" fill="hold">
                                          <p:stCondLst>
                                            <p:cond delay="0"/>
                                          </p:stCondLst>
                                        </p:cTn>
                                        <p:tgtEl>
                                          <p:spTgt spid="736">
                                            <p:txEl>
                                              <p:pRg st="1" end="1"/>
                                            </p:txEl>
                                          </p:spTgt>
                                        </p:tgtEl>
                                        <p:attrNameLst>
                                          <p:attrName>style.visibility</p:attrName>
                                        </p:attrNameLst>
                                      </p:cBhvr>
                                      <p:to>
                                        <p:strVal val="visible"/>
                                      </p:to>
                                    </p:set>
                                    <p:animEffect filter="fade" transition="in">
                                      <p:cBhvr additive="repl">
                                        <p:cTn id="92" dur="500"/>
                                        <p:tgtEl>
                                          <p:spTgt spid="736">
                                            <p:txEl>
                                              <p:pRg st="1" end="1"/>
                                            </p:txEl>
                                          </p:spTgt>
                                        </p:tgtEl>
                                      </p:cBhvr>
                                    </p:animEffect>
                                    <p:anim calcmode="lin" valueType="num">
                                      <p:cBhvr additive="repl">
                                        <p:cTn id="93" dur="500" fill="hold"/>
                                        <p:tgtEl>
                                          <p:spTgt spid="736">
                                            <p:txEl>
                                              <p:pRg st="1" end="1"/>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736">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44">
                                  <p:stCondLst>
                                    <p:cond delay="0"/>
                                  </p:stCondLst>
                                  <p:childTnLst>
                                    <p:set>
                                      <p:cBhvr>
                                        <p:cTn id="98" dur="1" fill="hold">
                                          <p:stCondLst>
                                            <p:cond delay="0"/>
                                          </p:stCondLst>
                                        </p:cTn>
                                        <p:tgtEl>
                                          <p:spTgt spid="736">
                                            <p:txEl>
                                              <p:pRg st="2" end="2"/>
                                            </p:txEl>
                                          </p:spTgt>
                                        </p:tgtEl>
                                        <p:attrNameLst>
                                          <p:attrName>style.visibility</p:attrName>
                                        </p:attrNameLst>
                                      </p:cBhvr>
                                      <p:to>
                                        <p:strVal val="visible"/>
                                      </p:to>
                                    </p:set>
                                    <p:animEffect filter="fade" transition="in">
                                      <p:cBhvr additive="repl">
                                        <p:cTn id="99" dur="500"/>
                                        <p:tgtEl>
                                          <p:spTgt spid="736">
                                            <p:txEl>
                                              <p:pRg st="2" end="2"/>
                                            </p:txEl>
                                          </p:spTgt>
                                        </p:tgtEl>
                                      </p:cBhvr>
                                    </p:animEffect>
                                    <p:anim calcmode="lin" valueType="num">
                                      <p:cBhvr additive="repl">
                                        <p:cTn id="100" dur="500" fill="hold"/>
                                        <p:tgtEl>
                                          <p:spTgt spid="736">
                                            <p:txEl>
                                              <p:pRg st="2" end="2"/>
                                            </p:txEl>
                                          </p:spTgt>
                                        </p:tgtEl>
                                        <p:attrNameLst>
                                          <p:attrName>ppt_x</p:attrName>
                                        </p:attrNameLst>
                                      </p:cBhvr>
                                      <p:tavLst>
                                        <p:tav tm="0">
                                          <p:val>
                                            <p:strVal val="#ppt_x"/>
                                          </p:val>
                                        </p:tav>
                                        <p:tav tm="100000">
                                          <p:val>
                                            <p:strVal val="#ppt_x"/>
                                          </p:val>
                                        </p:tav>
                                      </p:tavLst>
                                    </p:anim>
                                    <p:anim calcmode="lin" valueType="num">
                                      <p:cBhvr additive="repl">
                                        <p:cTn id="101" dur="500" fill="hold"/>
                                        <p:tgtEl>
                                          <p:spTgt spid="736">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44">
                                  <p:stCondLst>
                                    <p:cond delay="0"/>
                                  </p:stCondLst>
                                  <p:childTnLst>
                                    <p:set>
                                      <p:cBhvr>
                                        <p:cTn id="105" dur="1" fill="hold">
                                          <p:stCondLst>
                                            <p:cond delay="0"/>
                                          </p:stCondLst>
                                        </p:cTn>
                                        <p:tgtEl>
                                          <p:spTgt spid="736">
                                            <p:txEl>
                                              <p:pRg st="3" end="3"/>
                                            </p:txEl>
                                          </p:spTgt>
                                        </p:tgtEl>
                                        <p:attrNameLst>
                                          <p:attrName>style.visibility</p:attrName>
                                        </p:attrNameLst>
                                      </p:cBhvr>
                                      <p:to>
                                        <p:strVal val="visible"/>
                                      </p:to>
                                    </p:set>
                                    <p:animEffect filter="fade" transition="in">
                                      <p:cBhvr additive="repl">
                                        <p:cTn id="106" dur="500"/>
                                        <p:tgtEl>
                                          <p:spTgt spid="736">
                                            <p:txEl>
                                              <p:pRg st="3" end="3"/>
                                            </p:txEl>
                                          </p:spTgt>
                                        </p:tgtEl>
                                      </p:cBhvr>
                                    </p:animEffect>
                                    <p:anim calcmode="lin" valueType="num">
                                      <p:cBhvr additive="repl">
                                        <p:cTn id="107" dur="500" fill="hold"/>
                                        <p:tgtEl>
                                          <p:spTgt spid="736">
                                            <p:txEl>
                                              <p:pRg st="3" end="3"/>
                                            </p:txEl>
                                          </p:spTgt>
                                        </p:tgtEl>
                                        <p:attrNameLst>
                                          <p:attrName>ppt_x</p:attrName>
                                        </p:attrNameLst>
                                      </p:cBhvr>
                                      <p:tavLst>
                                        <p:tav tm="0">
                                          <p:val>
                                            <p:strVal val="#ppt_x"/>
                                          </p:val>
                                        </p:tav>
                                        <p:tav tm="100000">
                                          <p:val>
                                            <p:strVal val="#ppt_x"/>
                                          </p:val>
                                        </p:tav>
                                      </p:tavLst>
                                    </p:anim>
                                    <p:anim calcmode="lin" valueType="num">
                                      <p:cBhvr additive="repl">
                                        <p:cTn id="108" dur="500" fill="hold"/>
                                        <p:tgtEl>
                                          <p:spTgt spid="736">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44">
                                  <p:stCondLst>
                                    <p:cond delay="0"/>
                                  </p:stCondLst>
                                  <p:childTnLst>
                                    <p:set>
                                      <p:cBhvr>
                                        <p:cTn id="112" dur="1" fill="hold">
                                          <p:stCondLst>
                                            <p:cond delay="0"/>
                                          </p:stCondLst>
                                        </p:cTn>
                                        <p:tgtEl>
                                          <p:spTgt spid="736">
                                            <p:txEl>
                                              <p:pRg st="4" end="4"/>
                                            </p:txEl>
                                          </p:spTgt>
                                        </p:tgtEl>
                                        <p:attrNameLst>
                                          <p:attrName>style.visibility</p:attrName>
                                        </p:attrNameLst>
                                      </p:cBhvr>
                                      <p:to>
                                        <p:strVal val="visible"/>
                                      </p:to>
                                    </p:set>
                                    <p:animEffect filter="fade" transition="in">
                                      <p:cBhvr additive="repl">
                                        <p:cTn id="113" dur="500"/>
                                        <p:tgtEl>
                                          <p:spTgt spid="736">
                                            <p:txEl>
                                              <p:pRg st="4" end="4"/>
                                            </p:txEl>
                                          </p:spTgt>
                                        </p:tgtEl>
                                      </p:cBhvr>
                                    </p:animEffect>
                                    <p:anim calcmode="lin" valueType="num">
                                      <p:cBhvr additive="repl">
                                        <p:cTn id="114" dur="500" fill="hold"/>
                                        <p:tgtEl>
                                          <p:spTgt spid="736">
                                            <p:txEl>
                                              <p:pRg st="4" end="4"/>
                                            </p:txEl>
                                          </p:spTgt>
                                        </p:tgtEl>
                                        <p:attrNameLst>
                                          <p:attrName>ppt_x</p:attrName>
                                        </p:attrNameLst>
                                      </p:cBhvr>
                                      <p:tavLst>
                                        <p:tav tm="0">
                                          <p:val>
                                            <p:strVal val="#ppt_x"/>
                                          </p:val>
                                        </p:tav>
                                        <p:tav tm="100000">
                                          <p:val>
                                            <p:strVal val="#ppt_x"/>
                                          </p:val>
                                        </p:tav>
                                      </p:tavLst>
                                    </p:anim>
                                    <p:anim calcmode="lin" valueType="num">
                                      <p:cBhvr additive="repl">
                                        <p:cTn id="115" dur="500" fill="hold"/>
                                        <p:tgtEl>
                                          <p:spTgt spid="736">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TextShape 1"/>
          <p:cNvSpPr txBox="1"/>
          <p:nvPr/>
        </p:nvSpPr>
        <p:spPr>
          <a:xfrm>
            <a:off x="151920" y="1447560"/>
            <a:ext cx="8541000" cy="685800"/>
          </a:xfrm>
          <a:prstGeom prst="rect">
            <a:avLst/>
          </a:prstGeom>
          <a:noFill/>
          <a:ln>
            <a:noFill/>
          </a:ln>
        </p:spPr>
        <p:txBody>
          <a:bodyPr>
            <a:normAutofit/>
          </a:bodyPr>
          <a:p>
            <a:pPr marL="342720" indent="-34272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Эхампле оф бад аниматионс</a:t>
            </a:r>
            <a:endParaRPr b="0" lang="en-US" sz="3200" spc="-1" strike="noStrike">
              <a:solidFill>
                <a:srgbClr val="ffffff"/>
              </a:solidFill>
              <a:latin typeface="Arial"/>
            </a:endParaRPr>
          </a:p>
        </p:txBody>
      </p:sp>
      <p:sp>
        <p:nvSpPr>
          <p:cNvPr id="739" name="CustomShape 2"/>
          <p:cNvSpPr/>
          <p:nvPr/>
        </p:nvSpPr>
        <p:spPr>
          <a:xfrm>
            <a:off x="228600" y="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0" name="CustomShape 3"/>
          <p:cNvSpPr/>
          <p:nvPr/>
        </p:nvSpPr>
        <p:spPr>
          <a:xfrm>
            <a:off x="76320" y="259092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1" name="CustomShape 4"/>
          <p:cNvSpPr/>
          <p:nvPr/>
        </p:nvSpPr>
        <p:spPr>
          <a:xfrm>
            <a:off x="76320" y="312408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2" name="CustomShape 5"/>
          <p:cNvSpPr/>
          <p:nvPr/>
        </p:nvSpPr>
        <p:spPr>
          <a:xfrm>
            <a:off x="76320" y="373392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3" name="CustomShape 6"/>
          <p:cNvSpPr/>
          <p:nvPr/>
        </p:nvSpPr>
        <p:spPr>
          <a:xfrm>
            <a:off x="152280" y="434340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4" name="CustomShape 7"/>
          <p:cNvSpPr/>
          <p:nvPr/>
        </p:nvSpPr>
        <p:spPr>
          <a:xfrm>
            <a:off x="152280" y="487692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5" name="CustomShape 8"/>
          <p:cNvSpPr/>
          <p:nvPr/>
        </p:nvSpPr>
        <p:spPr>
          <a:xfrm>
            <a:off x="228600" y="548640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6" name="CustomShape 9"/>
          <p:cNvSpPr/>
          <p:nvPr/>
        </p:nvSpPr>
        <p:spPr>
          <a:xfrm>
            <a:off x="152280" y="617220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7" name="CustomShape 10"/>
          <p:cNvSpPr/>
          <p:nvPr/>
        </p:nvSpPr>
        <p:spPr>
          <a:xfrm>
            <a:off x="152280" y="198108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8" name="CustomShape 11"/>
          <p:cNvSpPr/>
          <p:nvPr/>
        </p:nvSpPr>
        <p:spPr>
          <a:xfrm>
            <a:off x="228600" y="45720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
        <p:nvSpPr>
          <p:cNvPr id="749" name="CustomShape 12"/>
          <p:cNvSpPr/>
          <p:nvPr/>
        </p:nvSpPr>
        <p:spPr>
          <a:xfrm>
            <a:off x="152280" y="99072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Эхампле оф бад аниматионс</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34">
                                  <p:stCondLst>
                                    <p:cond delay="0"/>
                                  </p:stCondLst>
                                  <p:childTnLst>
                                    <p:set>
                                      <p:cBhvr>
                                        <p:cTn id="121" dur="1" fill="hold">
                                          <p:stCondLst>
                                            <p:cond delay="0"/>
                                          </p:stCondLst>
                                        </p:cTn>
                                        <p:tgtEl>
                                          <p:spTgt spid="739"/>
                                        </p:tgtEl>
                                        <p:attrNameLst>
                                          <p:attrName>style.visibility</p:attrName>
                                        </p:attrNameLst>
                                      </p:cBhvr>
                                      <p:to>
                                        <p:strVal val="visible"/>
                                      </p:to>
                                    </p:set>
                                    <p:anim calcmode="lin" valueType="num" from="(-#ppt_w/2)" to="(#ppt_x)">
                                      <p:cBhvr additive="repl">
                                        <p:cTn id="122" dur="600" fill="hold">
                                          <p:stCondLst>
                                            <p:cond delay="0"/>
                                          </p:stCondLst>
                                        </p:cTn>
                                        <p:tgtEl>
                                          <p:spTgt spid="739"/>
                                        </p:tgtEl>
                                        <p:attrNameLst>
                                          <p:attrName>ppt_x</p:attrName>
                                        </p:attrNameLst>
                                      </p:cBhvr>
                                    </p:anim>
                                    <p:anim calcmode="lin" valueType="num" from="0" to="-1">
                                      <p:cBhvr additive="repl">
                                        <p:cTn id="123" dur="200" autoRev="1" fill="hold">
                                          <p:stCondLst>
                                            <p:cond delay="600"/>
                                          </p:stCondLst>
                                        </p:cTn>
                                        <p:tgtEl>
                                          <p:spTgt spid="739"/>
                                        </p:tgtEl>
                                        <p:attrNameLst>
                                          <p:attrName>xshear</p:attrName>
                                        </p:attrNameLst>
                                      </p:cBhvr>
                                    </p:anim>
                                    <p:animScale>
                                      <p:cBhvr>
                                        <p:cTn id="124" dur="200" autoRev="1" fill="hold">
                                          <p:stCondLst>
                                            <p:cond delay="600"/>
                                          </p:stCondLst>
                                        </p:cTn>
                                        <p:tgtEl>
                                          <p:spTgt spid="739"/>
                                        </p:tgtEl>
                                      </p:cBhvr>
                                      <p:from x="100000" y="100000"/>
                                      <p:to x="80000" y="100000"/>
                                    </p:animScale>
                                    <p:anim calcmode="lin" valueType="num" by="(#ppt_h/3+#ppt_w*0.1)">
                                      <p:cBhvr additive="sum">
                                        <p:cTn id="125" dur="200" autoRev="1" fill="hold">
                                          <p:stCondLst>
                                            <p:cond delay="600"/>
                                          </p:stCondLst>
                                        </p:cTn>
                                        <p:tgtEl>
                                          <p:spTgt spid="739"/>
                                        </p:tgtEl>
                                        <p:attrNameLst>
                                          <p:attrName>ppt_x</p:attrName>
                                        </p:attrNameLst>
                                      </p:cBhvr>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51">
                                  <p:stCondLst>
                                    <p:cond delay="0"/>
                                  </p:stCondLst>
                                  <p:childTnLst>
                                    <p:set>
                                      <p:cBhvr>
                                        <p:cTn id="129" dur="1" fill="hold">
                                          <p:stCondLst>
                                            <p:cond delay="0"/>
                                          </p:stCondLst>
                                        </p:cTn>
                                        <p:tgtEl>
                                          <p:spTgt spid="748"/>
                                        </p:tgtEl>
                                        <p:attrNameLst>
                                          <p:attrName>style.visibility</p:attrName>
                                        </p:attrNameLst>
                                      </p:cBhvr>
                                      <p:to>
                                        <p:strVal val="visible"/>
                                      </p:to>
                                    </p:set>
                                    <p:animEffect filter="fade" transition="in">
                                      <p:cBhvr additive="repl">
                                        <p:cTn id="130" dur="770"/>
                                        <p:tgtEl>
                                          <p:spTgt spid="748"/>
                                        </p:tgtEl>
                                      </p:cBhvr>
                                    </p:animEffect>
                                    <p:animScale>
                                      <p:cBhvr>
                                        <p:cTn id="131" dur="770" fill="hold"/>
                                        <p:tgtEl>
                                          <p:spTgt spid="748"/>
                                        </p:tgtEl>
                                      </p:cBhvr>
                                      <p:from x="10000" y="10000"/>
                                      <p:to x="200000" y="450000"/>
                                    </p:animScale>
                                    <p:animScale>
                                      <p:cBhvr>
                                        <p:cTn id="132" dur="1230" fill="hold">
                                          <p:stCondLst>
                                            <p:cond delay="770"/>
                                          </p:stCondLst>
                                        </p:cTn>
                                        <p:tgtEl>
                                          <p:spTgt spid="748"/>
                                        </p:tgtEl>
                                      </p:cBhvr>
                                      <p:from x="200000" y="450000"/>
                                      <p:to x="100000" y="100000"/>
                                    </p:animScale>
                                    <p:set>
                                      <p:cBhvr>
                                        <p:cTn id="133" dur="770" fill="hold"/>
                                        <p:tgtEl>
                                          <p:spTgt spid="748"/>
                                        </p:tgtEl>
                                        <p:attrNameLst>
                                          <p:attrName>ppt_x</p:attrName>
                                        </p:attrNameLst>
                                      </p:cBhvr>
                                      <p:to>
                                        <p:strVal val="(0.5)"/>
                                      </p:to>
                                    </p:set>
                                    <p:anim calcmode="lin" valueType="num" from="(0.5)" to="(#ppt_x)">
                                      <p:cBhvr additive="repl">
                                        <p:cTn id="134" dur="1230" fill="hold">
                                          <p:stCondLst>
                                            <p:cond delay="770"/>
                                          </p:stCondLst>
                                        </p:cTn>
                                        <p:tgtEl>
                                          <p:spTgt spid="748"/>
                                        </p:tgtEl>
                                        <p:attrNameLst>
                                          <p:attrName>ppt_x</p:attrName>
                                        </p:attrNameLst>
                                      </p:cBhvr>
                                    </p:anim>
                                    <p:set>
                                      <p:cBhvr>
                                        <p:cTn id="135" dur="770" fill="hold"/>
                                        <p:tgtEl>
                                          <p:spTgt spid="748"/>
                                        </p:tgtEl>
                                        <p:attrNameLst>
                                          <p:attrName>ppt_y</p:attrName>
                                        </p:attrNameLst>
                                      </p:cBhvr>
                                      <p:to>
                                        <p:strVal val="(#ppt_y+0.4)"/>
                                      </p:to>
                                    </p:set>
                                    <p:anim calcmode="lin" valueType="num" from="(#ppt_y+0.4)" to="(#ppt_y)">
                                      <p:cBhvr additive="repl">
                                        <p:cTn id="136" dur="1230" fill="hold">
                                          <p:stCondLst>
                                            <p:cond delay="770"/>
                                          </p:stCondLst>
                                        </p:cTn>
                                        <p:tgtEl>
                                          <p:spTgt spid="748"/>
                                        </p:tgtEl>
                                        <p:attrNameLst>
                                          <p:attrName>ppt_y</p:attrName>
                                        </p:attrNameLst>
                                      </p:cBhvr>
                                    </p:anim>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26">
                                  <p:stCondLst>
                                    <p:cond delay="0"/>
                                  </p:stCondLst>
                                  <p:childTnLst>
                                    <p:set>
                                      <p:cBhvr>
                                        <p:cTn id="140" dur="1" fill="hold">
                                          <p:stCondLst>
                                            <p:cond delay="0"/>
                                          </p:stCondLst>
                                        </p:cTn>
                                        <p:tgtEl>
                                          <p:spTgt spid="749"/>
                                        </p:tgtEl>
                                        <p:attrNameLst>
                                          <p:attrName>style.visibility</p:attrName>
                                        </p:attrNameLst>
                                      </p:cBhvr>
                                      <p:to>
                                        <p:strVal val="visible"/>
                                      </p:to>
                                    </p:set>
                                    <p:animEffect filter="wipe(down)" transition="in">
                                      <p:cBhvr additive="repl">
                                        <p:cTn id="141" dur="580">
                                          <p:stCondLst>
                                            <p:cond delay="0"/>
                                          </p:stCondLst>
                                        </p:cTn>
                                        <p:tgtEl>
                                          <p:spTgt spid="749"/>
                                        </p:tgtEl>
                                      </p:cBhvr>
                                    </p:animEffect>
                                    <p:anim calcmode="lin" valueType="num">
                                      <p:cBhvr additive="repl">
                                        <p:cTn id="142" dur="1822">
                                          <p:stCondLst>
                                            <p:cond delay="0"/>
                                          </p:stCondLst>
                                        </p:cTn>
                                        <p:tgtEl>
                                          <p:spTgt spid="749"/>
                                        </p:tgtEl>
                                        <p:attrNameLst>
                                          <p:attrName>ppt_x</p:attrName>
                                        </p:attrNameLst>
                                      </p:cBhvr>
                                      <p:tavLst>
                                        <p:tav tm="0">
                                          <p:val>
                                            <p:strVal val="#ppt_x-0.25"/>
                                          </p:val>
                                        </p:tav>
                                        <p:tav tm="100000">
                                          <p:val>
                                            <p:strVal val="#ppt_x"/>
                                          </p:val>
                                        </p:tav>
                                      </p:tavLst>
                                    </p:anim>
                                    <p:anim calcmode="lin" valueType="num">
                                      <p:cBhvr additive="repl">
                                        <p:cTn id="143" dur="664">
                                          <p:stCondLst>
                                            <p:cond delay="0"/>
                                          </p:stCondLst>
                                        </p:cTn>
                                        <p:tgtEl>
                                          <p:spTgt spid="749"/>
                                        </p:tgtEl>
                                        <p:attrNameLst>
                                          <p:attrName>ppt_y</p:attrName>
                                        </p:attrNameLst>
                                      </p:cBhvr>
                                      <p:tavLst>
                                        <p:tav fmla="y-sin(pi*$)/3" tm="0">
                                          <p:val>
                                            <p:fltVal val="0.5"/>
                                          </p:val>
                                        </p:tav>
                                        <p:tav fmla="y-sin(pi*$)/3" tm="100000">
                                          <p:val>
                                            <p:fltVal val="1"/>
                                          </p:val>
                                        </p:tav>
                                      </p:tavLst>
                                    </p:anim>
                                    <p:anim calcmode="lin" valueType="num">
                                      <p:cBhvr additive="repl">
                                        <p:cTn id="144" dur="664">
                                          <p:stCondLst>
                                            <p:cond delay="664"/>
                                          </p:stCondLst>
                                        </p:cTn>
                                        <p:tgtEl>
                                          <p:spTgt spid="749"/>
                                        </p:tgtEl>
                                        <p:attrNameLst>
                                          <p:attrName>ppt_y</p:attrName>
                                        </p:attrNameLst>
                                      </p:cBhvr>
                                      <p:tavLst>
                                        <p:tav fmla="y-sin(pi*$)/9" tm="0">
                                          <p:val>
                                            <p:fltVal val="0"/>
                                          </p:val>
                                        </p:tav>
                                        <p:tav fmla="y-sin(pi*$)/9" tm="100000">
                                          <p:val>
                                            <p:fltVal val="1"/>
                                          </p:val>
                                        </p:tav>
                                      </p:tavLst>
                                    </p:anim>
                                    <p:anim calcmode="lin" valueType="num">
                                      <p:cBhvr additive="repl">
                                        <p:cTn id="145" dur="332">
                                          <p:stCondLst>
                                            <p:cond delay="1324"/>
                                          </p:stCondLst>
                                        </p:cTn>
                                        <p:tgtEl>
                                          <p:spTgt spid="749"/>
                                        </p:tgtEl>
                                        <p:attrNameLst>
                                          <p:attrName>ppt_y</p:attrName>
                                        </p:attrNameLst>
                                      </p:cBhvr>
                                      <p:tavLst>
                                        <p:tav fmla="y-sin(pi*$)/27" tm="0">
                                          <p:val>
                                            <p:fltVal val="0"/>
                                          </p:val>
                                        </p:tav>
                                        <p:tav fmla="y-sin(pi*$)/27" tm="100000">
                                          <p:val>
                                            <p:fltVal val="1"/>
                                          </p:val>
                                        </p:tav>
                                      </p:tavLst>
                                    </p:anim>
                                    <p:anim calcmode="lin" valueType="num">
                                      <p:cBhvr additive="repl">
                                        <p:cTn id="146" dur="164">
                                          <p:stCondLst>
                                            <p:cond delay="1656"/>
                                          </p:stCondLst>
                                        </p:cTn>
                                        <p:tgtEl>
                                          <p:spTgt spid="749"/>
                                        </p:tgtEl>
                                        <p:attrNameLst>
                                          <p:attrName>ppt_y</p:attrName>
                                        </p:attrNameLst>
                                      </p:cBhvr>
                                      <p:tavLst>
                                        <p:tav fmla="y-sin(pi*$)/81" tm="0">
                                          <p:val>
                                            <p:fltVal val="0"/>
                                          </p:val>
                                        </p:tav>
                                        <p:tav fmla="y-sin(pi*$)/81" tm="100000">
                                          <p:val>
                                            <p:fltVal val="1"/>
                                          </p:val>
                                        </p:tav>
                                      </p:tavLst>
                                    </p:anim>
                                    <p:animScale>
                                      <p:cBhvr>
                                        <p:cTn id="147" dur="26" fill="hold">
                                          <p:stCondLst>
                                            <p:cond delay="650"/>
                                          </p:stCondLst>
                                        </p:cTn>
                                        <p:tgtEl>
                                          <p:spTgt spid="749"/>
                                        </p:tgtEl>
                                      </p:cBhvr>
                                      <p:to x="100000" y="60000"/>
                                    </p:animScale>
                                    <p:animScale>
                                      <p:cBhvr>
                                        <p:cTn id="148" dur="166" fill="hold">
                                          <p:stCondLst>
                                            <p:cond delay="676"/>
                                          </p:stCondLst>
                                        </p:cTn>
                                        <p:tgtEl>
                                          <p:spTgt spid="749"/>
                                        </p:tgtEl>
                                      </p:cBhvr>
                                      <p:to x="100000" y="100000"/>
                                    </p:animScale>
                                    <p:animScale>
                                      <p:cBhvr>
                                        <p:cTn id="149" dur="26" fill="hold">
                                          <p:stCondLst>
                                            <p:cond delay="1312"/>
                                          </p:stCondLst>
                                        </p:cTn>
                                        <p:tgtEl>
                                          <p:spTgt spid="749"/>
                                        </p:tgtEl>
                                      </p:cBhvr>
                                      <p:to x="100000" y="80000"/>
                                    </p:animScale>
                                    <p:animScale>
                                      <p:cBhvr>
                                        <p:cTn id="150" dur="166" fill="hold">
                                          <p:stCondLst>
                                            <p:cond delay="1338"/>
                                          </p:stCondLst>
                                        </p:cTn>
                                        <p:tgtEl>
                                          <p:spTgt spid="749"/>
                                        </p:tgtEl>
                                      </p:cBhvr>
                                      <p:to x="100000" y="100000"/>
                                    </p:animScale>
                                    <p:animScale>
                                      <p:cBhvr>
                                        <p:cTn id="151" dur="26" fill="hold">
                                          <p:stCondLst>
                                            <p:cond delay="1642"/>
                                          </p:stCondLst>
                                        </p:cTn>
                                        <p:tgtEl>
                                          <p:spTgt spid="749"/>
                                        </p:tgtEl>
                                      </p:cBhvr>
                                      <p:to x="100000" y="90000"/>
                                    </p:animScale>
                                    <p:animScale>
                                      <p:cBhvr>
                                        <p:cTn id="152" dur="166" fill="hold">
                                          <p:stCondLst>
                                            <p:cond delay="1668"/>
                                          </p:stCondLst>
                                        </p:cTn>
                                        <p:tgtEl>
                                          <p:spTgt spid="749"/>
                                        </p:tgtEl>
                                      </p:cBhvr>
                                      <p:to x="100000" y="100000"/>
                                    </p:animScale>
                                    <p:animScale>
                                      <p:cBhvr>
                                        <p:cTn id="153" dur="26" fill="hold">
                                          <p:stCondLst>
                                            <p:cond delay="1808"/>
                                          </p:stCondLst>
                                        </p:cTn>
                                        <p:tgtEl>
                                          <p:spTgt spid="749"/>
                                        </p:tgtEl>
                                      </p:cBhvr>
                                      <p:to x="100000" y="95000"/>
                                    </p:animScale>
                                    <p:animScale>
                                      <p:cBhvr>
                                        <p:cTn id="154" dur="166" fill="hold">
                                          <p:stCondLst>
                                            <p:cond delay="1834"/>
                                          </p:stCondLst>
                                        </p:cTn>
                                        <p:tgtEl>
                                          <p:spTgt spid="749"/>
                                        </p:tgtEl>
                                      </p:cBhvr>
                                      <p:to x="100000" y="100000"/>
                                    </p:animScale>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28">
                                  <p:stCondLst>
                                    <p:cond delay="0"/>
                                  </p:stCondLst>
                                  <p:childTnLst>
                                    <p:set>
                                      <p:cBhvr>
                                        <p:cTn id="158" dur="1" fill="hold">
                                          <p:stCondLst>
                                            <p:cond delay="0"/>
                                          </p:stCondLst>
                                        </p:cTn>
                                        <p:tgtEl>
                                          <p:spTgt spid="738">
                                            <p:txEl>
                                              <p:pRg st="0" end="0"/>
                                            </p:txEl>
                                          </p:spTgt>
                                        </p:tgtEl>
                                        <p:attrNameLst>
                                          <p:attrName>style.visibility</p:attrName>
                                        </p:attrNameLst>
                                      </p:cBhvr>
                                      <p:to>
                                        <p:strVal val="visible"/>
                                      </p:to>
                                    </p:set>
                                    <p:anim calcmode="lin" valueType="num">
                                      <p:cBhvr additive="repl">
                                        <p:cTn id="159" dur="15000" fill="hold"/>
                                        <p:tgtEl>
                                          <p:spTgt spid="738">
                                            <p:txEl>
                                              <p:pRg st="0" end="0"/>
                                            </p:txEl>
                                          </p:spTgt>
                                        </p:tgtEl>
                                        <p:attrNameLst>
                                          <p:attrName>ppt_x</p:attrName>
                                        </p:attrNameLst>
                                      </p:cBhvr>
                                      <p:tavLst>
                                        <p:tav tm="0">
                                          <p:val>
                                            <p:strVal val="#ppt_x"/>
                                          </p:val>
                                        </p:tav>
                                        <p:tav tm="100000">
                                          <p:val>
                                            <p:strVal val="#ppt_x"/>
                                          </p:val>
                                        </p:tav>
                                      </p:tavLst>
                                    </p:anim>
                                    <p:anim calcmode="lin" valueType="num">
                                      <p:cBhvr additive="repl">
                                        <p:cTn id="160" dur="15000" fill="hold"/>
                                        <p:tgtEl>
                                          <p:spTgt spid="738">
                                            <p:txEl>
                                              <p:pRg st="0" end="0"/>
                                            </p:txEl>
                                          </p:spTgt>
                                        </p:tgtEl>
                                        <p:attrNameLst>
                                          <p:attrName>ppt_y</p:attrName>
                                        </p:attrNameLst>
                                      </p:cBhvr>
                                      <p:tavLst>
                                        <p:tav tm="0">
                                          <p:val>
                                            <p:strVal val="#ppt_y+1"/>
                                          </p:val>
                                        </p:tav>
                                        <p:tav tm="100000">
                                          <p:val>
                                            <p:strVal val="#ppt_y-1"/>
                                          </p:val>
                                        </p:tav>
                                      </p:tavLst>
                                    </p:anim>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9" presetSubtype="10">
                                  <p:stCondLst>
                                    <p:cond delay="0"/>
                                  </p:stCondLst>
                                  <p:childTnLst>
                                    <p:set>
                                      <p:cBhvr>
                                        <p:cTn id="164" dur="1" fill="hold">
                                          <p:stCondLst>
                                            <p:cond delay="0"/>
                                          </p:stCondLst>
                                        </p:cTn>
                                        <p:tgtEl>
                                          <p:spTgt spid="747"/>
                                        </p:tgtEl>
                                        <p:attrNameLst>
                                          <p:attrName>style.visibility</p:attrName>
                                        </p:attrNameLst>
                                      </p:cBhvr>
                                      <p:to>
                                        <p:strVal val="visible"/>
                                      </p:to>
                                    </p:set>
                                    <p:anim calcmode="lin" valueType="num">
                                      <p:cBhvr additive="repl">
                                        <p:cTn id="165" dur="5000" fill="hold"/>
                                        <p:tgtEl>
                                          <p:spTgt spid="747"/>
                                        </p:tgtEl>
                                        <p:attrNameLst>
                                          <p:attrName>ppt_w</p:attrName>
                                        </p:attrNameLst>
                                      </p:cBhvr>
                                      <p:tavLst>
                                        <p:tav fmla="width*sin(2.5*pi*$)" tm="0">
                                          <p:val>
                                            <p:fltVal val="0"/>
                                          </p:val>
                                        </p:tav>
                                        <p:tav fmla="width*sin(2.5*pi*$)" tm="100000">
                                          <p:val>
                                            <p:fltVal val="1"/>
                                          </p:val>
                                        </p:tav>
                                      </p:tavLst>
                                    </p:anim>
                                    <p:anim calcmode="lin" valueType="num">
                                      <p:cBhvr additive="repl">
                                        <p:cTn id="166" dur="5000" fill="hold"/>
                                        <p:tgtEl>
                                          <p:spTgt spid="747"/>
                                        </p:tgtEl>
                                        <p:attrNameLst>
                                          <p:attrName>ppt_h</p:attrName>
                                        </p:attrNameLst>
                                      </p:cBhvr>
                                      <p:tavLst>
                                        <p:tav tm="0">
                                          <p:val>
                                            <p:strVal val="#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49">
                                  <p:stCondLst>
                                    <p:cond delay="0"/>
                                  </p:stCondLst>
                                  <p:childTnLst>
                                    <p:set>
                                      <p:cBhvr>
                                        <p:cTn id="170" dur="1" fill="hold">
                                          <p:stCondLst>
                                            <p:cond delay="0"/>
                                          </p:stCondLst>
                                        </p:cTn>
                                        <p:tgtEl>
                                          <p:spTgt spid="740"/>
                                        </p:tgtEl>
                                        <p:attrNameLst>
                                          <p:attrName>style.visibility</p:attrName>
                                        </p:attrNameLst>
                                      </p:cBhvr>
                                      <p:to>
                                        <p:strVal val="visible"/>
                                      </p:to>
                                    </p:set>
                                    <p:anim calcmode="lin" valueType="num">
                                      <p:cBhvr additive="repl">
                                        <p:cTn id="171" dur="500" fill="hold"/>
                                        <p:tgtEl>
                                          <p:spTgt spid="740"/>
                                        </p:tgtEl>
                                        <p:attrNameLst>
                                          <p:attrName>ppt_w</p:attrName>
                                        </p:attrNameLst>
                                      </p:cBhvr>
                                      <p:tavLst>
                                        <p:tav tm="0">
                                          <p:val>
                                            <p:fltVal val="0"/>
                                          </p:val>
                                        </p:tav>
                                        <p:tav tm="100000">
                                          <p:val>
                                            <p:strVal val="#ppt_w"/>
                                          </p:val>
                                        </p:tav>
                                      </p:tavLst>
                                    </p:anim>
                                    <p:anim calcmode="lin" valueType="num">
                                      <p:cBhvr additive="repl">
                                        <p:cTn id="172" dur="500" fill="hold"/>
                                        <p:tgtEl>
                                          <p:spTgt spid="740"/>
                                        </p:tgtEl>
                                        <p:attrNameLst>
                                          <p:attrName>ppt_h</p:attrName>
                                        </p:attrNameLst>
                                      </p:cBhvr>
                                      <p:tavLst>
                                        <p:tav tm="0">
                                          <p:val>
                                            <p:fltVal val="0"/>
                                          </p:val>
                                        </p:tav>
                                        <p:tav tm="100000">
                                          <p:val>
                                            <p:strVal val="#ppt_h"/>
                                          </p:val>
                                        </p:tav>
                                      </p:tavLst>
                                    </p:anim>
                                    <p:anim calcmode="lin" valueType="num">
                                      <p:cBhvr additive="repl">
                                        <p:cTn id="173" dur="500" fill="hold"/>
                                        <p:tgtEl>
                                          <p:spTgt spid="740"/>
                                        </p:tgtEl>
                                        <p:attrNameLst>
                                          <p:attrName>r</p:attrName>
                                        </p:attrNameLst>
                                      </p:cBhvr>
                                      <p:tavLst>
                                        <p:tav tm="0">
                                          <p:val>
                                            <p:strVal val="360"/>
                                          </p:val>
                                        </p:tav>
                                        <p:tav tm="100000">
                                          <p:val>
                                            <p:strVal val="0"/>
                                          </p:val>
                                        </p:tav>
                                      </p:tavLst>
                                    </p:anim>
                                    <p:animEffect filter="fade" transition="in">
                                      <p:cBhvr additive="repl">
                                        <p:cTn id="174" dur="500"/>
                                        <p:tgtEl>
                                          <p:spTgt spid="740"/>
                                        </p:tgtEl>
                                      </p:cBhvr>
                                    </p:animEffec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40">
                                  <p:stCondLst>
                                    <p:cond delay="0"/>
                                  </p:stCondLst>
                                  <p:iterate type="lt">
                                    <p:tmAbs val="100"/>
                                  </p:iterate>
                                  <p:childTnLst>
                                    <p:set>
                                      <p:cBhvr>
                                        <p:cTn id="178" dur="1" fill="hold">
                                          <p:stCondLst>
                                            <p:cond delay="0"/>
                                          </p:stCondLst>
                                        </p:cTn>
                                        <p:tgtEl>
                                          <p:spTgt spid="741"/>
                                        </p:tgtEl>
                                        <p:attrNameLst>
                                          <p:attrName>style.visibility</p:attrName>
                                        </p:attrNameLst>
                                      </p:cBhvr>
                                      <p:to>
                                        <p:strVal val="visible"/>
                                      </p:to>
                                    </p:set>
                                    <p:animEffect filter="fade" transition="in">
                                      <p:cBhvr additive="repl">
                                        <p:cTn id="179" dur="1000"/>
                                        <p:tgtEl>
                                          <p:spTgt spid="741"/>
                                        </p:tgtEl>
                                      </p:cBhvr>
                                    </p:animEffect>
                                    <p:anim calcmode="lin" valueType="num">
                                      <p:cBhvr additive="repl">
                                        <p:cTn id="180" dur="1000" fill="hold"/>
                                        <p:tgtEl>
                                          <p:spTgt spid="741"/>
                                        </p:tgtEl>
                                        <p:attrNameLst>
                                          <p:attrName>ppt_x</p:attrName>
                                        </p:attrNameLst>
                                      </p:cBhvr>
                                      <p:tavLst>
                                        <p:tav tm="0">
                                          <p:val>
                                            <p:strVal val="#ppt_x-.1"/>
                                          </p:val>
                                        </p:tav>
                                        <p:tav tm="100000">
                                          <p:val>
                                            <p:strVal val="#ppt_x"/>
                                          </p:val>
                                        </p:tav>
                                      </p:tavLst>
                                    </p:anim>
                                    <p:anim calcmode="lin" valueType="num">
                                      <p:cBhvr additive="repl">
                                        <p:cTn id="181" dur="1000" fill="hold"/>
                                        <p:tgtEl>
                                          <p:spTgt spid="741"/>
                                        </p:tgtEl>
                                        <p:attrNameLst>
                                          <p:attrName>ppt_y</p:attrName>
                                        </p:attrNameLst>
                                      </p:cBhvr>
                                      <p:tavLst>
                                        <p:tav tm="0">
                                          <p:val>
                                            <p:strVal val="#ppt_y"/>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38">
                                  <p:stCondLst>
                                    <p:cond delay="0"/>
                                  </p:stCondLst>
                                  <p:iterate type="lt">
                                    <p:tmAbs val="500"/>
                                  </p:iterate>
                                  <p:childTnLst>
                                    <p:set>
                                      <p:cBhvr>
                                        <p:cTn id="185" dur="1" fill="hold">
                                          <p:stCondLst>
                                            <p:cond delay="0"/>
                                          </p:stCondLst>
                                        </p:cTn>
                                        <p:tgtEl>
                                          <p:spTgt spid="742"/>
                                        </p:tgtEl>
                                        <p:attrNameLst>
                                          <p:attrName>style.visibility</p:attrName>
                                        </p:attrNameLst>
                                      </p:cBhvr>
                                      <p:to>
                                        <p:strVal val="visible"/>
                                      </p:to>
                                    </p:set>
                                    <p:set>
                                      <p:cBhvr>
                                        <p:cTn id="186" dur="455" fill="hold">
                                          <p:stCondLst>
                                            <p:cond delay="0"/>
                                          </p:stCondLst>
                                        </p:cTn>
                                        <p:tgtEl>
                                          <p:spTgt spid="742"/>
                                        </p:tgtEl>
                                        <p:attrNameLst>
                                          <p:attrName>r</p:attrName>
                                        </p:attrNameLst>
                                      </p:cBhvr>
                                      <p:to>
                                        <p:strVal val="-45"/>
                                      </p:to>
                                    </p:set>
                                    <p:anim calcmode="lin" valueType="num">
                                      <p:cBhvr additive="repl">
                                        <p:cTn id="187" dur="455" fill="hold">
                                          <p:stCondLst>
                                            <p:cond delay="455"/>
                                          </p:stCondLst>
                                        </p:cTn>
                                        <p:tgtEl>
                                          <p:spTgt spid="742"/>
                                        </p:tgtEl>
                                        <p:attrNameLst>
                                          <p:attrName>r</p:attrName>
                                        </p:attrNameLst>
                                      </p:cBhvr>
                                      <p:tavLst>
                                        <p:tav tm="0">
                                          <p:val>
                                            <p:strVal val="-45"/>
                                          </p:val>
                                        </p:tav>
                                        <p:tav tm="69900">
                                          <p:val>
                                            <p:strVal val="45"/>
                                          </p:val>
                                        </p:tav>
                                        <p:tav tm="100000">
                                          <p:val>
                                            <p:strVal val="0"/>
                                          </p:val>
                                        </p:tav>
                                      </p:tavLst>
                                    </p:anim>
                                    <p:anim calcmode="lin" valueType="num">
                                      <p:cBhvr additive="repl">
                                        <p:cTn id="188" dur="455" fill="hold">
                                          <p:stCondLst>
                                            <p:cond delay="0"/>
                                          </p:stCondLst>
                                        </p:cTn>
                                        <p:tgtEl>
                                          <p:spTgt spid="742"/>
                                        </p:tgtEl>
                                        <p:attrNameLst>
                                          <p:attrName>ppt_y</p:attrName>
                                        </p:attrNameLst>
                                      </p:cBhvr>
                                      <p:tavLst>
                                        <p:tav tm="0">
                                          <p:val>
                                            <p:strVal val="#ppt_y-1"/>
                                          </p:val>
                                        </p:tav>
                                        <p:tav tm="100000">
                                          <p:val>
                                            <p:strVal val="#ppt_y-(0.354*#ppt_w-0.172*#ppt_h)"/>
                                          </p:val>
                                        </p:tav>
                                      </p:tavLst>
                                    </p:anim>
                                    <p:anim calcmode="lin" valueType="num">
                                      <p:cBhvr additive="repl">
                                        <p:cTn id="189" dur="156" autoRev="1" fill="hold">
                                          <p:stCondLst>
                                            <p:cond delay="455"/>
                                          </p:stCondLst>
                                        </p:cTn>
                                        <p:tgtEl>
                                          <p:spTgt spid="742"/>
                                        </p:tgtEl>
                                        <p:attrNameLst>
                                          <p:attrName>ppt_y</p:attrName>
                                        </p:attrNameLst>
                                      </p:cBhvr>
                                      <p:tavLst>
                                        <p:tav tm="0">
                                          <p:val>
                                            <p:strVal val="#ppt_y-(0.354*#ppt_w-0.172*#ppt_h)"/>
                                          </p:val>
                                        </p:tav>
                                        <p:tav tm="100000">
                                          <p:val>
                                            <p:strVal val="#ppt_y-(0.354*#ppt_w-0.172*#ppt_h)-#ppt_h/2"/>
                                          </p:val>
                                        </p:tav>
                                      </p:tavLst>
                                    </p:anim>
                                    <p:anim calcmode="lin" valueType="num">
                                      <p:cBhvr additive="repl">
                                        <p:cTn id="190" dur="136" fill="hold">
                                          <p:stCondLst>
                                            <p:cond delay="864"/>
                                          </p:stCondLst>
                                        </p:cTn>
                                        <p:tgtEl>
                                          <p:spTgt spid="742"/>
                                        </p:tgtEl>
                                        <p:attrNameLst>
                                          <p:attrName>ppt_y</p:attrName>
                                        </p:attrNameLst>
                                      </p:cBhvr>
                                      <p:tavLst>
                                        <p:tav tm="0">
                                          <p:val>
                                            <p:strVal val="#ppt_y-(0.354*#ppt_w-0.172*#ppt_h)"/>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7" presetSubtype="4">
                                  <p:stCondLst>
                                    <p:cond delay="0"/>
                                  </p:stCondLst>
                                  <p:childTnLst>
                                    <p:set>
                                      <p:cBhvr>
                                        <p:cTn id="194" dur="1" fill="hold">
                                          <p:stCondLst>
                                            <p:cond delay="0"/>
                                          </p:stCondLst>
                                        </p:cTn>
                                        <p:tgtEl>
                                          <p:spTgt spid="743"/>
                                        </p:tgtEl>
                                        <p:attrNameLst>
                                          <p:attrName>style.visibility</p:attrName>
                                        </p:attrNameLst>
                                      </p:cBhvr>
                                      <p:to>
                                        <p:strVal val="visible"/>
                                      </p:to>
                                    </p:set>
                                    <p:anim calcmode="lin" valueType="num">
                                      <p:cBhvr additive="base">
                                        <p:cTn id="195" dur="5000" fill="hold"/>
                                        <p:tgtEl>
                                          <p:spTgt spid="743"/>
                                        </p:tgtEl>
                                        <p:attrNameLst>
                                          <p:attrName>ppt_x</p:attrName>
                                        </p:attrNameLst>
                                      </p:cBhvr>
                                      <p:tavLst>
                                        <p:tav tm="0">
                                          <p:val>
                                            <p:strVal val="#ppt_x"/>
                                          </p:val>
                                        </p:tav>
                                        <p:tav tm="100000">
                                          <p:val>
                                            <p:strVal val="#ppt_x"/>
                                          </p:val>
                                        </p:tav>
                                      </p:tavLst>
                                    </p:anim>
                                    <p:anim calcmode="lin" valueType="num">
                                      <p:cBhvr additive="base">
                                        <p:cTn id="196" dur="5000" fill="hold"/>
                                        <p:tgtEl>
                                          <p:spTgt spid="743"/>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nodeType="clickEffect" fill="hold" presetClass="emph" presetID="28">
                                  <p:stCondLst>
                                    <p:cond delay="0"/>
                                  </p:stCondLst>
                                  <p:iterate type="lt">
                                    <p:tmAbs val="50"/>
                                  </p:iterate>
                                  <p:childTnLst>
                                    <p:animClr clrSpc="rgb">
                                      <p:cBhvr>
                                        <p:cTn id="200" dur="500" fill="hold"/>
                                        <p:tgtEl>
                                          <p:spTgt spid="744"/>
                                        </p:tgtEl>
                                        <p:attrNameLst>
                                          <p:attrName>style.color</p:attrName>
                                        </p:attrNameLst>
                                      </p:cBhvr>
                                      <p:to>
                                        <a:srgbClr val="00cc99"/>
                                      </p:to>
                                    </p:animClr>
                                    <p:animClr clrSpc="rgb">
                                      <p:cBhvr>
                                        <p:cTn id="201" dur="500" fill="hold"/>
                                        <p:tgtEl>
                                          <p:spTgt spid="744"/>
                                        </p:tgtEl>
                                        <p:attrNameLst>
                                          <p:attrName>fillcolor</p:attrName>
                                        </p:attrNameLst>
                                      </p:cBhvr>
                                      <p:to>
                                        <a:srgbClr val="00cc99"/>
                                      </p:to>
                                    </p:animClr>
                                    <p:set>
                                      <p:cBhvr>
                                        <p:cTn id="202" dur="500" fill="hold"/>
                                        <p:tgtEl>
                                          <p:spTgt spid="744"/>
                                        </p:tgtEl>
                                        <p:attrNameLst>
                                          <p:attrName>fill.type</p:attrName>
                                        </p:attrNameLst>
                                      </p:cBhvr>
                                      <p:to>
                                        <p:strVal val="solid"/>
                                      </p:to>
                                    </p:set>
                                    <p:anim calcmode="lin" valueType="num" to="1.5">
                                      <p:cBhvr additive="repl">
                                        <p:cTn id="203" dur="500" fill="hold"/>
                                        <p:tgtEl>
                                          <p:spTgt spid="744"/>
                                        </p:tgtEl>
                                        <p:attrNameLst>
                                          <p:attrName>style.fontSize</p:attrName>
                                        </p:attrNameLst>
                                      </p:cBhvr>
                                    </p:anim>
                                  </p:childTnLst>
                                </p:cTn>
                              </p:par>
                            </p:childTnLst>
                          </p:cTn>
                        </p:par>
                      </p:childTnLst>
                    </p:cTn>
                  </p:par>
                  <p:par>
                    <p:cTn id="204" fill="hold">
                      <p:stCondLst>
                        <p:cond delay="indefinite"/>
                      </p:stCondLst>
                      <p:childTnLst>
                        <p:par>
                          <p:cTn id="205" fill="hold">
                            <p:stCondLst>
                              <p:cond delay="0"/>
                            </p:stCondLst>
                            <p:childTnLst>
                              <p:par>
                                <p:cTn id="206" nodeType="clickEffect" fill="hold" presetClass="emph" presetID="34">
                                  <p:stCondLst>
                                    <p:cond delay="0"/>
                                  </p:stCondLst>
                                  <p:iterate type="lt">
                                    <p:tmAbs val="50"/>
                                  </p:iterate>
                                  <p:childTnLst>
                                    <p:animMotion origin="layout" path="M 0 0 L 0 -0.07213 E">
                                      <p:cBhvr>
                                        <p:cTn id="207" dur="250" autoRev="1" fill="hold">
                                          <p:stCondLst>
                                            <p:cond delay="0"/>
                                          </p:stCondLst>
                                        </p:cTn>
                                        <p:tgtEl>
                                          <p:spTgt spid="745"/>
                                        </p:tgtEl>
                                      </p:cBhvr>
                                    </p:animMotion>
                                    <p:animRot by="1500000">
                                      <p:cBhvr>
                                        <p:cTn id="208" dur="125" fill="hold">
                                          <p:stCondLst>
                                            <p:cond delay="0"/>
                                          </p:stCondLst>
                                        </p:cTn>
                                        <p:tgtEl>
                                          <p:spTgt spid="745"/>
                                        </p:tgtEl>
                                        <p:attrNameLst>
                                          <p:attrName>r</p:attrName>
                                        </p:attrNameLst>
                                      </p:cBhvr>
                                    </p:animRot>
                                    <p:animRot by="-1500000">
                                      <p:cBhvr>
                                        <p:cTn id="209" dur="125" fill="hold">
                                          <p:stCondLst>
                                            <p:cond delay="125"/>
                                          </p:stCondLst>
                                        </p:cTn>
                                        <p:tgtEl>
                                          <p:spTgt spid="745"/>
                                        </p:tgtEl>
                                        <p:attrNameLst>
                                          <p:attrName>r</p:attrName>
                                        </p:attrNameLst>
                                      </p:cBhvr>
                                    </p:animRot>
                                    <p:animRot by="-1500000">
                                      <p:cBhvr>
                                        <p:cTn id="210" dur="125" fill="hold">
                                          <p:stCondLst>
                                            <p:cond delay="250"/>
                                          </p:stCondLst>
                                        </p:cTn>
                                        <p:tgtEl>
                                          <p:spTgt spid="745"/>
                                        </p:tgtEl>
                                        <p:attrNameLst>
                                          <p:attrName>r</p:attrName>
                                        </p:attrNameLst>
                                      </p:cBhvr>
                                    </p:animRot>
                                    <p:animRot by="1500000">
                                      <p:cBhvr>
                                        <p:cTn id="211" dur="125" fill="hold">
                                          <p:stCondLst>
                                            <p:cond delay="375"/>
                                          </p:stCondLst>
                                        </p:cTn>
                                        <p:tgtEl>
                                          <p:spTgt spid="745"/>
                                        </p:tgtEl>
                                        <p:attrNameLst>
                                          <p:attrName>r</p:attrName>
                                        </p:attrNameLst>
                                      </p:cBhvr>
                                    </p:animRot>
                                  </p:childTnLst>
                                </p:cTn>
                              </p:par>
                            </p:childTnLst>
                          </p:cTn>
                        </p:par>
                      </p:childTnLst>
                    </p:cTn>
                  </p:par>
                  <p:par>
                    <p:cTn id="212" fill="hold">
                      <p:stCondLst>
                        <p:cond delay="indefinite"/>
                      </p:stCondLst>
                      <p:childTnLst>
                        <p:par>
                          <p:cTn id="213" fill="hold">
                            <p:stCondLst>
                              <p:cond delay="0"/>
                            </p:stCondLst>
                            <p:childTnLst>
                              <p:par>
                                <p:cTn id="214" nodeType="clickEffect" fill="hold" presetClass="emph" presetID="35">
                                  <p:stCondLst>
                                    <p:cond delay="0"/>
                                  </p:stCondLst>
                                  <p:childTnLst>
                                    <p:anim calcmode="discrete" valueType="num">
                                      <p:cBhvr additive="repl">
                                        <p:cTn id="215" dur="1000" fill="hold"/>
                                        <p:tgtEl>
                                          <p:spTgt spid="7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standalone="yes"?>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p:cSld><p:spTree><p:nvGrpSpPr>        <p:cNvPr id="1" name=""/>        <p:cNvGrpSpPr/>        <p:nvPr/>      </p:nvGrpSpPr>      <p:grpSpPr>        <a:xfrm>          <a:off x="0" y="0"/>          <a:ext cx="0" cy="0"/>          <a:chOff x="0" y="0"/>          <a:chExt cx="0" cy="0"/>        </a:xfrm>      </p:grpSpPr><p:sp><p:nvSpPr><p:cNvPr id="750" name="TextShape 1"></p:cNvPr><p:cNvSpPr txBox="1"/><p:nvPr/></p:nvSpPr><p:spPr><a:xfrm><a:off x="301680" y="228600"/><a:ext cx="8510400" cy="1325520"/></a:xfrm><a:prstGeom prst="rect"><a:avLst/></a:prstGeom><a:noFill/><a:ln><a:noFill/></a:ln></p:spPr><p:txBody><a:bodyPr anchor="ctr"><a:noAutofit/></a:bodyPr><a:p><a:pPr algn="ctr"><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4400" spc="-1" strike="noStrike"><a:solidFill><a:srgbClr val="b7e7ff"/></a:solidFill><a:latin typeface="Arial"/></a:rPr><a:t >БЛУНТ ЭНД ВС. СТИCКЙ ЭНД</a:t></a:r><a:endParaRPr b="0" lang="en-US" sz="4400" spc="-1" strike="noStrike"><a:solidFill><a:srgbClr val="b7e7ff"/></a:solidFill><a:latin typeface="Arial"/></a:endParaRPr></a:p></p:txBody></p:sp><p:sp><p:nvSpPr><p:cNvPr id="751" name="TextShape 2"></p:cNvPr><p:cNvSpPr txBox="1"/><p:nvPr/></p:nvSpPr><p:spPr><a:xfrm><a:off x="301680" y="1676160"/><a:ext cx="8540640" cy="4422600"/></a:xfrm><a:prstGeom prst="rect"><a:avLst/></a:prstGeom><a:noFill/><a:ln><a:noFill/></a:ln></p:spPr><p:txBody><a:bodyPr><a:normAutofit fontScale="70000"/></a:bodyPr><a:p><a:pPr marL="342720" indent="-342720"><a:spcBef><a:spcPts val="799"/></a:spcBef><a:buClr><a:srgbClr val="ffcc00"/></a:buClr><a:buFont typeface="Wingdings" charset="2"/><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3200" spc="-1" strike="noStrike"><a:solidFill><a:srgbClr val="ffffff"/></a:solidFill><a:latin typeface="Arial"/></a:rPr><a:t >Ҳаэиии анд Алуи cут страигҳт аcросс тҳе доубле ҳелих продуcинг &қуот;блунт&қуот; эндс. Ҳоwевер, манй рестриcтион энзймес cут ин ан оффсет фашион.</a:t></a:r><a:endParaRPr b="0" lang="en-US" sz="3200" spc="-1" strike="noStrike"><a:solidFill><a:srgbClr val="ffffff"/></a:solidFill><a:latin typeface="Arial"/></a:endParaRPr></a:p><a:p><a:pPr marL="342720" indent="-342720"><a:spcBef><a:spcPts val="799"/></a:spcBef><a:buClr><a:srgbClr val="ffcc00"/></a:buClr><a:buFont typeface="Wingdings" charset="2"/><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3200" spc="-1" strike="noStrike"><a:solidFill><a:srgbClr val="ffffff"/></a:solidFill><a:latin typeface="Arial"/></a:rPr><a:t >Тҳе эндс оф тҳе cут ҳаве ан оверҳангинг пиэcе оф сингле-страндед ДНА. Тҳесе аре cаллед </a:t></a:r><a:r><a:rPr b="1" lang="en-US" sz="3200" spc="-1" strike="noStrike"><a:solidFill><a:srgbClr val="ffffff"/></a:solidFill><a:latin typeface="Arial"/></a:rPr><a:t >&қуот;стиcкй эндс&қуот; </a:t></a:r><a:r><a:rPr b="0" lang="en-US" sz="3200" spc="-1" strike="noStrike"><a:solidFill><a:srgbClr val="ffffff"/></a:solidFill><a:latin typeface="Arial"/></a:rPr><a:t >беcаусе тҳей аре абле то форм wитҳ анй басе паир ДНА молеcуле тҳат cонтаинс тҳе cомплементарй стиcкй энд. Анй отҳер соурcе оф ДНА треатед wитҳ тҳе саме энзйме wилл продуcе суч молеcулес.</a:t></a:r><a:endParaRPr b="0" lang="en-US" sz="3200" spc="-1" strike="noStrike"><a:solidFill><a:srgbClr val="ffffff"/></a:solidFill><a:latin typeface="Arial"/></a:endParaRPr></a:p><a:p><a:pPr marL="342720" indent="-342720"><a:spcBef><a:spcPts val="799"/></a:spcBef><a:tabLst><a:tab algn="l" pos="0"/><a:tab algn="l" pos="914400"/><a:tab algn="l" pos="1828800"/><a:tab algn="l" pos="2743200"/><a:tab algn="l" pos="3657600"/><a:tab algn="l" pos="4572000"/><a:tab algn="l" pos="5486400"/><a:tab algn="l" pos="6400800"/><a:tab algn="l" pos="7315200"/><a:tab algn="l" pos="8229600"/><a:tab algn="l" pos="9144000"/><a:tab algn="l" pos="10058400"/></a:tabLst></a:pPr><a:endParaRPr b="0" lang="en-US" sz="3200" spc="-1" strike="noStrike"><a:solidFill><a:srgbClr val="ffffff"/></a:solidFill><a:latin typeface="Arial"/></a:endParaRPr></a:p></p:txBody></p:sp></p:spTree></p:cSld><p:transition><p:random/></p:transition></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TextShape 1"/>
          <p:cNvSpPr txBox="1"/>
          <p:nvPr/>
        </p:nvSpPr>
        <p:spPr>
          <a:xfrm>
            <a:off x="301680" y="228600"/>
            <a:ext cx="8510400" cy="132552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dceaae"/>
                </a:solidFill>
                <a:latin typeface="Arial"/>
              </a:rPr>
              <a:t>Миотиcс</a:t>
            </a:r>
            <a:endParaRPr b="0" lang="en-US" sz="4400" spc="-1" strike="noStrike">
              <a:solidFill>
                <a:srgbClr val="dceaae"/>
              </a:solidFill>
              <a:latin typeface="Arial"/>
            </a:endParaRPr>
          </a:p>
        </p:txBody>
      </p:sp>
      <p:sp>
        <p:nvSpPr>
          <p:cNvPr id="753" name="TextShape 2"/>
          <p:cNvSpPr txBox="1"/>
          <p:nvPr/>
        </p:nvSpPr>
        <p:spPr>
          <a:xfrm>
            <a:off x="301680" y="1676160"/>
            <a:ext cx="4191120" cy="4422600"/>
          </a:xfrm>
          <a:prstGeom prst="rect">
            <a:avLst/>
          </a:prstGeom>
          <a:noFill/>
          <a:ln>
            <a:noFill/>
          </a:ln>
        </p:spPr>
        <p:txBody>
          <a:bodyPr>
            <a:normAutofit/>
          </a:bodyPr>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a:t>
            </a:r>
            <a:r>
              <a:rPr b="1" lang="en-US" sz="1400" spc="-1" strike="noStrike">
                <a:solidFill>
                  <a:srgbClr val="ffffff"/>
                </a:solidFill>
                <a:latin typeface="Arial"/>
              </a:rPr>
              <a:t>Пилоcарпине</a:t>
            </a:r>
            <a:endParaRPr b="0" lang="en-US" sz="1400" spc="-1" strike="noStrike">
              <a:solidFill>
                <a:srgbClr val="ffffff"/>
              </a:solidFill>
              <a:latin typeface="Arial"/>
            </a:endParaRPr>
          </a:p>
          <a:p>
            <a:pPr marL="533160" indent="-533160">
              <a:lnSpc>
                <a:spcPct val="80000"/>
              </a:lnSpc>
              <a:spcBef>
                <a:spcPts val="2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Arial"/>
              </a:rPr>
              <a:t>а чолине эстер миотиc анд а поситивелй чаргед қуатернарй аммониум cомпоунд.Инcреасе сеcретион бй тҳе эхоcрине гландс.</a:t>
            </a:r>
            <a:r>
              <a:rPr b="0" lang="en-US" sz="1200" spc="-1" strike="noStrike">
                <a:solidFill>
                  <a:srgbClr val="ffffff"/>
                </a:solidFill>
                <a:latin typeface="Arial"/>
              </a:rPr>
              <a:t>инcреасе сеcретион бй тҳе эхоcрине гландс, анд продуcес cонтраcтион оф тҳе ирис спҳинcтер мусcле анд cилиарй мусcле бй маинлй стимулатинг мусcариниc реcепторс. </a:t>
            </a:r>
            <a:endParaRPr b="0" lang="en-US" sz="1200" spc="-1" strike="noStrike">
              <a:solidFill>
                <a:srgbClr val="ffffff"/>
              </a:solidFill>
              <a:latin typeface="Arial"/>
            </a:endParaRPr>
          </a:p>
          <a:p>
            <a:pPr marL="533160" indent="-533160">
              <a:lnSpc>
                <a:spcPct val="80000"/>
              </a:lnSpc>
              <a:spcBef>
                <a:spcPts val="298"/>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Arial"/>
              </a:rPr>
              <a:t>3тимес а дай</a:t>
            </a:r>
            <a:endParaRPr b="0" lang="en-US" sz="12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rPr>
              <a:t>-cарбачол</a:t>
            </a:r>
            <a:endParaRPr b="0" lang="en-US" sz="14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-продуcес cонстриcтион оф тҳе ирис анд cилиарй бодй ресултинг ин редуcтион ин интраоcулар прессуре</a:t>
            </a:r>
            <a:endParaRPr b="0" lang="en-US" sz="14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ffffff"/>
                </a:solidFill>
                <a:latin typeface="Arial"/>
              </a:rPr>
              <a:t>-</a:t>
            </a:r>
            <a:r>
              <a:rPr b="1" lang="en-US" sz="1400" spc="-1" strike="noStrike">
                <a:solidFill>
                  <a:srgbClr val="ffffff"/>
                </a:solidFill>
                <a:latin typeface="Arial"/>
              </a:rPr>
              <a:t>Эчотҳиопҳате </a:t>
            </a:r>
            <a:br/>
            <a:r>
              <a:rPr b="0" lang="en-US" sz="1400" spc="-1" strike="noStrike">
                <a:solidFill>
                  <a:srgbClr val="ffffff"/>
                </a:solidFill>
                <a:latin typeface="Arial"/>
              </a:rPr>
              <a:t>лонг-аcтинг чолинестерасе инҳибитор  wҳич энҳанcес тҳе эффеcт аcетйлчолине ин ирис, cилиарй мусcле.Ит  cаусес миосис, инcреасе ин фаcилитй оф оутфлоw оф ақуэоус ҳумор, анд фалл ин интраоcулар прессуре</a:t>
            </a:r>
            <a:endParaRPr b="0" lang="en-US" sz="1400" spc="-1" strike="noStrike">
              <a:solidFill>
                <a:srgbClr val="ffffff"/>
              </a:solidFill>
              <a:latin typeface="Arial"/>
            </a:endParaRPr>
          </a:p>
          <a:p>
            <a:pPr marL="533160" indent="-533160">
              <a:lnSpc>
                <a:spcPct val="80000"/>
              </a:lnSpc>
              <a:spcBef>
                <a:spcPts val="2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marL="533160" indent="-533160">
              <a:lnSpc>
                <a:spcPct val="80000"/>
              </a:lnSpc>
              <a:spcBef>
                <a:spcPts val="2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Arial"/>
              </a:rPr>
              <a:t> </a:t>
            </a:r>
            <a:endParaRPr b="0" lang="en-US" sz="1000" spc="-1" strike="noStrike">
              <a:solidFill>
                <a:srgbClr val="ffffff"/>
              </a:solidFill>
              <a:latin typeface="Arial"/>
            </a:endParaRPr>
          </a:p>
        </p:txBody>
      </p:sp>
      <p:sp>
        <p:nvSpPr>
          <p:cNvPr id="754" name="TextShape 3"/>
          <p:cNvSpPr txBox="1"/>
          <p:nvPr/>
        </p:nvSpPr>
        <p:spPr>
          <a:xfrm>
            <a:off x="4651200" y="1676160"/>
            <a:ext cx="4191120" cy="4422600"/>
          </a:xfrm>
          <a:prstGeom prst="rect">
            <a:avLst/>
          </a:prstGeom>
          <a:noFill/>
          <a:ln>
            <a:noFill/>
          </a:ln>
        </p:spPr>
        <p:txBody>
          <a:bodyPr>
            <a:normAutofit/>
          </a:bodyPr>
          <a:p>
            <a:pPr marL="380880" indent="-380880">
              <a:lnSpc>
                <a:spcPct val="80000"/>
              </a:lnSpc>
              <a:spcBef>
                <a:spcPts val="34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rPr>
              <a:t>Сиде эффеcтс:</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паин инсиде тҳе эе фирст феw дайс </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Блурред висион </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эхтреме неарсигҳтеднесс (ёунгер аге)</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редуcе пупил сизе анд превент нормаль дилатион, дим висион, эспеcиаллй ат нигҳт ор ин дарк роомс</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Стуффй носе, сwеатинг, инcреасед саливатион</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оccасионал гастроинтестинал (стронгер миотиcс)</a:t>
            </a:r>
            <a:endParaRPr b="0" lang="en-US" sz="1400" spc="-1" strike="noStrike">
              <a:solidFill>
                <a:srgbClr val="ffffff"/>
              </a:solidFill>
              <a:latin typeface="Arial"/>
            </a:endParaRPr>
          </a:p>
        </p:txBody>
      </p:sp>
      <p:pic>
        <p:nvPicPr>
          <p:cNvPr id="755" name="Picture 5" descr="APRD00382_ZOOM"/>
          <p:cNvPicPr/>
          <p:nvPr/>
        </p:nvPicPr>
        <p:blipFill>
          <a:blip r:embed="rId1"/>
          <a:stretch/>
        </p:blipFill>
        <p:spPr>
          <a:xfrm>
            <a:off x="380880" y="5410080"/>
            <a:ext cx="2133720" cy="1447920"/>
          </a:xfrm>
          <a:prstGeom prst="rect">
            <a:avLst/>
          </a:prstGeom>
          <a:ln>
            <a:noFill/>
          </a:ln>
        </p:spPr>
      </p:pic>
      <p:pic>
        <p:nvPicPr>
          <p:cNvPr id="756" name="Picture 6" descr="APRD00845_ZOOM"/>
          <p:cNvPicPr/>
          <p:nvPr/>
        </p:nvPicPr>
        <p:blipFill>
          <a:blip r:embed="rId2"/>
          <a:stretch/>
        </p:blipFill>
        <p:spPr>
          <a:xfrm>
            <a:off x="3124080" y="5715000"/>
            <a:ext cx="1905120" cy="838080"/>
          </a:xfrm>
          <a:prstGeom prst="rect">
            <a:avLst/>
          </a:prstGeom>
          <a:ln>
            <a:noFill/>
          </a:ln>
        </p:spPr>
      </p:pic>
      <p:pic>
        <p:nvPicPr>
          <p:cNvPr id="757" name="Picture 7" descr="APRD00942_ZOOM"/>
          <p:cNvPicPr/>
          <p:nvPr/>
        </p:nvPicPr>
        <p:blipFill>
          <a:blip r:embed="rId3"/>
          <a:stretch/>
        </p:blipFill>
        <p:spPr>
          <a:xfrm>
            <a:off x="5486400" y="5334120"/>
            <a:ext cx="3505320" cy="1066680"/>
          </a:xfrm>
          <a:prstGeom prst="rect">
            <a:avLst/>
          </a:prstGeom>
          <a:ln>
            <a:noFill/>
          </a:ln>
        </p:spPr>
      </p:pic>
    </p:spTree>
  </p:cSld>
  <p:transition>
    <p:random/>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8" name="Picture 2" descr=""/>
          <p:cNvPicPr/>
          <p:nvPr/>
        </p:nvPicPr>
        <p:blipFill>
          <a:blip r:embed="rId1"/>
          <a:stretch/>
        </p:blipFill>
        <p:spPr>
          <a:xfrm>
            <a:off x="1447920" y="228600"/>
            <a:ext cx="6464160" cy="6451560"/>
          </a:xfrm>
          <a:prstGeom prst="rect">
            <a:avLst/>
          </a:prstGeom>
          <a:ln>
            <a:noFill/>
          </a:ln>
        </p:spPr>
      </p:pic>
    </p:spTree>
  </p:cSld>
  <p:transition>
    <p:random/>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TextShape 1"/>
          <p:cNvSpPr txBox="1"/>
          <p:nvPr/>
        </p:nvSpPr>
        <p:spPr>
          <a:xfrm>
            <a:off x="685800" y="22824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b7e7ff"/>
                </a:solidFill>
                <a:latin typeface="Arial"/>
              </a:rPr>
              <a:t>Энергй Чангес Ассоcиатед wитҳ Чангес оф Стате</a:t>
            </a:r>
            <a:endParaRPr b="0" lang="en-US" sz="4000" spc="-1" strike="noStrike">
              <a:solidFill>
                <a:srgbClr val="b7e7ff"/>
              </a:solidFill>
              <a:latin typeface="Arial"/>
            </a:endParaRPr>
          </a:p>
        </p:txBody>
      </p:sp>
      <p:sp>
        <p:nvSpPr>
          <p:cNvPr id="760" name="TextShape 2"/>
          <p:cNvSpPr txBox="1"/>
          <p:nvPr/>
        </p:nvSpPr>
        <p:spPr>
          <a:xfrm>
            <a:off x="4419720" y="1600200"/>
            <a:ext cx="4495680" cy="4572000"/>
          </a:xfrm>
          <a:prstGeom prst="rect">
            <a:avLst/>
          </a:prstGeom>
          <a:noFill/>
          <a:ln>
            <a:noFill/>
          </a:ln>
        </p:spPr>
        <p:txBody>
          <a:bodyPr>
            <a:normAutofit/>
          </a:bodyPr>
          <a:p>
            <a:pPr marL="342720" indent="-342720">
              <a:spcBef>
                <a:spcPts val="697"/>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Тҳе ҳеат аддед то тҳе сйстем ат тҳе мелтинг анд боилинг поинтс гоэс инто пуллинг тҳе молеcулес фартҳер апарт фром эач отҳер.</a:t>
            </a:r>
            <a:endParaRPr b="0" lang="en-US" sz="2800" spc="-1" strike="noStrike">
              <a:solidFill>
                <a:srgbClr val="ffffff"/>
              </a:solidFill>
              <a:latin typeface="Arial"/>
            </a:endParaRPr>
          </a:p>
          <a:p>
            <a:pPr marL="342720" indent="-342720">
              <a:spcBef>
                <a:spcPts val="697"/>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Тҳе температуре оф тҳе субстанcе доэс нот рисе дуринг а пҳасе чанге.</a:t>
            </a:r>
            <a:endParaRPr b="0" lang="en-US" sz="2800" spc="-1" strike="noStrike">
              <a:solidFill>
                <a:srgbClr val="ffffff"/>
              </a:solidFill>
              <a:latin typeface="Arial"/>
            </a:endParaRPr>
          </a:p>
        </p:txBody>
      </p:sp>
      <p:sp>
        <p:nvSpPr>
          <p:cNvPr id="761" name="CustomShape 3"/>
          <p:cNvSpPr/>
          <p:nvPr/>
        </p:nvSpPr>
        <p:spPr>
          <a:xfrm>
            <a:off x="7543800" y="6629400"/>
            <a:ext cx="1676520" cy="228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Прентиcе-ҳалл, Инc.</a:t>
            </a:r>
            <a:endParaRPr b="0" lang="en-US" sz="1400" spc="-1" strike="noStrike">
              <a:solidFill>
                <a:srgbClr val="000000"/>
              </a:solidFill>
              <a:latin typeface="Times New Roman"/>
            </a:endParaRPr>
          </a:p>
        </p:txBody>
      </p:sp>
      <p:graphicFrame>
        <p:nvGraphicFramePr>
          <p:cNvPr id="762" name="Object 4"/>
          <p:cNvGraphicFramePr/>
          <p:nvPr/>
        </p:nvGraphicFramePr>
        <p:xfrm>
          <a:off x="228600" y="2286000"/>
          <a:ext cx="4191120" cy="2819520"/>
        </p:xfrm>
        <a:graphic>
          <a:graphicData uri="http://schemas.openxmlformats.org/presentationml/2006/ole">
            <p:oleObj r:id="rId1" spid="">
              <p:embed/>
              <p:pic>
                <p:nvPicPr>
                  <p:cNvPr id="763" name="ShockwaveFlash1" descr=""/>
                  <p:cNvPicPr/>
                  <p:nvPr/>
                </p:nvPicPr>
                <p:blipFill>
                  <a:blip r:embed="rId2"/>
                  <a:stretch/>
                </p:blipFill>
                <p:spPr>
                  <a:xfrm>
                    <a:off x="228600" y="2286000"/>
                    <a:ext cx="4191120" cy="2819520"/>
                  </a:xfrm>
                  <a:prstGeom prst="rect">
                    <a:avLst/>
                  </a:prstGeom>
                  <a:ln w="9360">
                    <a:solidFill>
                      <a:srgbClr val="ffffff"/>
                    </a:solidFill>
                    <a:miter/>
                  </a:ln>
                </p:spPr>
              </p:pic>
            </p:oleObj>
          </a:graphicData>
        </a:graphic>
      </p:graphicFrame>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64" name="Line 1"/>
          <p:cNvSpPr/>
          <p:nvPr/>
        </p:nvSpPr>
        <p:spPr>
          <a:xfrm>
            <a:off x="1143000" y="1295280"/>
            <a:ext cx="0" cy="5105520"/>
          </a:xfrm>
          <a:prstGeom prst="line">
            <a:avLst/>
          </a:prstGeom>
          <a:ln w="25560">
            <a:solidFill>
              <a:srgbClr val="ffffff"/>
            </a:solidFill>
            <a:miter/>
          </a:ln>
        </p:spPr>
        <p:style>
          <a:lnRef idx="0"/>
          <a:fillRef idx="0"/>
          <a:effectRef idx="0"/>
          <a:fontRef idx="minor"/>
        </p:style>
      </p:sp>
      <p:sp>
        <p:nvSpPr>
          <p:cNvPr id="765" name="Line 2"/>
          <p:cNvSpPr/>
          <p:nvPr/>
        </p:nvSpPr>
        <p:spPr>
          <a:xfrm>
            <a:off x="1143000" y="1295280"/>
            <a:ext cx="2943360" cy="0"/>
          </a:xfrm>
          <a:prstGeom prst="line">
            <a:avLst/>
          </a:prstGeom>
          <a:ln w="25560">
            <a:solidFill>
              <a:srgbClr val="ffffff"/>
            </a:solidFill>
            <a:miter/>
          </a:ln>
        </p:spPr>
        <p:style>
          <a:lnRef idx="0"/>
          <a:fillRef idx="0"/>
          <a:effectRef idx="0"/>
          <a:fontRef idx="minor"/>
        </p:style>
      </p:sp>
      <p:sp>
        <p:nvSpPr>
          <p:cNvPr id="766" name="Line 3"/>
          <p:cNvSpPr/>
          <p:nvPr/>
        </p:nvSpPr>
        <p:spPr>
          <a:xfrm>
            <a:off x="1143000" y="1905120"/>
            <a:ext cx="2943360" cy="0"/>
          </a:xfrm>
          <a:prstGeom prst="line">
            <a:avLst/>
          </a:prstGeom>
          <a:ln w="25560">
            <a:solidFill>
              <a:srgbClr val="ffffff"/>
            </a:solidFill>
            <a:miter/>
          </a:ln>
        </p:spPr>
        <p:style>
          <a:lnRef idx="0"/>
          <a:fillRef idx="0"/>
          <a:effectRef idx="0"/>
          <a:fontRef idx="minor"/>
        </p:style>
      </p:sp>
      <p:sp>
        <p:nvSpPr>
          <p:cNvPr id="767" name="Line 4"/>
          <p:cNvSpPr/>
          <p:nvPr/>
        </p:nvSpPr>
        <p:spPr>
          <a:xfrm>
            <a:off x="1143000" y="2514600"/>
            <a:ext cx="2943360" cy="0"/>
          </a:xfrm>
          <a:prstGeom prst="line">
            <a:avLst/>
          </a:prstGeom>
          <a:ln w="25560">
            <a:solidFill>
              <a:srgbClr val="ffffff"/>
            </a:solidFill>
            <a:miter/>
          </a:ln>
        </p:spPr>
        <p:style>
          <a:lnRef idx="0"/>
          <a:fillRef idx="0"/>
          <a:effectRef idx="0"/>
          <a:fontRef idx="minor"/>
        </p:style>
      </p:sp>
      <p:sp>
        <p:nvSpPr>
          <p:cNvPr id="768" name="Line 5"/>
          <p:cNvSpPr/>
          <p:nvPr/>
        </p:nvSpPr>
        <p:spPr>
          <a:xfrm>
            <a:off x="1143000" y="3124080"/>
            <a:ext cx="2943360" cy="0"/>
          </a:xfrm>
          <a:prstGeom prst="line">
            <a:avLst/>
          </a:prstGeom>
          <a:ln w="25560">
            <a:solidFill>
              <a:srgbClr val="ffffff"/>
            </a:solidFill>
            <a:miter/>
          </a:ln>
        </p:spPr>
        <p:style>
          <a:lnRef idx="0"/>
          <a:fillRef idx="0"/>
          <a:effectRef idx="0"/>
          <a:fontRef idx="minor"/>
        </p:style>
      </p:sp>
      <p:sp>
        <p:nvSpPr>
          <p:cNvPr id="769" name="Line 6"/>
          <p:cNvSpPr/>
          <p:nvPr/>
        </p:nvSpPr>
        <p:spPr>
          <a:xfrm>
            <a:off x="1143000" y="3733920"/>
            <a:ext cx="2943360" cy="0"/>
          </a:xfrm>
          <a:prstGeom prst="line">
            <a:avLst/>
          </a:prstGeom>
          <a:ln w="25560">
            <a:solidFill>
              <a:srgbClr val="ffffff"/>
            </a:solidFill>
            <a:miter/>
          </a:ln>
        </p:spPr>
        <p:style>
          <a:lnRef idx="0"/>
          <a:fillRef idx="0"/>
          <a:effectRef idx="0"/>
          <a:fontRef idx="minor"/>
        </p:style>
      </p:sp>
      <p:sp>
        <p:nvSpPr>
          <p:cNvPr id="770" name="Line 7"/>
          <p:cNvSpPr/>
          <p:nvPr/>
        </p:nvSpPr>
        <p:spPr>
          <a:xfrm>
            <a:off x="1143000" y="4343400"/>
            <a:ext cx="2943360" cy="0"/>
          </a:xfrm>
          <a:prstGeom prst="line">
            <a:avLst/>
          </a:prstGeom>
          <a:ln w="25560">
            <a:solidFill>
              <a:srgbClr val="ffffff"/>
            </a:solidFill>
            <a:miter/>
          </a:ln>
        </p:spPr>
        <p:style>
          <a:lnRef idx="0"/>
          <a:fillRef idx="0"/>
          <a:effectRef idx="0"/>
          <a:fontRef idx="minor"/>
        </p:style>
      </p:sp>
      <p:sp>
        <p:nvSpPr>
          <p:cNvPr id="771" name="Line 8"/>
          <p:cNvSpPr/>
          <p:nvPr/>
        </p:nvSpPr>
        <p:spPr>
          <a:xfrm>
            <a:off x="1143000" y="4952880"/>
            <a:ext cx="2943360" cy="0"/>
          </a:xfrm>
          <a:prstGeom prst="line">
            <a:avLst/>
          </a:prstGeom>
          <a:ln w="25560">
            <a:solidFill>
              <a:srgbClr val="ffffff"/>
            </a:solidFill>
            <a:miter/>
          </a:ln>
        </p:spPr>
        <p:style>
          <a:lnRef idx="0"/>
          <a:fillRef idx="0"/>
          <a:effectRef idx="0"/>
          <a:fontRef idx="minor"/>
        </p:style>
      </p:sp>
      <p:sp>
        <p:nvSpPr>
          <p:cNvPr id="772" name="CustomShape 9"/>
          <p:cNvSpPr/>
          <p:nvPr/>
        </p:nvSpPr>
        <p:spPr>
          <a:xfrm>
            <a:off x="1143000" y="83808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Оутгроуп Монотремата</a:t>
            </a:r>
            <a:endParaRPr b="0" lang="en-US" sz="2400" spc="-1" strike="noStrike">
              <a:solidFill>
                <a:srgbClr val="000000"/>
              </a:solidFill>
              <a:latin typeface="Times New Roman"/>
            </a:endParaRPr>
          </a:p>
        </p:txBody>
      </p:sp>
      <p:sp>
        <p:nvSpPr>
          <p:cNvPr id="773" name="Line 10"/>
          <p:cNvSpPr/>
          <p:nvPr/>
        </p:nvSpPr>
        <p:spPr>
          <a:xfrm>
            <a:off x="990720" y="1600200"/>
            <a:ext cx="304560" cy="0"/>
          </a:xfrm>
          <a:prstGeom prst="line">
            <a:avLst/>
          </a:prstGeom>
          <a:ln w="25560">
            <a:solidFill>
              <a:srgbClr val="ffffff"/>
            </a:solidFill>
            <a:miter/>
          </a:ln>
        </p:spPr>
        <p:style>
          <a:lnRef idx="0"/>
          <a:fillRef idx="0"/>
          <a:effectRef idx="0"/>
          <a:fontRef idx="minor"/>
        </p:style>
      </p:sp>
      <p:sp>
        <p:nvSpPr>
          <p:cNvPr id="774" name="Line 11"/>
          <p:cNvSpPr/>
          <p:nvPr/>
        </p:nvSpPr>
        <p:spPr>
          <a:xfrm>
            <a:off x="990720" y="2209680"/>
            <a:ext cx="304560" cy="0"/>
          </a:xfrm>
          <a:prstGeom prst="line">
            <a:avLst/>
          </a:prstGeom>
          <a:ln w="25560">
            <a:solidFill>
              <a:srgbClr val="ffffff"/>
            </a:solidFill>
            <a:miter/>
          </a:ln>
        </p:spPr>
        <p:style>
          <a:lnRef idx="0"/>
          <a:fillRef idx="0"/>
          <a:effectRef idx="0"/>
          <a:fontRef idx="minor"/>
        </p:style>
      </p:sp>
      <p:sp>
        <p:nvSpPr>
          <p:cNvPr id="775" name="Line 12"/>
          <p:cNvSpPr/>
          <p:nvPr/>
        </p:nvSpPr>
        <p:spPr>
          <a:xfrm>
            <a:off x="990720" y="2819520"/>
            <a:ext cx="304560" cy="0"/>
          </a:xfrm>
          <a:prstGeom prst="line">
            <a:avLst/>
          </a:prstGeom>
          <a:ln w="25560">
            <a:solidFill>
              <a:srgbClr val="ffffff"/>
            </a:solidFill>
            <a:miter/>
          </a:ln>
        </p:spPr>
        <p:style>
          <a:lnRef idx="0"/>
          <a:fillRef idx="0"/>
          <a:effectRef idx="0"/>
          <a:fontRef idx="minor"/>
        </p:style>
      </p:sp>
      <p:sp>
        <p:nvSpPr>
          <p:cNvPr id="776" name="Line 13"/>
          <p:cNvSpPr/>
          <p:nvPr/>
        </p:nvSpPr>
        <p:spPr>
          <a:xfrm>
            <a:off x="990720" y="4038480"/>
            <a:ext cx="304560" cy="0"/>
          </a:xfrm>
          <a:prstGeom prst="line">
            <a:avLst/>
          </a:prstGeom>
          <a:ln w="25560">
            <a:solidFill>
              <a:srgbClr val="ffffff"/>
            </a:solidFill>
            <a:miter/>
          </a:ln>
        </p:spPr>
        <p:style>
          <a:lnRef idx="0"/>
          <a:fillRef idx="0"/>
          <a:effectRef idx="0"/>
          <a:fontRef idx="minor"/>
        </p:style>
      </p:sp>
      <p:sp>
        <p:nvSpPr>
          <p:cNvPr id="777" name="Line 14"/>
          <p:cNvSpPr/>
          <p:nvPr/>
        </p:nvSpPr>
        <p:spPr>
          <a:xfrm>
            <a:off x="990720" y="5257800"/>
            <a:ext cx="304560" cy="0"/>
          </a:xfrm>
          <a:prstGeom prst="line">
            <a:avLst/>
          </a:prstGeom>
          <a:ln w="25560">
            <a:solidFill>
              <a:srgbClr val="ffffff"/>
            </a:solidFill>
            <a:miter/>
          </a:ln>
        </p:spPr>
        <p:style>
          <a:lnRef idx="0"/>
          <a:fillRef idx="0"/>
          <a:effectRef idx="0"/>
          <a:fontRef idx="minor"/>
        </p:style>
      </p:sp>
      <p:sp>
        <p:nvSpPr>
          <p:cNvPr id="778" name="Line 15"/>
          <p:cNvSpPr/>
          <p:nvPr/>
        </p:nvSpPr>
        <p:spPr>
          <a:xfrm>
            <a:off x="1447920" y="2971800"/>
            <a:ext cx="0" cy="304920"/>
          </a:xfrm>
          <a:prstGeom prst="line">
            <a:avLst/>
          </a:prstGeom>
          <a:ln w="25560">
            <a:solidFill>
              <a:srgbClr val="ffffff"/>
            </a:solidFill>
            <a:miter/>
          </a:ln>
        </p:spPr>
        <p:style>
          <a:lnRef idx="0"/>
          <a:fillRef idx="0"/>
          <a:effectRef idx="0"/>
          <a:fontRef idx="minor"/>
        </p:style>
      </p:sp>
      <p:sp>
        <p:nvSpPr>
          <p:cNvPr id="779" name="Line 16"/>
          <p:cNvSpPr/>
          <p:nvPr/>
        </p:nvSpPr>
        <p:spPr>
          <a:xfrm>
            <a:off x="1447920" y="4800600"/>
            <a:ext cx="0" cy="304920"/>
          </a:xfrm>
          <a:prstGeom prst="line">
            <a:avLst/>
          </a:prstGeom>
          <a:ln w="25560">
            <a:solidFill>
              <a:srgbClr val="ffffff"/>
            </a:solidFill>
            <a:miter/>
          </a:ln>
        </p:spPr>
        <p:style>
          <a:lnRef idx="0"/>
          <a:fillRef idx="0"/>
          <a:effectRef idx="0"/>
          <a:fontRef idx="minor"/>
        </p:style>
      </p:sp>
      <p:sp>
        <p:nvSpPr>
          <p:cNvPr id="780" name="CustomShape 17"/>
          <p:cNvSpPr/>
          <p:nvPr/>
        </p:nvSpPr>
        <p:spPr>
          <a:xfrm>
            <a:off x="1523880" y="441972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Ноторcйтеморпҳиа</a:t>
            </a:r>
            <a:endParaRPr b="0" lang="en-US" sz="2400" spc="-1" strike="noStrike">
              <a:solidFill>
                <a:srgbClr val="000000"/>
              </a:solidFill>
              <a:latin typeface="Times New Roman"/>
            </a:endParaRPr>
          </a:p>
        </p:txBody>
      </p:sp>
      <p:sp>
        <p:nvSpPr>
          <p:cNvPr id="781" name="CustomShape 18"/>
          <p:cNvSpPr/>
          <p:nvPr/>
        </p:nvSpPr>
        <p:spPr>
          <a:xfrm>
            <a:off x="1447920" y="380988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Перамелеморпҳиа</a:t>
            </a:r>
            <a:endParaRPr b="0" lang="en-US" sz="2400" spc="-1" strike="noStrike">
              <a:solidFill>
                <a:srgbClr val="000000"/>
              </a:solidFill>
              <a:latin typeface="Times New Roman"/>
            </a:endParaRPr>
          </a:p>
        </p:txBody>
      </p:sp>
      <p:sp>
        <p:nvSpPr>
          <p:cNvPr id="782" name="CustomShape 19"/>
          <p:cNvSpPr/>
          <p:nvPr/>
        </p:nvSpPr>
        <p:spPr>
          <a:xfrm>
            <a:off x="1447920" y="320040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Дасюроморпҳиа</a:t>
            </a:r>
            <a:endParaRPr b="0" lang="en-US" sz="2400" spc="-1" strike="noStrike">
              <a:solidFill>
                <a:srgbClr val="000000"/>
              </a:solidFill>
              <a:latin typeface="Times New Roman"/>
            </a:endParaRPr>
          </a:p>
        </p:txBody>
      </p:sp>
      <p:sp>
        <p:nvSpPr>
          <p:cNvPr id="783" name="CustomShape 20"/>
          <p:cNvSpPr/>
          <p:nvPr/>
        </p:nvSpPr>
        <p:spPr>
          <a:xfrm>
            <a:off x="1447920" y="259092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Миcробиотҳериа</a:t>
            </a:r>
            <a:endParaRPr b="0" lang="en-US" sz="2400" spc="-1" strike="noStrike">
              <a:solidFill>
                <a:srgbClr val="000000"/>
              </a:solidFill>
              <a:latin typeface="Times New Roman"/>
            </a:endParaRPr>
          </a:p>
        </p:txBody>
      </p:sp>
      <p:sp>
        <p:nvSpPr>
          <p:cNvPr id="784" name="CustomShape 21"/>
          <p:cNvSpPr/>
          <p:nvPr/>
        </p:nvSpPr>
        <p:spPr>
          <a:xfrm>
            <a:off x="1447920" y="198108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Пауcитуберcулата</a:t>
            </a:r>
            <a:endParaRPr b="0" lang="en-US" sz="2400" spc="-1" strike="noStrike">
              <a:solidFill>
                <a:srgbClr val="000000"/>
              </a:solidFill>
              <a:latin typeface="Times New Roman"/>
            </a:endParaRPr>
          </a:p>
        </p:txBody>
      </p:sp>
      <p:sp>
        <p:nvSpPr>
          <p:cNvPr id="785" name="CustomShape 22"/>
          <p:cNvSpPr/>
          <p:nvPr/>
        </p:nvSpPr>
        <p:spPr>
          <a:xfrm>
            <a:off x="1447920" y="137160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Диделпҳиморпҳиа</a:t>
            </a:r>
            <a:endParaRPr b="0" lang="en-US" sz="2400" spc="-1" strike="noStrike">
              <a:solidFill>
                <a:srgbClr val="000000"/>
              </a:solidFill>
              <a:latin typeface="Times New Roman"/>
            </a:endParaRPr>
          </a:p>
        </p:txBody>
      </p:sp>
      <p:sp>
        <p:nvSpPr>
          <p:cNvPr id="786" name="CustomShape 23"/>
          <p:cNvSpPr/>
          <p:nvPr/>
        </p:nvSpPr>
        <p:spPr>
          <a:xfrm>
            <a:off x="1143000" y="5791320"/>
            <a:ext cx="21337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Дипротодонтиа</a:t>
            </a:r>
            <a:endParaRPr b="0" lang="en-US" sz="2400" spc="-1" strike="noStrike">
              <a:solidFill>
                <a:srgbClr val="000000"/>
              </a:solidFill>
              <a:latin typeface="Times New Roman"/>
            </a:endParaRPr>
          </a:p>
        </p:txBody>
      </p:sp>
    </p:spTree>
  </p:cSld>
  <p:transition>
    <p:random/>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TextShape 1"/>
          <p:cNvSpPr txBox="1"/>
          <p:nvPr/>
        </p:nvSpPr>
        <p:spPr>
          <a:xfrm>
            <a:off x="685800" y="6480"/>
            <a:ext cx="7772400" cy="4108320"/>
          </a:xfrm>
          <a:prstGeom prst="rect">
            <a:avLst/>
          </a:prstGeom>
          <a:noFill/>
          <a:ln>
            <a:noFill/>
          </a:ln>
        </p:spPr>
        <p:txBody>
          <a:bodyPr anchor="ctr">
            <a:noAutofit/>
          </a:bodyPr>
          <a:p>
            <a:pPr marL="838080" indent="-838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Black"/>
              </a:rPr>
              <a:t>Тҳе страндс аре ҳелд ин поситион, биндинг эасилй то ДНА полймерасе, wҳич cаталйзес тҳе элонгатион оф тҳе леадинг анд лаггинг страндс. </a:t>
            </a:r>
            <a:br/>
            <a:r>
              <a:rPr b="0" lang="en-US" sz="2400" spc="-1" strike="noStrike">
                <a:solidFill>
                  <a:srgbClr val="ffffff"/>
                </a:solidFill>
                <a:latin typeface="Arial Black"/>
              </a:rPr>
              <a:t>Wҳиле тҳе ДНА полймерасе он тҳе леадинг странд cан операте ин а cонтинуоус фашион, РНА пример ис неэдед репеатедлй он тҳе лаггинг странд то фаcилитате сйнтҳесис оф Оказаки фрагментс. </a:t>
            </a:r>
            <a:br/>
            <a:endParaRPr b="0" lang="en-US" sz="2400" spc="-1" strike="noStrike">
              <a:solidFill>
                <a:srgbClr val="ffffff"/>
              </a:solidFill>
              <a:latin typeface="Arial Black"/>
            </a:endParaRPr>
          </a:p>
        </p:txBody>
      </p:sp>
    </p:spTree>
  </p:cSld>
  <p:transition>
    <p:random/>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c00"/>
        </a:solidFill>
      </p:bgPr>
    </p:bg>
    <p:spTree>
      <p:nvGrpSpPr>
        <p:cNvPr id="1" name=""/>
        <p:cNvGrpSpPr/>
        <p:nvPr/>
      </p:nvGrpSpPr>
      <p:grpSpPr>
        <a:xfrm>
          <a:off x="0" y="0"/>
          <a:ext cx="0" cy="0"/>
          <a:chOff x="0" y="0"/>
          <a:chExt cx="0" cy="0"/>
        </a:xfrm>
      </p:grpSpPr>
      <p:sp>
        <p:nvSpPr>
          <p:cNvPr id="788" name="TextShape 1"/>
          <p:cNvSpPr txBox="1"/>
          <p:nvPr/>
        </p:nvSpPr>
        <p:spPr>
          <a:xfrm>
            <a:off x="685800" y="301320"/>
            <a:ext cx="7772400" cy="1461960"/>
          </a:xfrm>
          <a:prstGeom prst="rect">
            <a:avLst/>
          </a:prstGeom>
          <a:noFill/>
          <a:ln>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ff"/>
                </a:solidFill>
                <a:latin typeface="Arial Black"/>
              </a:rPr>
              <a:t>Ҳйдропҳобиc анд Ҳйдропҳилиc</a:t>
            </a:r>
            <a:endParaRPr b="0" lang="en-US" sz="4400" spc="-1" strike="noStrike">
              <a:solidFill>
                <a:srgbClr val="ffffff"/>
              </a:solidFill>
              <a:latin typeface="Arial Black"/>
            </a:endParaRPr>
          </a:p>
        </p:txBody>
      </p:sp>
      <p:sp>
        <p:nvSpPr>
          <p:cNvPr id="789" name="TextShape 2"/>
          <p:cNvSpPr txBox="1"/>
          <p:nvPr/>
        </p:nvSpPr>
        <p:spPr>
          <a:xfrm>
            <a:off x="685800" y="1981080"/>
            <a:ext cx="7772400" cy="4114800"/>
          </a:xfrm>
          <a:prstGeom prst="rect">
            <a:avLst/>
          </a:prstGeom>
          <a:noFill/>
          <a:ln>
            <a:noFill/>
          </a:ln>
        </p:spPr>
        <p:txBody>
          <a:bodyPr>
            <a:normAutofit/>
          </a:bodyPr>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Ҳйдропҳилиc-- wатер ловинг ор а молеcуле тҳат ис cапабле оф форминг а ҳйдроген бонд wитҳ wатер.</a:t>
            </a:r>
            <a:endParaRPr b="0" lang="en-US" sz="3200" spc="-1" strike="noStrike">
              <a:solidFill>
                <a:srgbClr val="ffcc00"/>
              </a:solidFill>
              <a:latin typeface="Arial Black"/>
            </a:endParaRPr>
          </a:p>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Ҳйдропҳобиc-- wатер ҳатинг ор а молеcуле тҳат репелс wатер. </a:t>
            </a:r>
            <a:endParaRPr b="0" lang="en-US" sz="3200" spc="-1" strike="noStrike">
              <a:solidFill>
                <a:srgbClr val="ffcc00"/>
              </a:solidFill>
              <a:latin typeface="Arial Black"/>
            </a:endParaRPr>
          </a:p>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Импортант фунcтион ин cеллъс мембране струcтуре. </a:t>
            </a:r>
            <a:endParaRPr b="0" lang="en-US" sz="3200" spc="-1" strike="noStrike">
              <a:solidFill>
                <a:srgbClr val="ffcc00"/>
              </a:solidFill>
              <a:latin typeface="Arial Black"/>
            </a:endParaRPr>
          </a:p>
        </p:txBody>
      </p:sp>
    </p:spTree>
  </p:cSld>
  <p:transition>
    <p:random/>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TextShape 1"/>
          <p:cNvSpPr txBox="1"/>
          <p:nvPr/>
        </p:nvSpPr>
        <p:spPr>
          <a:xfrm>
            <a:off x="1676160" y="457200"/>
            <a:ext cx="7467480" cy="129528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Ҳйдропҳобиc версус Ҳйдропҳилиc </a:t>
            </a:r>
            <a:endParaRPr b="0" lang="en-US" sz="4400" spc="-1" strike="noStrike">
              <a:solidFill>
                <a:srgbClr val="b7e7ff"/>
              </a:solidFill>
              <a:latin typeface="Arial"/>
            </a:endParaRPr>
          </a:p>
        </p:txBody>
      </p:sp>
      <p:pic>
        <p:nvPicPr>
          <p:cNvPr id="791" name="Picture 5" descr="hydro"/>
          <p:cNvPicPr/>
          <p:nvPr/>
        </p:nvPicPr>
        <p:blipFill>
          <a:blip r:embed="rId1"/>
          <a:stretch/>
        </p:blipFill>
        <p:spPr>
          <a:xfrm>
            <a:off x="1104840" y="2286000"/>
            <a:ext cx="3162240" cy="3181320"/>
          </a:xfrm>
          <a:prstGeom prst="rect">
            <a:avLst/>
          </a:prstGeom>
          <a:ln>
            <a:noFill/>
          </a:ln>
        </p:spPr>
      </p:pic>
      <p:pic>
        <p:nvPicPr>
          <p:cNvPr id="792" name="Picture 7" descr="hydrophilic"/>
          <p:cNvPicPr/>
          <p:nvPr/>
        </p:nvPicPr>
        <p:blipFill>
          <a:blip r:embed="rId2"/>
          <a:stretch/>
        </p:blipFill>
        <p:spPr>
          <a:xfrm>
            <a:off x="5486400" y="2743200"/>
            <a:ext cx="2705040" cy="1876320"/>
          </a:xfrm>
          <a:prstGeom prst="rect">
            <a:avLst/>
          </a:prstGeom>
          <a:ln>
            <a:noFill/>
          </a:ln>
        </p:spPr>
      </p:pic>
      <p:sp>
        <p:nvSpPr>
          <p:cNvPr id="793" name="CustomShape 2"/>
          <p:cNvSpPr/>
          <p:nvPr/>
        </p:nvSpPr>
        <p:spPr>
          <a:xfrm>
            <a:off x="5106960" y="4572000"/>
            <a:ext cx="3565440" cy="24624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ҳттп://www. уиc.эду/cлассес/биос/биос100/леcтуресф04ам/леcт02. ҳтм</a:t>
            </a:r>
            <a:endParaRPr b="0" lang="en-US" sz="1000" spc="-1" strike="noStrike">
              <a:solidFill>
                <a:srgbClr val="000000"/>
              </a:solidFill>
              <a:latin typeface="Times New Roman"/>
            </a:endParaRPr>
          </a:p>
        </p:txBody>
      </p:sp>
      <p:sp>
        <p:nvSpPr>
          <p:cNvPr id="794" name="CustomShape 3"/>
          <p:cNvSpPr/>
          <p:nvPr/>
        </p:nvSpPr>
        <p:spPr>
          <a:xfrm>
            <a:off x="967680" y="5486400"/>
            <a:ext cx="3531960" cy="24624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ҳттп://аcадемиc. брооклйн.cунй.эду/биологй/био4фв/паге/ҳйдро.гиф</a:t>
            </a:r>
            <a:endParaRPr b="0" lang="en-US" sz="1000" spc="-1" strike="noStrike">
              <a:solidFill>
                <a:srgbClr val="000000"/>
              </a:solidFill>
              <a:latin typeface="Times New Roman"/>
            </a:endParaRPr>
          </a:p>
        </p:txBody>
      </p:sp>
    </p:spTree>
  </p:cSld>
  <p:transition>
    <p:random/>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TextShape 1"/>
          <p:cNvSpPr txBox="1"/>
          <p:nvPr/>
        </p:nvSpPr>
        <p:spPr>
          <a:xfrm>
            <a:off x="685800" y="6091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6600cc"/>
                </a:solidFill>
                <a:latin typeface="Times New Roman"/>
              </a:rPr>
              <a:t>Эхампле оф а Бад Cолор Счеме</a:t>
            </a:r>
            <a:endParaRPr b="0" lang="en-US" sz="4400" spc="-1" strike="noStrike">
              <a:solidFill>
                <a:srgbClr val="000000"/>
              </a:solidFill>
              <a:latin typeface="Times New Roman"/>
            </a:endParaRPr>
          </a:p>
        </p:txBody>
      </p:sp>
      <p:sp>
        <p:nvSpPr>
          <p:cNvPr id="696" name="TextShape 2"/>
          <p:cNvSpPr txBox="1"/>
          <p:nvPr/>
        </p:nvSpPr>
        <p:spPr>
          <a:xfrm>
            <a:off x="685800" y="1981080"/>
            <a:ext cx="7772400" cy="4114800"/>
          </a:xfrm>
          <a:prstGeom prst="rect">
            <a:avLst/>
          </a:prstGeom>
          <a:noFill/>
          <a:ln>
            <a:noFill/>
          </a:ln>
        </p:spPr>
        <p:txBody>
          <a:bodyPr>
            <a:normAutofit/>
          </a:bodyPr>
          <a:p>
            <a:pPr marL="342720" indent="-342720">
              <a:lnSpc>
                <a:spcPct val="90000"/>
              </a:lnSpc>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9900ff"/>
                </a:solidFill>
                <a:latin typeface="Times New Roman"/>
              </a:rPr>
              <a:t>Фонтс ин тҳе саме cолор фамилй ас тҳе баcкгроунд до нот шоw уп wелл.</a:t>
            </a:r>
            <a:endParaRPr b="0" lang="en-US" sz="3200" spc="-1" strike="noStrike">
              <a:solidFill>
                <a:srgbClr val="000000"/>
              </a:solidFill>
              <a:latin typeface="Times New Roman"/>
            </a:endParaRPr>
          </a:p>
          <a:p>
            <a:pPr marL="342720" indent="-342720">
              <a:lnSpc>
                <a:spcPct val="90000"/>
              </a:lnSpc>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9900ff"/>
                </a:solidFill>
                <a:latin typeface="Times New Roman"/>
              </a:rPr>
              <a:t>Ҳере аре соме типс фор гоод cолор cомбинатионс</a:t>
            </a:r>
            <a:endParaRPr b="0" lang="en-US" sz="3200" spc="-1" strike="noStrike">
              <a:solidFill>
                <a:srgbClr val="000000"/>
              </a:solidFill>
              <a:latin typeface="Times New Roman"/>
            </a:endParaRPr>
          </a:p>
          <a:p>
            <a:pPr lvl="1" marL="742680" indent="-285480">
              <a:lnSpc>
                <a:spcPct val="90000"/>
              </a:lnSpc>
              <a:spcBef>
                <a:spcPts val="697"/>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9900ff"/>
                </a:solidFill>
                <a:latin typeface="Times New Roman"/>
              </a:rPr>
              <a:t>Усе тҳе Десигн Темплатес</a:t>
            </a:r>
            <a:endParaRPr b="0" lang="en-US" sz="2800" spc="-1" strike="noStrike">
              <a:solidFill>
                <a:srgbClr val="000000"/>
              </a:solidFill>
              <a:latin typeface="Times New Roman"/>
            </a:endParaRPr>
          </a:p>
          <a:p>
            <a:pPr lvl="2" marL="1143000" indent="-228600">
              <a:lnSpc>
                <a:spcPct val="90000"/>
              </a:lnSpc>
              <a:spcBef>
                <a:spcPts val="598"/>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9900ff"/>
                </a:solidFill>
                <a:latin typeface="Times New Roman"/>
              </a:rPr>
              <a:t>Го ундер тҳе формат мену анд селеcт Слиде Десигн</a:t>
            </a:r>
            <a:endParaRPr b="0" lang="en-US" sz="2400" spc="-1" strike="noStrike">
              <a:solidFill>
                <a:srgbClr val="000000"/>
              </a:solidFill>
              <a:latin typeface="Times New Roman"/>
            </a:endParaRPr>
          </a:p>
          <a:p>
            <a:pPr lvl="1" marL="742680" indent="-285480">
              <a:lnSpc>
                <a:spcPct val="90000"/>
              </a:lnSpc>
              <a:spcBef>
                <a:spcPts val="697"/>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9900ff"/>
                </a:solidFill>
                <a:latin typeface="Times New Roman"/>
              </a:rPr>
              <a:t>Усе тҳе Стандард Cолор счемес</a:t>
            </a:r>
            <a:endParaRPr b="0" lang="en-US" sz="2800" spc="-1" strike="noStrike">
              <a:solidFill>
                <a:srgbClr val="000000"/>
              </a:solidFill>
              <a:latin typeface="Times New Roman"/>
            </a:endParaRPr>
          </a:p>
          <a:p>
            <a:pPr lvl="2" marL="1143000" indent="-228600">
              <a:lnSpc>
                <a:spcPct val="90000"/>
              </a:lnSpc>
              <a:spcBef>
                <a:spcPts val="598"/>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9900ff"/>
                </a:solidFill>
                <a:latin typeface="Times New Roman"/>
              </a:rPr>
              <a:t>Ёу cанът го wронг wитҳ тҳе дарк блуэ баcкгроунд анд еллоw ор wҳите техт</a:t>
            </a:r>
            <a:endParaRPr b="0" lang="en-US" sz="2400" spc="-1" strike="noStrike">
              <a:solidFill>
                <a:srgbClr val="000000"/>
              </a:solidFill>
              <a:latin typeface="Times New Roman"/>
            </a:endParaRPr>
          </a:p>
        </p:txBody>
      </p:sp>
    </p:spTree>
  </p:cSld>
  <p:transition>
    <p:random/>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95" name="Picture 2" descr=""/>
          <p:cNvPicPr/>
          <p:nvPr/>
        </p:nvPicPr>
        <p:blipFill>
          <a:blip r:embed="rId1"/>
          <a:stretch/>
        </p:blipFill>
        <p:spPr>
          <a:xfrm>
            <a:off x="1523880" y="914400"/>
            <a:ext cx="5943600" cy="5915160"/>
          </a:xfrm>
          <a:prstGeom prst="rect">
            <a:avLst/>
          </a:prstGeom>
          <a:ln>
            <a:noFill/>
          </a:ln>
        </p:spPr>
      </p:pic>
      <p:sp>
        <p:nvSpPr>
          <p:cNvPr id="796" name="TextShape 1"/>
          <p:cNvSpPr txBox="1"/>
          <p:nvPr/>
        </p:nvSpPr>
        <p:spPr>
          <a:xfrm>
            <a:off x="0" y="75960"/>
            <a:ext cx="91440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ДФА – Ресултс</a:t>
            </a:r>
            <a:endParaRPr b="0" lang="en-US" sz="4400" spc="-1" strike="noStrike">
              <a:solidFill>
                <a:srgbClr val="b7e7ff"/>
              </a:solidFill>
              <a:latin typeface="Arial"/>
            </a:endParaRPr>
          </a:p>
        </p:txBody>
      </p:sp>
    </p:spTree>
  </p:cSld>
  <p:transition>
    <p:random/>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97" name="TextShape 1"/>
          <p:cNvSpPr txBox="1"/>
          <p:nvPr/>
        </p:nvSpPr>
        <p:spPr>
          <a:xfrm>
            <a:off x="0" y="228240"/>
            <a:ext cx="91440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b7e7ff"/>
                </a:solidFill>
                <a:latin typeface="Arial"/>
              </a:rPr>
              <a:t>Ҳоw До Неурал Нетwоркс Cомпуте?</a:t>
            </a:r>
            <a:endParaRPr b="0" lang="en-US" sz="3600" spc="-1" strike="noStrike">
              <a:solidFill>
                <a:srgbClr val="b7e7ff"/>
              </a:solidFill>
              <a:latin typeface="Arial"/>
            </a:endParaRPr>
          </a:p>
        </p:txBody>
      </p:sp>
      <p:sp>
        <p:nvSpPr>
          <p:cNvPr id="798" name="TextShape 2"/>
          <p:cNvSpPr txBox="1"/>
          <p:nvPr/>
        </p:nvSpPr>
        <p:spPr>
          <a:xfrm>
            <a:off x="677880" y="1447560"/>
            <a:ext cx="7772400" cy="2971800"/>
          </a:xfrm>
          <a:prstGeom prst="rect">
            <a:avLst/>
          </a:prstGeom>
          <a:noFill/>
          <a:ln>
            <a:noFill/>
          </a:ln>
        </p:spPr>
        <p:txBody>
          <a:bodyPr>
            <a:normAutofit fontScale="88000"/>
          </a:bodyPr>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Аcтиватион = тҳе финал валуэ оф а партиcулар унит.</a:t>
            </a:r>
            <a:endParaRPr b="0" lang="en-US" sz="3000" spc="-1" strike="noStrike">
              <a:solidFill>
                <a:srgbClr val="ffffff"/>
              </a:solidFill>
              <a:latin typeface="Arial"/>
            </a:endParaRPr>
          </a:p>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ffffff"/>
              </a:solidFill>
              <a:latin typeface="Arial"/>
            </a:endParaRPr>
          </a:p>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Cалcулатед бй аддинг инпутс анд биас</a:t>
            </a:r>
            <a:endParaRPr b="0" lang="en-US" sz="3000" spc="-1" strike="noStrike">
              <a:solidFill>
                <a:srgbClr val="ffffff"/>
              </a:solidFill>
              <a:latin typeface="Arial"/>
            </a:endParaRPr>
          </a:p>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ffffff"/>
              </a:solidFill>
              <a:latin typeface="Arial"/>
            </a:endParaRPr>
          </a:p>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Аcтиватион фунcтион</a:t>
            </a:r>
            <a:endParaRPr b="0" lang="en-US" sz="3000" spc="-1" strike="noStrike">
              <a:solidFill>
                <a:srgbClr val="ffffff"/>
              </a:solidFill>
              <a:latin typeface="Arial"/>
            </a:endParaRPr>
          </a:p>
        </p:txBody>
      </p:sp>
      <p:grpSp>
        <p:nvGrpSpPr>
          <p:cNvPr id="799" name="Group 3"/>
          <p:cNvGrpSpPr/>
          <p:nvPr/>
        </p:nvGrpSpPr>
        <p:grpSpPr>
          <a:xfrm>
            <a:off x="739800" y="4572000"/>
            <a:ext cx="8023320" cy="2227680"/>
            <a:chOff x="739800" y="4572000"/>
            <a:chExt cx="8023320" cy="2227680"/>
          </a:xfrm>
        </p:grpSpPr>
        <p:sp>
          <p:nvSpPr>
            <p:cNvPr id="800" name="CustomShape 4"/>
            <p:cNvSpPr/>
            <p:nvPr/>
          </p:nvSpPr>
          <p:spPr>
            <a:xfrm>
              <a:off x="2506680" y="4572000"/>
              <a:ext cx="77004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Биас</a:t>
              </a:r>
              <a:endParaRPr b="0" lang="en-US" sz="2000" spc="-1" strike="noStrike">
                <a:solidFill>
                  <a:srgbClr val="000000"/>
                </a:solidFill>
                <a:latin typeface="Times New Roman"/>
              </a:endParaRPr>
            </a:p>
          </p:txBody>
        </p:sp>
        <p:grpSp>
          <p:nvGrpSpPr>
            <p:cNvPr id="801" name="Group 5"/>
            <p:cNvGrpSpPr/>
            <p:nvPr/>
          </p:nvGrpSpPr>
          <p:grpSpPr>
            <a:xfrm>
              <a:off x="739800" y="4670280"/>
              <a:ext cx="8023320" cy="2129400"/>
              <a:chOff x="739800" y="4670280"/>
              <a:chExt cx="8023320" cy="2129400"/>
            </a:xfrm>
          </p:grpSpPr>
          <p:sp>
            <p:nvSpPr>
              <p:cNvPr id="802" name="CustomShape 6"/>
              <p:cNvSpPr/>
              <p:nvPr/>
            </p:nvSpPr>
            <p:spPr>
              <a:xfrm>
                <a:off x="4343400" y="4738680"/>
                <a:ext cx="441972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803" name="CustomShape 7"/>
              <p:cNvSpPr/>
              <p:nvPr/>
            </p:nvSpPr>
            <p:spPr>
              <a:xfrm>
                <a:off x="4335480" y="6095880"/>
                <a:ext cx="2098800" cy="70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Аcтиватион Фунcтион</a:t>
                </a:r>
                <a:endParaRPr b="0" lang="en-US" sz="2000" spc="-1" strike="noStrike">
                  <a:solidFill>
                    <a:srgbClr val="000000"/>
                  </a:solidFill>
                  <a:latin typeface="Times New Roman"/>
                </a:endParaRPr>
              </a:p>
            </p:txBody>
          </p:sp>
          <p:sp>
            <p:nvSpPr>
              <p:cNvPr id="804" name="CustomShape 8"/>
              <p:cNvSpPr/>
              <p:nvPr/>
            </p:nvSpPr>
            <p:spPr>
              <a:xfrm>
                <a:off x="2641680" y="5257800"/>
                <a:ext cx="474480" cy="609480"/>
              </a:xfrm>
              <a:prstGeom prst="rect">
                <a:avLst/>
              </a:prstGeom>
              <a:solidFill>
                <a:srgbClr val="ee941c"/>
              </a:solidFill>
              <a:ln w="12600">
                <a:solidFill>
                  <a:srgbClr val="00cc99"/>
                </a:solidFill>
                <a:miter/>
              </a:ln>
            </p:spPr>
            <p:style>
              <a:lnRef idx="0"/>
              <a:fillRef idx="0"/>
              <a:effectRef idx="0"/>
              <a:fontRef idx="minor"/>
            </p:style>
          </p:sp>
          <p:sp>
            <p:nvSpPr>
              <p:cNvPr id="805" name="CustomShape 9"/>
              <p:cNvSpPr/>
              <p:nvPr/>
            </p:nvSpPr>
            <p:spPr>
              <a:xfrm>
                <a:off x="4665600" y="5029200"/>
                <a:ext cx="1295640" cy="1143000"/>
              </a:xfrm>
              <a:prstGeom prst="ellipse">
                <a:avLst/>
              </a:prstGeom>
              <a:solidFill>
                <a:srgbClr val="4d4d4d"/>
              </a:solidFill>
              <a:ln w="12600">
                <a:solidFill>
                  <a:srgbClr val="00cc99"/>
                </a:solidFill>
                <a:miter/>
              </a:ln>
            </p:spPr>
            <p:style>
              <a:lnRef idx="0"/>
              <a:fillRef idx="0"/>
              <a:effectRef idx="0"/>
              <a:fontRef idx="minor"/>
            </p:style>
          </p:sp>
          <p:sp>
            <p:nvSpPr>
              <p:cNvPr id="806" name="Line 10"/>
              <p:cNvSpPr/>
              <p:nvPr/>
            </p:nvSpPr>
            <p:spPr>
              <a:xfrm>
                <a:off x="1219320" y="4876920"/>
                <a:ext cx="1422360" cy="457200"/>
              </a:xfrm>
              <a:prstGeom prst="line">
                <a:avLst/>
              </a:prstGeom>
              <a:ln w="25560">
                <a:solidFill>
                  <a:srgbClr val="ffffff"/>
                </a:solidFill>
                <a:miter/>
                <a:tailEnd len="med" type="stealth" w="lg"/>
              </a:ln>
            </p:spPr>
            <p:style>
              <a:lnRef idx="0"/>
              <a:fillRef idx="0"/>
              <a:effectRef idx="0"/>
              <a:fontRef idx="minor"/>
            </p:style>
          </p:sp>
          <p:sp>
            <p:nvSpPr>
              <p:cNvPr id="807" name="Line 11"/>
              <p:cNvSpPr/>
              <p:nvPr/>
            </p:nvSpPr>
            <p:spPr>
              <a:xfrm>
                <a:off x="1219320" y="5562720"/>
                <a:ext cx="1422360" cy="0"/>
              </a:xfrm>
              <a:prstGeom prst="line">
                <a:avLst/>
              </a:prstGeom>
              <a:ln w="25560">
                <a:solidFill>
                  <a:srgbClr val="ffffff"/>
                </a:solidFill>
                <a:miter/>
                <a:tailEnd len="med" type="stealth" w="lg"/>
              </a:ln>
            </p:spPr>
            <p:style>
              <a:lnRef idx="0"/>
              <a:fillRef idx="0"/>
              <a:effectRef idx="0"/>
              <a:fontRef idx="minor"/>
            </p:style>
          </p:sp>
          <p:sp>
            <p:nvSpPr>
              <p:cNvPr id="808" name="Line 12"/>
              <p:cNvSpPr/>
              <p:nvPr/>
            </p:nvSpPr>
            <p:spPr>
              <a:xfrm flipV="1">
                <a:off x="1219320" y="5791320"/>
                <a:ext cx="1422360" cy="304560"/>
              </a:xfrm>
              <a:prstGeom prst="line">
                <a:avLst/>
              </a:prstGeom>
              <a:ln w="25560">
                <a:solidFill>
                  <a:srgbClr val="ffffff"/>
                </a:solidFill>
                <a:miter/>
                <a:tailEnd len="med" type="stealth" w="lg"/>
              </a:ln>
            </p:spPr>
            <p:style>
              <a:lnRef idx="0"/>
              <a:fillRef idx="0"/>
              <a:effectRef idx="0"/>
              <a:fontRef idx="minor"/>
            </p:style>
          </p:sp>
          <p:sp>
            <p:nvSpPr>
              <p:cNvPr id="809" name="CustomShape 13"/>
              <p:cNvSpPr/>
              <p:nvPr/>
            </p:nvSpPr>
            <p:spPr>
              <a:xfrm>
                <a:off x="7315200" y="5257800"/>
                <a:ext cx="1371600" cy="703800"/>
              </a:xfrm>
              <a:custGeom>
                <a:avLst/>
                <a:gdLst/>
                <a:ahLst/>
                <a:rect l="l" t="t" r="r" b="b"/>
                <a:pathLst>
                  <a:path w="21600" h="21600">
                    <a:moveTo>
                      <a:pt x="0" y="0"/>
                    </a:moveTo>
                    <a:lnTo>
                      <a:pt x="21600" y="0"/>
                    </a:lnTo>
                    <a:lnTo>
                      <a:pt x="21600" y="21600"/>
                    </a:lnTo>
                    <a:lnTo>
                      <a:pt x="0" y="21600"/>
                    </a:lnTo>
                    <a:lnTo>
                      <a:pt x="0" y="0"/>
                    </a:lnTo>
                    <a:close/>
                  </a:path>
                </a:pathLst>
              </a:custGeom>
              <a:noFill/>
              <a:ln w="12600">
                <a:solidFill>
                  <a:srgbClr val="ffcc00"/>
                </a:solidFill>
                <a:miter/>
              </a:ln>
            </p:spPr>
            <p:style>
              <a:lnRef idx="0"/>
              <a:fillRef idx="0"/>
              <a:effectRef idx="0"/>
              <a:fontRef idx="minor"/>
            </p:style>
            <p:txBody>
              <a:bodyPr lIns="90000" rIns="90000" tIns="46800" bIns="46800">
                <a:spAutoFit/>
              </a:bodyPr>
              <a:p>
                <a:pPr algn="ct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Финал Аcтиватион</a:t>
                </a:r>
                <a:endParaRPr b="0" lang="en-US" sz="2000" spc="-1" strike="noStrike">
                  <a:solidFill>
                    <a:srgbClr val="000000"/>
                  </a:solidFill>
                  <a:latin typeface="Times New Roman"/>
                </a:endParaRPr>
              </a:p>
            </p:txBody>
          </p:sp>
          <p:sp>
            <p:nvSpPr>
              <p:cNvPr id="810" name="CustomShape 14"/>
              <p:cNvSpPr/>
              <p:nvPr/>
            </p:nvSpPr>
            <p:spPr>
              <a:xfrm>
                <a:off x="2641680" y="5257800"/>
                <a:ext cx="53316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22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fcc00"/>
                    </a:solidFill>
                    <a:latin typeface="Symbol"/>
                    <a:ea typeface="Symbol"/>
                  </a:rPr>
                  <a:t></a:t>
                </a:r>
                <a:endParaRPr b="0" lang="en-US" sz="3600" spc="-1" strike="noStrike">
                  <a:solidFill>
                    <a:srgbClr val="000000"/>
                  </a:solidFill>
                  <a:latin typeface="Times New Roman"/>
                </a:endParaRPr>
              </a:p>
            </p:txBody>
          </p:sp>
          <p:sp>
            <p:nvSpPr>
              <p:cNvPr id="811" name="CustomShape 15"/>
              <p:cNvSpPr/>
              <p:nvPr/>
            </p:nvSpPr>
            <p:spPr>
              <a:xfrm>
                <a:off x="3182760" y="5410080"/>
                <a:ext cx="1406880" cy="381240"/>
              </a:xfrm>
              <a:custGeom>
                <a:avLst/>
                <a:gdLst/>
                <a:ahLst/>
                <a:rect l="0" t="0" r="r" b="b"/>
                <a:pathLst>
                  <a:path w="3910" h="1061">
                    <a:moveTo>
                      <a:pt x="0" y="265"/>
                    </a:moveTo>
                    <a:lnTo>
                      <a:pt x="2931" y="265"/>
                    </a:lnTo>
                    <a:lnTo>
                      <a:pt x="2931" y="0"/>
                    </a:lnTo>
                    <a:lnTo>
                      <a:pt x="3909" y="530"/>
                    </a:lnTo>
                    <a:lnTo>
                      <a:pt x="2931" y="1060"/>
                    </a:lnTo>
                    <a:lnTo>
                      <a:pt x="2931" y="795"/>
                    </a:lnTo>
                    <a:lnTo>
                      <a:pt x="0" y="795"/>
                    </a:lnTo>
                    <a:lnTo>
                      <a:pt x="0" y="265"/>
                    </a:lnTo>
                  </a:path>
                </a:pathLst>
              </a:custGeom>
              <a:solidFill>
                <a:srgbClr val="0099cc"/>
              </a:solidFill>
              <a:ln w="12600">
                <a:solidFill>
                  <a:srgbClr val="0099cc"/>
                </a:solidFill>
                <a:miter/>
              </a:ln>
            </p:spPr>
            <p:style>
              <a:lnRef idx="0"/>
              <a:fillRef idx="0"/>
              <a:effectRef idx="0"/>
              <a:fontRef idx="minor"/>
            </p:style>
          </p:sp>
          <p:sp>
            <p:nvSpPr>
              <p:cNvPr id="812" name="CustomShape 16"/>
              <p:cNvSpPr/>
              <p:nvPr/>
            </p:nvSpPr>
            <p:spPr>
              <a:xfrm>
                <a:off x="6037200" y="5410080"/>
                <a:ext cx="1219320" cy="381240"/>
              </a:xfrm>
              <a:custGeom>
                <a:avLst/>
                <a:gdLst/>
                <a:ahLst/>
                <a:rect l="0" t="0" r="r" b="b"/>
                <a:pathLst>
                  <a:path w="3389" h="1061">
                    <a:moveTo>
                      <a:pt x="0" y="265"/>
                    </a:moveTo>
                    <a:lnTo>
                      <a:pt x="2541" y="265"/>
                    </a:lnTo>
                    <a:lnTo>
                      <a:pt x="2541" y="0"/>
                    </a:lnTo>
                    <a:lnTo>
                      <a:pt x="3388" y="530"/>
                    </a:lnTo>
                    <a:lnTo>
                      <a:pt x="2541" y="1060"/>
                    </a:lnTo>
                    <a:lnTo>
                      <a:pt x="2541" y="795"/>
                    </a:lnTo>
                    <a:lnTo>
                      <a:pt x="0" y="795"/>
                    </a:lnTo>
                    <a:lnTo>
                      <a:pt x="0" y="265"/>
                    </a:lnTo>
                  </a:path>
                </a:pathLst>
              </a:custGeom>
              <a:solidFill>
                <a:srgbClr val="0099cc"/>
              </a:solidFill>
              <a:ln w="12600">
                <a:solidFill>
                  <a:srgbClr val="0099cc"/>
                </a:solidFill>
                <a:miter/>
              </a:ln>
            </p:spPr>
            <p:style>
              <a:lnRef idx="0"/>
              <a:fillRef idx="0"/>
              <a:effectRef idx="0"/>
              <a:fontRef idx="minor"/>
            </p:style>
          </p:sp>
          <p:sp>
            <p:nvSpPr>
              <p:cNvPr id="813" name="CustomShape 17"/>
              <p:cNvSpPr/>
              <p:nvPr/>
            </p:nvSpPr>
            <p:spPr>
              <a:xfrm>
                <a:off x="2370240" y="5943600"/>
                <a:ext cx="121896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Нет Инпут</a:t>
                </a:r>
                <a:endParaRPr b="0" lang="en-US" sz="2000" spc="-1" strike="noStrike">
                  <a:solidFill>
                    <a:srgbClr val="000000"/>
                  </a:solidFill>
                  <a:latin typeface="Times New Roman"/>
                </a:endParaRPr>
              </a:p>
            </p:txBody>
          </p:sp>
          <p:sp>
            <p:nvSpPr>
              <p:cNvPr id="814" name="CustomShape 18"/>
              <p:cNvSpPr/>
              <p:nvPr/>
            </p:nvSpPr>
            <p:spPr>
              <a:xfrm>
                <a:off x="757080" y="4670280"/>
                <a:ext cx="68580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W1</a:t>
                </a:r>
                <a:endParaRPr b="0" lang="en-US" sz="2000" spc="-1" strike="noStrike">
                  <a:solidFill>
                    <a:srgbClr val="000000"/>
                  </a:solidFill>
                  <a:latin typeface="Times New Roman"/>
                </a:endParaRPr>
              </a:p>
            </p:txBody>
          </p:sp>
          <p:sp>
            <p:nvSpPr>
              <p:cNvPr id="815" name="CustomShape 19"/>
              <p:cNvSpPr/>
              <p:nvPr/>
            </p:nvSpPr>
            <p:spPr>
              <a:xfrm>
                <a:off x="739800" y="5356080"/>
                <a:ext cx="76212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W2</a:t>
                </a:r>
                <a:endParaRPr b="0" lang="en-US" sz="2000" spc="-1" strike="noStrike">
                  <a:solidFill>
                    <a:srgbClr val="000000"/>
                  </a:solidFill>
                  <a:latin typeface="Times New Roman"/>
                </a:endParaRPr>
              </a:p>
            </p:txBody>
          </p:sp>
          <p:sp>
            <p:nvSpPr>
              <p:cNvPr id="816" name="CustomShape 20"/>
              <p:cNvSpPr/>
              <p:nvPr/>
            </p:nvSpPr>
            <p:spPr>
              <a:xfrm>
                <a:off x="746280" y="5921280"/>
                <a:ext cx="68580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W3</a:t>
                </a:r>
                <a:endParaRPr b="0" lang="en-US" sz="2000" spc="-1" strike="noStrike">
                  <a:solidFill>
                    <a:srgbClr val="000000"/>
                  </a:solidFill>
                  <a:latin typeface="Times New Roman"/>
                </a:endParaRPr>
              </a:p>
            </p:txBody>
          </p:sp>
          <p:pic>
            <p:nvPicPr>
              <p:cNvPr id="817" name="Picture 22" descr=""/>
              <p:cNvPicPr/>
              <p:nvPr/>
            </p:nvPicPr>
            <p:blipFill>
              <a:blip r:embed="rId1"/>
              <a:stretch/>
            </p:blipFill>
            <p:spPr>
              <a:xfrm>
                <a:off x="4894200" y="5181480"/>
                <a:ext cx="838440" cy="838440"/>
              </a:xfrm>
              <a:prstGeom prst="rect">
                <a:avLst/>
              </a:prstGeom>
              <a:ln>
                <a:noFill/>
              </a:ln>
            </p:spPr>
          </p:pic>
          <p:sp>
            <p:nvSpPr>
              <p:cNvPr id="818" name="Line 21"/>
              <p:cNvSpPr/>
              <p:nvPr/>
            </p:nvSpPr>
            <p:spPr>
              <a:xfrm>
                <a:off x="2844720" y="4876920"/>
                <a:ext cx="0" cy="380880"/>
              </a:xfrm>
              <a:prstGeom prst="line">
                <a:avLst/>
              </a:prstGeom>
              <a:ln w="25560">
                <a:solidFill>
                  <a:srgbClr val="ffffff"/>
                </a:solidFill>
                <a:miter/>
                <a:tailEnd len="med" type="stealth" w="lg"/>
              </a:ln>
            </p:spPr>
            <p:style>
              <a:lnRef idx="0"/>
              <a:fillRef idx="0"/>
              <a:effectRef idx="0"/>
              <a:fontRef idx="minor"/>
            </p:style>
          </p:sp>
        </p:grpSp>
      </p:grpSp>
    </p:spTree>
  </p:cSld>
  <p:transition>
    <p:random/>
  </p:transition>
  <p:timing>
    <p:tnLst>
      <p:par>
        <p:cTn id="216" dur="indefinite" restart="never" nodeType="tmRoot">
          <p:childTnLst>
            <p:seq>
              <p:cTn id="217" dur="indefinite" nodeType="mainSeq">
                <p:childTnLst>
                  <p:par>
                    <p:cTn id="218" fill="hold">
                      <p:stCondLst>
                        <p:cond delay="indefinite"/>
                      </p:stCondLst>
                      <p:childTnLst>
                        <p:par>
                          <p:cTn id="219" fill="hold">
                            <p:stCondLst>
                              <p:cond delay="0"/>
                            </p:stCondLst>
                            <p:childTnLst>
                              <p:par>
                                <p:cTn id="220" nodeType="clickEffect" fill="hold" presetClass="entr" presetID="2" presetSubtype="8">
                                  <p:stCondLst>
                                    <p:cond delay="0"/>
                                  </p:stCondLst>
                                  <p:childTnLst>
                                    <p:set>
                                      <p:cBhvr>
                                        <p:cTn id="221" dur="1" fill="hold">
                                          <p:stCondLst>
                                            <p:cond delay="0"/>
                                          </p:stCondLst>
                                        </p:cTn>
                                        <p:tgtEl>
                                          <p:spTgt spid="798">
                                            <p:txEl>
                                              <p:pRg st="0" end="0"/>
                                            </p:txEl>
                                          </p:spTgt>
                                        </p:tgtEl>
                                        <p:attrNameLst>
                                          <p:attrName>style.visibility</p:attrName>
                                        </p:attrNameLst>
                                      </p:cBhvr>
                                      <p:to>
                                        <p:strVal val="visible"/>
                                      </p:to>
                                    </p:set>
                                    <p:anim calcmode="lin" valueType="num">
                                      <p:cBhvr additive="base">
                                        <p:cTn id="222" dur="500" fill="hold"/>
                                        <p:tgtEl>
                                          <p:spTgt spid="798">
                                            <p:txEl>
                                              <p:pRg st="0" end="0"/>
                                            </p:txEl>
                                          </p:spTgt>
                                        </p:tgtEl>
                                        <p:attrNameLst>
                                          <p:attrName>ppt_x</p:attrName>
                                        </p:attrNameLst>
                                      </p:cBhvr>
                                      <p:tavLst>
                                        <p:tav tm="0">
                                          <p:val>
                                            <p:strVal val="0-#ppt_w/2"/>
                                          </p:val>
                                        </p:tav>
                                        <p:tav tm="100000">
                                          <p:val>
                                            <p:strVal val="#ppt_x"/>
                                          </p:val>
                                        </p:tav>
                                      </p:tavLst>
                                    </p:anim>
                                    <p:anim calcmode="lin" valueType="num">
                                      <p:cBhvr additive="base">
                                        <p:cTn id="223" dur="500" fill="hold"/>
                                        <p:tgtEl>
                                          <p:spTgt spid="7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2" presetSubtype="8">
                                  <p:stCondLst>
                                    <p:cond delay="0"/>
                                  </p:stCondLst>
                                  <p:childTnLst>
                                    <p:set>
                                      <p:cBhvr>
                                        <p:cTn id="227" dur="1" fill="hold">
                                          <p:stCondLst>
                                            <p:cond delay="0"/>
                                          </p:stCondLst>
                                        </p:cTn>
                                        <p:tgtEl>
                                          <p:spTgt spid="798">
                                            <p:txEl>
                                              <p:pRg st="2" end="2"/>
                                            </p:txEl>
                                          </p:spTgt>
                                        </p:tgtEl>
                                        <p:attrNameLst>
                                          <p:attrName>style.visibility</p:attrName>
                                        </p:attrNameLst>
                                      </p:cBhvr>
                                      <p:to>
                                        <p:strVal val="visible"/>
                                      </p:to>
                                    </p:set>
                                    <p:anim calcmode="lin" valueType="num">
                                      <p:cBhvr additive="base">
                                        <p:cTn id="228" dur="500" fill="hold"/>
                                        <p:tgtEl>
                                          <p:spTgt spid="798">
                                            <p:txEl>
                                              <p:pRg st="2" end="2"/>
                                            </p:txEl>
                                          </p:spTgt>
                                        </p:tgtEl>
                                        <p:attrNameLst>
                                          <p:attrName>ppt_x</p:attrName>
                                        </p:attrNameLst>
                                      </p:cBhvr>
                                      <p:tavLst>
                                        <p:tav tm="0">
                                          <p:val>
                                            <p:strVal val="0-#ppt_w/2"/>
                                          </p:val>
                                        </p:tav>
                                        <p:tav tm="100000">
                                          <p:val>
                                            <p:strVal val="#ppt_x"/>
                                          </p:val>
                                        </p:tav>
                                      </p:tavLst>
                                    </p:anim>
                                    <p:anim calcmode="lin" valueType="num">
                                      <p:cBhvr additive="base">
                                        <p:cTn id="229" dur="500" fill="hold"/>
                                        <p:tgtEl>
                                          <p:spTgt spid="7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2" presetSubtype="8">
                                  <p:stCondLst>
                                    <p:cond delay="0"/>
                                  </p:stCondLst>
                                  <p:childTnLst>
                                    <p:set>
                                      <p:cBhvr>
                                        <p:cTn id="233" dur="1" fill="hold">
                                          <p:stCondLst>
                                            <p:cond delay="0"/>
                                          </p:stCondLst>
                                        </p:cTn>
                                        <p:tgtEl>
                                          <p:spTgt spid="798">
                                            <p:txEl>
                                              <p:pRg st="4" end="4"/>
                                            </p:txEl>
                                          </p:spTgt>
                                        </p:tgtEl>
                                        <p:attrNameLst>
                                          <p:attrName>style.visibility</p:attrName>
                                        </p:attrNameLst>
                                      </p:cBhvr>
                                      <p:to>
                                        <p:strVal val="visible"/>
                                      </p:to>
                                    </p:set>
                                    <p:anim calcmode="lin" valueType="num">
                                      <p:cBhvr additive="base">
                                        <p:cTn id="234" dur="500" fill="hold"/>
                                        <p:tgtEl>
                                          <p:spTgt spid="798">
                                            <p:txEl>
                                              <p:pRg st="4" end="4"/>
                                            </p:txEl>
                                          </p:spTgt>
                                        </p:tgtEl>
                                        <p:attrNameLst>
                                          <p:attrName>ppt_x</p:attrName>
                                        </p:attrNameLst>
                                      </p:cBhvr>
                                      <p:tavLst>
                                        <p:tav tm="0">
                                          <p:val>
                                            <p:strVal val="0-#ppt_w/2"/>
                                          </p:val>
                                        </p:tav>
                                        <p:tav tm="100000">
                                          <p:val>
                                            <p:strVal val="#ppt_x"/>
                                          </p:val>
                                        </p:tav>
                                      </p:tavLst>
                                    </p:anim>
                                    <p:anim calcmode="lin" valueType="num">
                                      <p:cBhvr additive="base">
                                        <p:cTn id="235" dur="500" fill="hold"/>
                                        <p:tgtEl>
                                          <p:spTgt spid="7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66ff"/>
            </a:gs>
            <a:gs pos="100000">
              <a:srgbClr val="001636"/>
            </a:gs>
          </a:gsLst>
          <a:lin ang="5400000"/>
        </a:gradFill>
      </p:bgPr>
    </p:bg>
    <p:spTree>
      <p:nvGrpSpPr>
        <p:cNvPr id="1" name=""/>
        <p:cNvGrpSpPr/>
        <p:nvPr/>
      </p:nvGrpSpPr>
      <p:grpSpPr>
        <a:xfrm>
          <a:off x="0" y="0"/>
          <a:ext cx="0" cy="0"/>
          <a:chOff x="0" y="0"/>
          <a:chExt cx="0" cy="0"/>
        </a:xfrm>
      </p:grpSpPr>
      <p:sp>
        <p:nvSpPr>
          <p:cNvPr id="697" name="TextShape 1"/>
          <p:cNvSpPr txBox="1"/>
          <p:nvPr/>
        </p:nvSpPr>
        <p:spPr>
          <a:xfrm>
            <a:off x="457200" y="274320"/>
            <a:ext cx="82296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Анотҳер Бад Cолор Счеме</a:t>
            </a:r>
            <a:endParaRPr b="0" lang="en-US" sz="4400" spc="-1" strike="noStrike">
              <a:solidFill>
                <a:srgbClr val="000000"/>
              </a:solidFill>
              <a:latin typeface="Arial"/>
            </a:endParaRPr>
          </a:p>
        </p:txBody>
      </p:sp>
      <p:sp>
        <p:nvSpPr>
          <p:cNvPr id="698" name="TextShape 2"/>
          <p:cNvSpPr txBox="1"/>
          <p:nvPr/>
        </p:nvSpPr>
        <p:spPr>
          <a:xfrm>
            <a:off x="457200" y="1599840"/>
            <a:ext cx="8229600" cy="4876920"/>
          </a:xfrm>
          <a:prstGeom prst="rect">
            <a:avLst/>
          </a:prstGeom>
          <a:noFill/>
          <a:ln>
            <a:noFill/>
          </a:ln>
        </p:spPr>
        <p:txBody>
          <a:bodyPr>
            <a:normAutofit fontScale="97000"/>
          </a:bodyPr>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Дарк техт он дарк баcкгроунд</a:t>
            </a: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Беwаре оф шадед баcкгроундс</a:t>
            </a: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Тҳе дарк техт ис ҳардер то реад доwн ҳере</a:t>
            </a:r>
            <a:endParaRPr b="0" lang="en-US" sz="3200" spc="-1" strike="noStrike">
              <a:solidFill>
                <a:srgbClr val="000000"/>
              </a:solidFill>
              <a:latin typeface="Arial"/>
            </a:endParaRPr>
          </a:p>
        </p:txBody>
      </p:sp>
    </p:spTree>
  </p:cSld>
  <p:transition>
    <p:random/>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ff"/>
        </a:solidFill>
      </p:bgPr>
    </p:bg>
    <p:spTree>
      <p:nvGrpSpPr>
        <p:cNvPr id="1" name=""/>
        <p:cNvGrpSpPr/>
        <p:nvPr/>
      </p:nvGrpSpPr>
      <p:grpSpPr>
        <a:xfrm>
          <a:off x="0" y="0"/>
          <a:ext cx="0" cy="0"/>
          <a:chOff x="0" y="0"/>
          <a:chExt cx="0" cy="0"/>
        </a:xfrm>
      </p:grpSpPr>
      <p:sp>
        <p:nvSpPr>
          <p:cNvPr id="699" name="TextShape 1"/>
          <p:cNvSpPr txBox="1"/>
          <p:nvPr/>
        </p:nvSpPr>
        <p:spPr>
          <a:xfrm>
            <a:off x="685800" y="6091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Дистраcтинг Баcкгроундс</a:t>
            </a:r>
            <a:endParaRPr b="0" lang="en-US" sz="4400" spc="-1" strike="noStrike">
              <a:solidFill>
                <a:srgbClr val="000000"/>
              </a:solidFill>
              <a:latin typeface="Times New Roman"/>
            </a:endParaRPr>
          </a:p>
        </p:txBody>
      </p:sp>
      <p:sp>
        <p:nvSpPr>
          <p:cNvPr id="700" name="TextShape 2"/>
          <p:cNvSpPr txBox="1"/>
          <p:nvPr/>
        </p:nvSpPr>
        <p:spPr>
          <a:xfrm>
            <a:off x="685800" y="1981080"/>
            <a:ext cx="7772400" cy="4114800"/>
          </a:xfrm>
          <a:prstGeom prst="rect">
            <a:avLst/>
          </a:prstGeom>
          <a:noFill/>
          <a:ln>
            <a:noFill/>
          </a:ln>
        </p:spPr>
        <p:txBody>
          <a:bodyPr>
            <a:normAutofit/>
          </a:bodyPr>
          <a:p>
            <a:pPr marL="342720" indent="-34272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Cолор</a:t>
            </a:r>
            <a:endParaRPr b="0" lang="en-US" sz="3200" spc="-1" strike="noStrike">
              <a:solidFill>
                <a:srgbClr val="000000"/>
              </a:solidFill>
              <a:latin typeface="Times New Roman"/>
            </a:endParaRPr>
          </a:p>
          <a:p>
            <a:pPr lvl="1" marL="742680" indent="-285480">
              <a:spcBef>
                <a:spcPts val="697"/>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Тоо бригҳт</a:t>
            </a:r>
            <a:endParaRPr b="0" lang="en-US" sz="2800" spc="-1" strike="noStrike">
              <a:solidFill>
                <a:srgbClr val="000000"/>
              </a:solidFill>
              <a:latin typeface="Times New Roman"/>
            </a:endParaRPr>
          </a:p>
          <a:p>
            <a:pPr lvl="1" marL="742680" indent="-285480">
              <a:spcBef>
                <a:spcPts val="697"/>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Нот эноугҳ cонтраст</a:t>
            </a:r>
            <a:endParaRPr b="0" lang="en-US" sz="2800" spc="-1" strike="noStrike">
              <a:solidFill>
                <a:srgbClr val="000000"/>
              </a:solidFill>
              <a:latin typeface="Times New Roman"/>
            </a:endParaRPr>
          </a:p>
          <a:p>
            <a:pPr lvl="1" marL="742680" indent="-285480">
              <a:spcBef>
                <a:spcPts val="697"/>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Соме cолорс wилл лоок дифферент wҳен прожеcтед</a:t>
            </a:r>
            <a:endParaRPr b="0" lang="en-US" sz="2800" spc="-1" strike="noStrike">
              <a:solidFill>
                <a:srgbClr val="000000"/>
              </a:solidFill>
              <a:latin typeface="Times New Roman"/>
            </a:endParaRPr>
          </a:p>
          <a:p>
            <a:pPr marL="342720" indent="-34272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Дистраcтинг десигнс</a:t>
            </a:r>
            <a:endParaRPr b="0" lang="en-US" sz="3200" spc="-1" strike="noStrike">
              <a:solidFill>
                <a:srgbClr val="000000"/>
              </a:solidFill>
              <a:latin typeface="Times New Roman"/>
            </a:endParaRPr>
          </a:p>
          <a:p>
            <a:pPr marL="342720" indent="-34272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Times New Roman"/>
            </a:endParaRPr>
          </a:p>
        </p:txBody>
      </p:sp>
    </p:spTree>
  </p:cSld>
  <p:transition>
    <p:random/>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1" name="Picture 2" descr="chammo49-ledit"/>
          <p:cNvPicPr/>
          <p:nvPr/>
        </p:nvPicPr>
        <p:blipFill>
          <a:blip r:embed="rId1"/>
          <a:stretch/>
        </p:blipFill>
        <p:spPr>
          <a:xfrm>
            <a:off x="4572000" y="533520"/>
            <a:ext cx="4400640" cy="5790960"/>
          </a:xfrm>
          <a:prstGeom prst="rect">
            <a:avLst/>
          </a:prstGeom>
          <a:ln>
            <a:noFill/>
          </a:ln>
        </p:spPr>
      </p:pic>
      <p:pic>
        <p:nvPicPr>
          <p:cNvPr id="702" name="Picture 3" descr="chammo49-ledit"/>
          <p:cNvPicPr/>
          <p:nvPr/>
        </p:nvPicPr>
        <p:blipFill>
          <a:blip r:embed="rId2"/>
          <a:stretch/>
        </p:blipFill>
        <p:spPr>
          <a:xfrm>
            <a:off x="228600" y="533520"/>
            <a:ext cx="4400640" cy="5790960"/>
          </a:xfrm>
          <a:prstGeom prst="rect">
            <a:avLst/>
          </a:prstGeom>
          <a:ln>
            <a:noFill/>
          </a:ln>
        </p:spPr>
      </p:pic>
      <p:sp>
        <p:nvSpPr>
          <p:cNvPr id="703" name="TextShape 1"/>
          <p:cNvSpPr txBox="1"/>
          <p:nvPr/>
        </p:nvSpPr>
        <p:spPr>
          <a:xfrm>
            <a:off x="457200" y="274320"/>
            <a:ext cx="8229600" cy="1143000"/>
          </a:xfrm>
          <a:prstGeom prst="rect">
            <a:avLst/>
          </a:prstGeom>
          <a:noFill/>
          <a:ln>
            <a:noFill/>
          </a:ln>
        </p:spPr>
        <p:txBody>
          <a:bodyPr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58764e"/>
                </a:solidFill>
                <a:latin typeface="Book Antiqua"/>
              </a:rPr>
              <a:t>Регулатион оф Ҳербс анд Другс</a:t>
            </a:r>
            <a:endParaRPr b="0" lang="en-US" sz="4400" spc="-1" strike="noStrike">
              <a:solidFill>
                <a:srgbClr val="000000"/>
              </a:solidFill>
              <a:latin typeface="Arial"/>
            </a:endParaRPr>
          </a:p>
        </p:txBody>
      </p:sp>
      <p:sp>
        <p:nvSpPr>
          <p:cNvPr id="704" name="TextShape 2"/>
          <p:cNvSpPr txBox="1"/>
          <p:nvPr/>
        </p:nvSpPr>
        <p:spPr>
          <a:xfrm>
            <a:off x="457200" y="1600200"/>
            <a:ext cx="8229600" cy="4525920"/>
          </a:xfrm>
          <a:prstGeom prst="rect">
            <a:avLst/>
          </a:prstGeom>
          <a:noFill/>
          <a:ln>
            <a:noFill/>
          </a:ln>
        </p:spPr>
        <p:txBody>
          <a:bodyPr>
            <a:normAutofit fontScale="97000"/>
          </a:bodyPr>
          <a:p>
            <a:pPr marL="342720" indent="-342720">
              <a:lnSpc>
                <a:spcPct val="80000"/>
              </a:lnSpc>
              <a:spcBef>
                <a:spcPts val="697"/>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Регулатион вариэс фром cоунтрй то cоунтрй </a:t>
            </a:r>
            <a:endParaRPr b="0" lang="en-US" sz="2800" spc="-1" strike="noStrike">
              <a:solidFill>
                <a:srgbClr val="000000"/>
              </a:solidFill>
              <a:latin typeface="Arial"/>
            </a:endParaRPr>
          </a:p>
          <a:p>
            <a:pPr marL="342720" indent="-342720">
              <a:lnSpc>
                <a:spcPct val="80000"/>
              </a:lnSpc>
              <a:spcBef>
                <a:spcPts val="697"/>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Ҳербс аре cлассифиэд ас диэтарй супплементс ин Унитед Статес</a:t>
            </a:r>
            <a:endParaRPr b="0" lang="en-US" sz="28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Мануфаcтурерс аре лимитед ин cлаимс тҳей cан маке</a:t>
            </a:r>
            <a:endParaRPr b="0" lang="en-US" sz="2400" spc="-1" strike="noStrike">
              <a:solidFill>
                <a:srgbClr val="000000"/>
              </a:solidFill>
              <a:latin typeface="Arial"/>
            </a:endParaRPr>
          </a:p>
          <a:p>
            <a:pPr marL="342720" indent="-342720">
              <a:lnSpc>
                <a:spcPct val="80000"/>
              </a:lnSpc>
              <a:spcBef>
                <a:spcPts val="697"/>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УС Регулатинг Агенcиэс</a:t>
            </a:r>
            <a:endParaRPr b="0" lang="en-US" sz="28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Америcан Ҳербал Продуcтс Ассоcиатион</a:t>
            </a:r>
            <a:endParaRPr b="0" lang="en-US" sz="24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Натурал Нутритионал Фоодс Ассоcиатион</a:t>
            </a:r>
            <a:endParaRPr b="0" lang="en-US" sz="2400" spc="-1" strike="noStrike">
              <a:solidFill>
                <a:srgbClr val="000000"/>
              </a:solidFill>
              <a:latin typeface="Arial"/>
            </a:endParaRPr>
          </a:p>
          <a:p>
            <a:pPr marL="342720" indent="-342720">
              <a:lnSpc>
                <a:spcPct val="80000"/>
              </a:lnSpc>
              <a:spcBef>
                <a:spcPts val="697"/>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Сафетй wитҳ ҳербс</a:t>
            </a:r>
            <a:endParaRPr b="0" lang="en-US" sz="28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Бе информед</a:t>
            </a:r>
            <a:endParaRPr b="0" lang="en-US" sz="24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Досаге</a:t>
            </a:r>
            <a:endParaRPr b="0" lang="en-US" sz="24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Сиде эффеcтс</a:t>
            </a:r>
            <a:endParaRPr b="0" lang="en-US" sz="2400" spc="-1" strike="noStrike">
              <a:solidFill>
                <a:srgbClr val="000000"/>
              </a:solidFill>
              <a:latin typeface="Arial"/>
            </a:endParaRPr>
          </a:p>
        </p:txBody>
      </p:sp>
    </p:spTree>
  </p:cSld>
  <p:transition>
    <p:random/>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TextShape 1"/>
          <p:cNvSpPr txBox="1"/>
          <p:nvPr/>
        </p:nvSpPr>
        <p:spPr>
          <a:xfrm>
            <a:off x="304920" y="609120"/>
            <a:ext cx="853416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Техт он Слидес</a:t>
            </a:r>
            <a:endParaRPr b="0" lang="en-US" sz="4400" spc="-1" strike="noStrike">
              <a:solidFill>
                <a:srgbClr val="000000"/>
              </a:solidFill>
              <a:latin typeface="Times New Roman"/>
            </a:endParaRPr>
          </a:p>
        </p:txBody>
      </p:sp>
      <p:sp>
        <p:nvSpPr>
          <p:cNvPr id="706" name="TextShape 2"/>
          <p:cNvSpPr txBox="1"/>
          <p:nvPr/>
        </p:nvSpPr>
        <p:spPr>
          <a:xfrm>
            <a:off x="685800" y="1981080"/>
            <a:ext cx="7772400" cy="4114800"/>
          </a:xfrm>
          <a:prstGeom prst="rect">
            <a:avLst/>
          </a:prstGeom>
          <a:noFill/>
          <a:ln>
            <a:noFill/>
          </a:ln>
        </p:spPr>
        <p:txBody>
          <a:bodyPr>
            <a:normAutofit/>
          </a:bodyPr>
          <a:p>
            <a:pPr marL="342720" indent="-34272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Ҳоw муч техт шоулд бе он а слиде?</a:t>
            </a:r>
            <a:endParaRPr b="0" lang="en-US" sz="3200" spc="-1" strike="noStrike">
              <a:solidFill>
                <a:srgbClr val="000000"/>
              </a:solidFill>
              <a:latin typeface="Times New Roman"/>
            </a:endParaRPr>
          </a:p>
          <a:p>
            <a:pPr marL="342720" indent="-34272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Пресентатион вс. леcтуре</a:t>
            </a:r>
            <a:endParaRPr b="0" lang="en-US" sz="3200" spc="-1" strike="noStrike">
              <a:solidFill>
                <a:srgbClr val="000000"/>
              </a:solidFill>
              <a:latin typeface="Times New Roman"/>
            </a:endParaRPr>
          </a:p>
          <a:p>
            <a:pPr marL="342720" indent="-34272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Бульвар поинтс</a:t>
            </a:r>
            <a:endParaRPr b="0" lang="en-US" sz="3200" spc="-1" strike="noStrike">
              <a:solidFill>
                <a:srgbClr val="000000"/>
              </a:solidFill>
              <a:latin typeface="Times New Roman"/>
            </a:endParaRPr>
          </a:p>
        </p:txBody>
      </p:sp>
    </p:spTree>
  </p:cSld>
  <p:transition>
    <p:random/>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TextShape 1"/>
          <p:cNvSpPr txBox="1"/>
          <p:nvPr/>
        </p:nvSpPr>
        <p:spPr>
          <a:xfrm>
            <a:off x="1447560" y="304560"/>
            <a:ext cx="6095880" cy="152388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Деcоратинг Ёур Ҳоусе фор Ҳаллоwеэн</a:t>
            </a:r>
            <a:endParaRPr b="0" lang="en-US" sz="4400" spc="-1" strike="noStrike">
              <a:solidFill>
                <a:srgbClr val="000000"/>
              </a:solidFill>
              <a:latin typeface="Times New Roman"/>
            </a:endParaRPr>
          </a:p>
        </p:txBody>
      </p:sp>
      <p:sp>
        <p:nvSpPr>
          <p:cNvPr id="708" name="TextShape 2"/>
          <p:cNvSpPr txBox="1"/>
          <p:nvPr/>
        </p:nvSpPr>
        <p:spPr>
          <a:xfrm>
            <a:off x="685800" y="1981080"/>
            <a:ext cx="7772400" cy="4114800"/>
          </a:xfrm>
          <a:prstGeom prst="rect">
            <a:avLst/>
          </a:prstGeom>
          <a:noFill/>
          <a:ln>
            <a:noFill/>
          </a:ln>
        </p:spPr>
        <p:txBody>
          <a:bodyPr>
            <a:normAutofit/>
          </a:bodyPr>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Ит ис импортант то деcорате ёур ҳоусе фор Ҳаллоwеэн со тҳат чилдрен cан финд wҳо ис гивинг оут cандй.  Иф ёур ҳоусе иснът деcоратед тҳен кидс wонът cоме то ёур ҳоусе.</a:t>
            </a:r>
            <a:endParaRPr b="0" lang="en-US" sz="2000" spc="-1" strike="noStrike">
              <a:solidFill>
                <a:srgbClr val="000000"/>
              </a:solidFill>
              <a:latin typeface="Times New Roman"/>
            </a:endParaRPr>
          </a:p>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Споокй деcоратионс аре фун, бут тҳей май сcаре тҳе смаллер кидс аwай.</a:t>
            </a:r>
            <a:endParaRPr b="0" lang="en-US" sz="2000" spc="-1" strike="noStrike">
              <a:solidFill>
                <a:srgbClr val="000000"/>
              </a:solidFill>
              <a:latin typeface="Times New Roman"/>
            </a:endParaRPr>
          </a:p>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Чеэсй деcоратионс cан бе фоунд ЭВЕРЙWҲЕРЕ  анд мост пеопле лове тҳем.  </a:t>
            </a:r>
            <a:endParaRPr b="0" lang="en-US" sz="2000" spc="-1" strike="noStrike">
              <a:solidFill>
                <a:srgbClr val="000000"/>
              </a:solidFill>
              <a:latin typeface="Times New Roman"/>
            </a:endParaRPr>
          </a:p>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Фуннй деcоратионс cан бе оффенсиве то соме со бе cарефул.  Маке суре тҳей аре политиcаллй cорреcт анд cлеан.</a:t>
            </a:r>
            <a:endParaRPr b="0" lang="en-US" sz="2000" spc="-1" strike="noStrike">
              <a:solidFill>
                <a:srgbClr val="000000"/>
              </a:solidFill>
              <a:latin typeface="Times New Roman"/>
            </a:endParaRPr>
          </a:p>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Ҳомемаде деcоратионс аре тҳе чеапест анд тҳей аре фун то маке.  Ёу cан маке споокй, чеэсй анд фуннй деcоратионс фор ½ тҳе cост оф буйинг тҳем.</a:t>
            </a:r>
            <a:endParaRPr b="0" lang="en-US" sz="2000" spc="-1" strike="noStrike">
              <a:solidFill>
                <a:srgbClr val="000000"/>
              </a:solidFill>
              <a:latin typeface="Times New Roman"/>
            </a:endParaRPr>
          </a:p>
        </p:txBody>
      </p:sp>
    </p:spTree>
  </p:cSld>
  <p:transition>
    <p:random/>
  </p:transition>
</p:sld>
</file>

<file path=ppt/slides/slide9.xml><?xml version="1.0" encoding="UTF-8" standalone="yes"?>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p:cSld><p:spTree><p:nvGrpSpPr>        <p:cNvPr id="1" name=""/>        <p:cNvGrpSpPr/>        <p:nvPr/>      </p:nvGrpSpPr>      <p:grpSpPr>        <a:xfrm>          <a:off x="0" y="0"/>          <a:ext cx="0" cy="0"/>          <a:chOff x="0" y="0"/>          <a:chExt cx="0" cy="0"/>        </a:xfrm>      </p:grpSpPr><p:sp><p:nvSpPr><p:cNvPr id="709" name="TextShape 1"></p:cNvPr><p:cNvSpPr txBox="1"/><p:nvPr/></p:nvSpPr><p:spPr><a:xfrm><a:off x="0" y="151920"/><a:ext cx="9144000" cy="1143000"/></a:xfrm><a:prstGeom prst="rect"><a:avLst/></a:prstGeom><a:noFill/><a:ln><a:noFill/></a:ln></p:spPr><p:txBody><a:bodyPr anchor="ctr"><a:noAutofit/></a:bodyPr><a:p><a:pPr algn="ctr"><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4400" spc="-1" strike="noStrike"><a:solidFill><a:srgbClr val="ffff00"/></a:solidFill><a:latin typeface="Times New Roman"/></a:rPr><a:t >Ҳаллоwеэн Деcоратионс</a:t></a:r><a:endParaRPr b="0" lang="en-US" sz="4400" spc="-1" strike="noStrike"><a:solidFill><a:srgbClr val="000000"/></a:solidFill><a:latin typeface="Times New Roman"/></a:endParaRPr></a:p></p:txBody></p:sp><p:sp><p:nvSpPr><p:cNvPr id="710" name="TextShape 2"></p:cNvPr><p:cNvSpPr txBox="1"/><p:nvPr/></p:nvSpPr><p:spPr><a:xfrm><a:off x="685440" y="1447560"/><a:ext cx="3505320" cy="5105160"/></a:xfrm><a:prstGeom prst="rect"><a:avLst/></a:prstGeom><a:noFill/><a:ln><a:noFill/></a:ln></p:spPr><p:txBody><a:bodyPr><a:normAutofit/></a:bodyPr><a:p><a:pPr marL="342720" indent="-342720"><a:lnSpc><a:spcPct val="80000"/></a:lnSpc><a:spcBef><a:spcPts val="598"/></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400" spc="-1" strike="noStrike"><a:solidFill><a:srgbClr val="ffffff"/></a:solidFill><a:latin typeface="Times New Roman"/></a:rPr><a:t >Импортанcе</a:t></a:r><a:endParaRPr b="0" lang="en-US" sz="24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Спирит</a:t></a:r><a:endParaRPr b="0" lang="en-US" sz="20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Маркинг ёур ҳоусе</a:t></a:r><a:endParaRPr b="0" lang="en-US" sz="2000" spc="-1" strike="noStrike"><a:solidFill><a:srgbClr val="000000"/></a:solidFill><a:latin typeface="Times New Roman"/></a:endParaRPr></a:p><a:p><a:pPr marL="342720" indent="-342720"><a:lnSpc><a:spcPct val="80000"/></a:lnSpc><a:spcBef><a:spcPts val="598"/></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400" spc="-1" strike="noStrike"><a:solidFill><a:srgbClr val="ffffff"/></a:solidFill><a:latin typeface="Times New Roman"/></a:rPr><a:t >Тйпес оф Деcоратионс</a:t></a:r><a:endParaRPr b="0" lang="en-US" sz="24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Споокй</a:t></a:r><a:endParaRPr b="0" lang="en-US" sz="20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Фригҳтенинг</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Ҳард то финд</a:t></a:r><a:endParaRPr b="0" lang="en-US" sz="18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Чеэсй</a:t></a:r><a:endParaRPr b="0" lang="en-US" sz="20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Чеап</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Эасй то финд</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Ловед бй алл</a:t></a:r><a:r><a:rPr b="0" lang="en-US" sz="1800" spc="-1" strike="noStrike"><a:solidFill><a:srgbClr val="ffffff"/></a:solidFill><a:latin typeface="Times New Roman"/></a:rPr><a:t >&# 9;</a:t></a:r><a:endParaRPr b="0" lang="en-US" sz="18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Фуннй </a:t></a:r><a:endParaRPr b="0" lang="en-US" sz="20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Cан бе оффенсиве</a:t></a:r><a:endParaRPr b="0" lang="en-US" sz="18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Ҳомемаде </a:t></a:r><a:endParaRPr b="0" lang="en-US" sz="20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Чеап</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Фун то маке</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Вариэтй</a:t></a:r><a:endParaRPr b="0" lang="en-US" sz="1800" spc="-1" strike="noStrike"><a:solidFill><a:srgbClr val="000000"/></a:solidFill><a:latin typeface="Times New Roman"/></a:endParaRPr></a:p></p:txBody></p:sp><p:pic><p:nvPicPr><p:cNvPr id="711" name="Picture 4" descr="Pumpkin1"></p:cNvPr><p:cNvPicPr/><p:nvPr/></p:nvPicPr><p:blipFill><a:blip r:embed="rId1"></a:blip><a:stretch/></p:blipFill><p:spPr><a:xfrm><a:off x="4343400" y="2057400"/><a:ext cx="4206960" cy="3154320"/></a:xfrm><a:prstGeom prst="rect"><a:avLst/></a:prstGeom><a:ln><a:noFill/></a:ln></p:spPr></p:pic><p:sp><p:nvSpPr><p:cNvPr id="712" name="CustomShape 3"></p:cNvPr><p:cNvSpPr/><p:nvPr/></p:nvSpPr><p:spPr><a:xfrm><a:off x="6696720" y="5181480"/><a:ext cx="1916640" cy="231120"/></a:xfrm><a:custGeom><a:avLst/><a:gdLst/><a:ahLst/><a:rect l="l" t="t" r="r" b="b"/><a:pathLst><a:path w="21600" h="21600"><a:moveTo><a:pt x="0" y="0"/></a:moveTo><a:lnTo><a:pt x="21600" y="0"/></a:lnTo><a:lnTo><a:pt x="21600" y="21600"/></a:lnTo><a:lnTo><a:pt x="0" y="21600"/></a:lnTo><a:lnTo><a:pt x="0" y="0"/></a:lnTo><a:close/></a:path></a:pathLst></a:custGeom><a:noFill/><a:ln><a:noFill/></a:ln></p:spPr><p:style><a:lnRef idx="0"/><a:fillRef idx="0"/><a:effectRef idx="0"/><a:fontRef idx="minor"/></p:style><p:txBody><a:bodyPr wrap="none" lIns="90000" rIns="90000" tIns="46800" bIns="46800"><a:spAutoFit/></a:bodyPr><a:p><a:pPr><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900" spc="-1" strike="noStrike"><a:solidFill><a:srgbClr val="ffffff"/></a:solidFill><a:latin typeface="Times New Roman"/></a:rPr><a:t >Пҳото cоуртесй оф Др. Ниcкиэ Cаутҳен</a:t></a:r><a:endParaRPr b="0" lang="en-US" sz="900" spc="-1" strike="noStrike"><a:solidFill><a:srgbClr val="000000"/></a:solidFill><a:latin typeface="Times New Roman"/></a:endParaRPr></a:p></p:txBody></p:sp></p:spTree></p:cSld><p:transition><p:random/></p:transition><p:timing><p:tnLst><p:par><p:cTn id="1" dur="indefinite" restart="never" nodeType="tmRoot"><p:childTnLst><p:seq><p:cTn id="2" dur="indefinite" nodeType="mainSeq"><p:childTnLst><p:par><p:cTn id="3" fill="hold"><p:stCondLst><p:cond delay="indefinite"/></p:stCondLst><p:childTnLst><p:par><p:cTn id="4" fill="hold"><p:stCondLst><p:cond delay="0"/></p:stCondLst><p:childTnLst><p:par><p:cTn id="5" nodeType="clickEffect" fill="hold" presetClass="entr" presetID="1"><p:stCondLst><p:cond delay="0"/></p:stCondLst><p:childTnLst><p:set><p:cBhvr><p:cTn id="6" dur="1" fill="hold"><p:stCondLst><p:cond delay="0"/></p:stCondLst></p:cTn><p:tgtEl><p:spTgt spid="710"><p:txEl><p:pRg st="0" end="0"/></p:txEl></p:spTgt></p:tgtEl><p:attrNameLst><p:attrName>style.visibility</p:attrName></p:attrNameLst></p:cBhvr><p:to><p:strVal val="visible"/></p:to></p:set></p:childTnLst></p:cTn></p:par></p:childTnLst></p:cTn></p:par></p:childTnLst></p:cTn></p:par><p:par><p:cTn id="7" fill="hold"><p:stCondLst><p:cond delay="indefinite"/></p:stCondLst><p:childTnLst><p:par><p:cTn id="8" fill="hold"><p:stCondLst><p:cond delay="0"/></p:stCondLst><p:childTnLst><p:par><p:cTn id="9" nodeType="clickEffect" fill="hold" presetClass="entr" presetID="1"><p:stCondLst><p:cond delay="0"/></p:stCondLst><p:childTnLst><p:set><p:cBhvr><p:cTn id="10" dur="1" fill="hold"><p:stCondLst><p:cond delay="0"/></p:stCondLst></p:cTn><p:tgtEl><p:spTgt spid="710"><p:txEl><p:pRg st="1" end="1"/></p:txEl></p:spTgt></p:tgtEl><p:attrNameLst><p:attrName>style.visibility</p:attrName></p:attrNameLst></p:cBhvr><p:to><p:strVal val="visible"/></p:to></p:set></p:childTnLst></p:cTn></p:par></p:childTnLst></p:cTn></p:par></p:childTnLst></p:cTn></p:par><p:par><p:cTn id="11" fill="hold"><p:stCondLst><p:cond delay="indefinite"/></p:stCondLst><p:childTnLst><p:par><p:cTn id="12" fill="hold"><p:stCondLst><p:cond delay="0"/></p:stCondLst><p:childTnLst><p:par><p:cTn id="13" nodeType="clickEffect" fill="hold" presetClass="entr" presetID="1"><p:stCondLst><p:cond delay="0"/></p:stCondLst><p:childTnLst><p:set><p:cBhvr><p:cTn id="14" dur="1" fill="hold"><p:stCondLst><p:cond delay="0"/></p:stCondLst></p:cTn><p:tgtEl><p:spTgt spid="710"><p:txEl><p:pRg st="2" end="2"/></p:txEl></p:spTgt></p:tgtEl><p:attrNameLst><p:attrName>style.visibility</p:attrName></p:attrNameLst></p:cBhvr><p:to><p:strVal val="visible"/></p:to></p:set></p:childTnLst></p:cTn></p:par></p:childTnLst></p:cTn></p:par></p:childTnLst></p:cTn></p:par><p:par><p:cTn id="15" fill="hold"><p:stCondLst><p:cond delay="indefinite"/></p:stCondLst><p:childTnLst><p:par><p:cTn id="16" fill="hold"><p:stCondLst><p:cond delay="0"/></p:stCondLst><p:childTnLst><p:par><p:cTn id="17" nodeType="clickEffect" fill="hold" presetClass="entr" presetID="1"><p:stCondLst><p:cond delay="0"/></p:stCondLst><p:childTnLst><p:set><p:cBhvr><p:cTn id="18" dur="1" fill="hold"><p:stCondLst><p:cond delay="0"/></p:stCondLst></p:cTn><p:tgtEl><p:spTgt spid="710"><p:txEl><p:pRg st="3" end="3"/></p:txEl></p:spTgt></p:tgtEl><p:attrNameLst><p:attrName>style.visibility</p:attrName></p:attrNameLst></p:cBhvr><p:to><p:strVal val="visible"/></p:to></p:set></p:childTnLst></p:cTn></p:par></p:childTnLst></p:cTn></p:par></p:childTnLst></p:cTn></p:par><p:par><p:cTn id="19" fill="hold"><p:stCondLst><p:cond delay="indefinite"/></p:stCondLst><p:childTnLst><p:par><p:cTn id="20" fill="hold"><p:stCondLst><p:cond delay="0"/></p:stCondLst><p:childTnLst><p:par><p:cTn id="21" nodeType="clickEffect" fill="hold" presetClass="entr" presetID="1"><p:stCondLst><p:cond delay="0"/></p:stCondLst><p:childTnLst><p:set><p:cBhvr><p:cTn id="22" dur="1" fill="hold"><p:stCondLst><p:cond delay="0"/></p:stCondLst></p:cTn><p:tgtEl><p:spTgt spid="710"><p:txEl><p:pRg st="4" end="4"/></p:txEl></p:spTgt></p:tgtEl><p:attrNameLst><p:attrName>style.visibility</p:attrName></p:attrNameLst></p:cBhvr><p:to><p:strVal val="visible"/></p:to></p:set></p:childTnLst></p:cTn></p:par><p:par><p:cTn id="23" nodeType="withEffect" fill="hold" presetClass="entr" presetID="1"><p:stCondLst><p:cond delay="0"/></p:stCondLst><p:childTnLst><p:set><p:cBhvr><p:cTn id="24" dur="1" fill="hold"><p:stCondLst><p:cond delay="0"/></p:stCondLst></p:cTn><p:tgtEl><p:spTgt spid="710"><p:txEl><p:pRg st="5" end="5"/></p:txEl></p:spTgt></p:tgtEl><p:attrNameLst><p:attrName>style.visibility</p:attrName></p:attrNameLst></p:cBhvr><p:to><p:strVal val="visible"/></p:to></p:set></p:childTnLst></p:cTn></p:par><p:par><p:cTn id="25" nodeType="withEffect" fill="hold" presetClass="entr" presetID="1"><p:stCondLst><p:cond delay="0"/></p:stCondLst><p:childTnLst><p:set><p:cBhvr><p:cTn id="26" dur="1" fill="hold"><p:stCondLst><p:cond delay="0"/></p:stCondLst></p:cTn><p:tgtEl><p:spTgt spid="710"><p:txEl><p:pRg st="6" end="6"/></p:txEl></p:spTgt></p:tgtEl><p:attrNameLst><p:attrName>style.visibility</p:attrName></p:attrNameLst></p:cBhvr><p:to><p:strVal val="visible"/></p:to></p:set></p:childTnLst></p:cTn></p:par></p:childTnLst></p:cTn></p:par></p:childTnLst></p:cTn></p:par><p:par><p:cTn id="27" fill="hold"><p:stCondLst><p:cond delay="indefinite"/></p:stCondLst><p:childTnLst><p:par><p:cTn id="28" fill="hold"><p:stCondLst><p:cond delay="0"/></p:stCondLst><p:childTnLst><p:par><p:cTn id="29" nodeType="clickEffect" fill="hold" presetClass="entr" presetID="1"><p:stCondLst><p:cond delay="0"/></p:stCondLst><p:childTnLst><p:set><p:cBhvr><p:cTn id="30" dur="1" fill="hold"><p:stCondLst><p:cond delay="0"/></p:stCondLst></p:cTn><p:tgtEl><p:spTgt spid="710"><p:txEl><p:pRg st="7" end="7"/></p:txEl></p:spTgt></p:tgtEl><p:attrNameLst><p:attrName>style.visibility</p:attrName></p:attrNameLst></p:cBhvr><p:to><p:strVal val="visible"/></p:to></p:set></p:childTnLst></p:cTn></p:par><p:par><p:cTn id="31" nodeType="withEffect" fill="hold" presetClass="entr" presetID="1"><p:stCondLst><p:cond delay="0"/></p:stCondLst><p:childTnLst><p:set><p:cBhvr><p:cTn id="32" dur="1" fill="hold"><p:stCondLst><p:cond delay="0"/></p:stCondLst></p:cTn><p:tgtEl><p:spTgt spid="710"><p:txEl><p:pRg st="8" end="8"/></p:txEl></p:spTgt></p:tgtEl><p:attrNameLst><p:attrName>style.visibility</p:attrName></p:attrNameLst></p:cBhvr><p:to><p:strVal val="visible"/></p:to></p:set></p:childTnLst></p:cTn></p:par><p:par><p:cTn id="33" nodeType="withEffect" fill="hold" presetClass="entr" presetID="1"><p:stCondLst><p:cond delay="0"/></p:stCondLst><p:childTnLst><p:set><p:cBhvr><p:cTn id="34" dur="1" fill="hold"><p:stCondLst><p:cond delay="0"/></p:stCondLst></p:cTn><p:tgtEl><p:spTgt spid="710"><p:txEl><p:pRg st="9" end="9"/></p:txEl></p:spTgt></p:tgtEl><p:attrNameLst><p:attrName>style.visibility</p:attrName></p:attrNameLst></p:cBhvr><p:to><p:strVal val="visible"/></p:to></p:set></p:childTnLst></p:cTn></p:par><p:par><p:cTn id="35" nodeType="withEffect" fill="hold" presetClass="entr" presetID="1"><p:stCondLst><p:cond delay="0"/></p:stCondLst><p:childTnLst><p:set><p:cBhvr><p:cTn id="36" dur="1" fill="hold"><p:stCondLst><p:cond delay="0"/></p:stCondLst></p:cTn><p:tgtEl><p:spTgt spid="710"><p:txEl><p:pRg st="10" end="10"/></p:txEl></p:spTgt></p:tgtEl><p:attrNameLst><p:attrName>style.visibility</p:attrName></p:attrNameLst></p:cBhvr><p:to><p:strVal val="visible"/></p:to></p:set></p:childTnLst></p:cTn></p:par></p:childTnLst></p:cTn></p:par></p:childTnLst></p:cTn></p:par><p:par><p:cTn id="37" fill="hold"><p:stCondLst><p:cond delay="indefinite"/></p:stCondLst><p:childTnLst><p:par><p:cTn id="38" fill="hold"><p:stCondLst><p:cond delay="0"/></p:stCondLst><p:childTnLst><p:par><p:cTn id="39" nodeType="clickEffect" fill="hold" presetClass="entr" presetID="1"><p:stCondLst><p:cond delay="0"/></p:stCondLst><p:childTnLst><p:set><p:cBhvr><p:cTn id="40" dur="1" fill="hold"><p:stCondLst><p:cond delay="0"/></p:stCondLst></p:cTn><p:tgtEl><p:spTgt spid="710"><p:txEl><p:pRg st="11" end="11"/></p:txEl></p:spTgt></p:tgtEl><p:attrNameLst><p:attrName>style.visibility</p:attrName></p:attrNameLst></p:cBhvr><p:to><p:strVal val="visible"/></p:to></p:set></p:childTnLst></p:cTn></p:par><p:par><p:cTn id="41" nodeType="withEffect" fill="hold" presetClass="entr" presetID="1"><p:stCondLst><p:cond delay="0"/></p:stCondLst><p:childTnLst><p:set><p:cBhvr><p:cTn id="42" dur="1" fill="hold"><p:stCondLst><p:cond delay="0"/></p:stCondLst></p:cTn><p:tgtEl><p:spTgt spid="710"><p:txEl><p:pRg st="12" end="12"/></p:txEl></p:spTgt></p:tgtEl><p:attrNameLst><p:attrName>style.visibility</p:attrName></p:attrNameLst></p:cBhvr><p:to><p:strVal val="visible"/></p:to></p:set></p:childTnLst></p:cTn></p:par></p:childTnLst></p:cTn></p:par></p:childTnLst></p:cTn></p:par><p:par><p:cTn id="43" fill="hold"><p:stCondLst><p:cond delay="indefinite"/></p:stCondLst><p:childTnLst><p:par><p:cTn id="44" fill="hold"><p:stCondLst><p:cond delay="0"/></p:stCondLst><p:childTnLst><p:par><p:cTn id="45" nodeType="clickEffect" fill="hold" presetClass="entr" presetID="1"><p:stCondLst><p:cond delay="0"/></p:stCondLst><p:childTnLst><p:set><p:cBhvr><p:cTn id="46" dur="1" fill="hold"><p:stCondLst><p:cond delay="0"/></p:stCondLst></p:cTn><p:tgtEl><p:spTgt spid="710"><p:txEl><p:pRg st="13" end="13"/></p:txEl></p:spTgt></p:tgtEl><p:attrNameLst><p:attrName>style.visibility</p:attrName></p:attrNameLst></p:cBhvr><p:to><p:strVal val="visible"/></p:to></p:set></p:childTnLst></p:cTn></p:par><p:par><p:cTn id="47" nodeType="withEffect" fill="hold" presetClass="entr" presetID="1"><p:stCondLst><p:cond delay="0"/></p:stCondLst><p:childTnLst><p:set><p:cBhvr><p:cTn id="48" dur="1" fill="hold"><p:stCondLst><p:cond delay="0"/></p:stCondLst></p:cTn><p:tgtEl><p:spTgt spid="710"><p:txEl><p:pRg st="14" end="14"/></p:txEl></p:spTgt></p:tgtEl><p:attrNameLst><p:attrName>style.visibility</p:attrName></p:attrNameLst></p:cBhvr><p:to><p:strVal val="visible"/></p:to></p:set></p:childTnLst></p:cTn></p:par><p:par><p:cTn id="49" nodeType="withEffect" fill="hold" presetClass="entr" presetID="1"><p:stCondLst><p:cond delay="0"/></p:stCondLst><p:childTnLst><p:set><p:cBhvr><p:cTn id="50" dur="1" fill="hold"><p:stCondLst><p:cond delay="0"/></p:stCondLst></p:cTn><p:tgtEl><p:spTgt spid="710"><p:txEl><p:pRg st="15" end="15"/></p:txEl></p:spTgt></p:tgtEl><p:attrNameLst><p:attrName>style.visibility</p:attrName></p:attrNameLst></p:cBhvr><p:to><p:strVal val="visible"/></p:to></p:set></p:childTnLst></p:cTn></p:par><p:par><p:cTn id="51" nodeType="withEffect" fill="hold" presetClass="entr" presetID="1"><p:stCondLst><p:cond delay="0"/></p:stCondLst><p:childTnLst><p:set><p:cBhvr><p:cTn id="52" dur="1" fill="hold"><p:stCondLst><p:cond delay="0"/></p:stCondLst></p:cTn><p:tgtEl><p:spTgt spid="710"><p:txEl><p:pRg st="16" end="16"/></p:txEl></p:spTgt></p:tgtEl><p:attrNameLst><p:attrName>style.visibility</p:attrName></p:attrNameLst></p:cBhvr><p:to><p:strVal val="visible"/></p:to></p:set></p:childTnLst></p:cTn></p:par></p:childTnLst></p:cTn></p:par></p:childTnLst></p:cTn></p:par></p:childTnLst></p:cTn><p:prevCondLst><p:cond evt="onPrev"><p:tgtEl><p:sldTgt/></p:tgtEl></p:cond></p:prevCondLst><p:nextCondLst><p:cond evt="onNext"><p:tgtEl><p:sldTgt/></p:tgtEl></p:cond></p:nextCondLst></p:seq></p:childTnLst></p:cTn></p:par></p:tnLst></p:timing></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2002-10-28T22:41:29Z</dcterms:created>
  <dc:creator>mfurlong</dc:creator>
  <dc:description/>
  <dc:language>en-US</dc:language>
  <cp:lastModifiedBy>lweller</cp:lastModifiedBy>
  <dcterms:modified xsi:type="dcterms:W3CDTF">2010-06-23T03:06:50Z</dcterms:modified>
  <cp:revision>42</cp:revision>
  <dc:subject/>
  <dc:title>PPT examples</dc:title>
</cp:coreProperties>
</file>