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3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6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35E8-6638-48D7-B3FB-CF0B49AFF1B7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6E78F-54BB-4FD2-8131-0F9C6C943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739" y="1"/>
            <a:ext cx="10165478" cy="685799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07904" y="2731805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391981" y="4077072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5434717">
            <a:off x="2501569" y="3043325"/>
            <a:ext cx="100811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1276152">
            <a:off x="4108557" y="5108070"/>
            <a:ext cx="100811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5400000">
            <a:off x="4283969" y="2047732"/>
            <a:ext cx="216024" cy="21602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5400000">
            <a:off x="5125163" y="4869160"/>
            <a:ext cx="216024" cy="21602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739" y="1"/>
            <a:ext cx="10165478" cy="685799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83900" y="2345899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958564" y="4401108"/>
            <a:ext cx="504056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5677554">
            <a:off x="2593176" y="2740951"/>
            <a:ext cx="100811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057553">
            <a:off x="3918559" y="4872595"/>
            <a:ext cx="1008112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5400000">
            <a:off x="4043354" y="2204864"/>
            <a:ext cx="216024" cy="21602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5400000">
            <a:off x="5246596" y="4908599"/>
            <a:ext cx="216024" cy="21602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2662866">
            <a:off x="3563311" y="2696230"/>
            <a:ext cx="539037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3822290">
            <a:off x="4506396" y="4554434"/>
            <a:ext cx="565736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2016-09-27T01:18:47Z</dcterms:created>
  <dcterms:modified xsi:type="dcterms:W3CDTF">2016-09-27T01:42:06Z</dcterms:modified>
</cp:coreProperties>
</file>