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58" r:id="rId5"/>
    <p:sldId id="260" r:id="rId6"/>
    <p:sldId id="261" r:id="rId7"/>
    <p:sldId id="257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D99BEE7-30E5-4DF8-963C-FD9014156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94E29C1-66D3-484D-8F3B-721C78692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12/05/24 7:14:38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in%">
            <a:extLst>
              <a:ext uri="{FF2B5EF4-FFF2-40B4-BE49-F238E27FC236}">
                <a16:creationId xmlns:a16="http://schemas.microsoft.com/office/drawing/2014/main" id="{2618F5A4-98EB-43D9-86A7-A6C6C7BE5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ome Win% ">
            <a:extLst>
              <a:ext uri="{FF2B5EF4-FFF2-40B4-BE49-F238E27FC236}">
                <a16:creationId xmlns:a16="http://schemas.microsoft.com/office/drawing/2014/main" id="{617E1841-ED3C-4635-AB6A-1A8981FC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way Win%">
            <a:extLst>
              <a:ext uri="{FF2B5EF4-FFF2-40B4-BE49-F238E27FC236}">
                <a16:creationId xmlns:a16="http://schemas.microsoft.com/office/drawing/2014/main" id="{DDE829C4-6069-4282-AC08-CC871ADC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5 Batsman">
            <a:extLst>
              <a:ext uri="{FF2B5EF4-FFF2-40B4-BE49-F238E27FC236}">
                <a16:creationId xmlns:a16="http://schemas.microsoft.com/office/drawing/2014/main" id="{F2912B34-E9DB-4394-8E91-C81CC9B3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4" y="0"/>
            <a:ext cx="9424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6&amp;apos;s">
            <a:extLst>
              <a:ext uri="{FF2B5EF4-FFF2-40B4-BE49-F238E27FC236}">
                <a16:creationId xmlns:a16="http://schemas.microsoft.com/office/drawing/2014/main" id="{06CA3554-83AA-45D8-B626-276DD302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5" y="0"/>
            <a:ext cx="961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4&amp;apos;s">
            <a:extLst>
              <a:ext uri="{FF2B5EF4-FFF2-40B4-BE49-F238E27FC236}">
                <a16:creationId xmlns:a16="http://schemas.microsoft.com/office/drawing/2014/main" id="{12C899A6-8B6F-462E-8CDE-DBE135A8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5" y="0"/>
            <a:ext cx="961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Average score">
            <a:extLst>
              <a:ext uri="{FF2B5EF4-FFF2-40B4-BE49-F238E27FC236}">
                <a16:creationId xmlns:a16="http://schemas.microsoft.com/office/drawing/2014/main" id="{4D7CFB74-C65E-476B-888B-48DA29B0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5" y="0"/>
            <a:ext cx="961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PL Dashboard">
            <a:extLst>
              <a:ext uri="{FF2B5EF4-FFF2-40B4-BE49-F238E27FC236}">
                <a16:creationId xmlns:a16="http://schemas.microsoft.com/office/drawing/2014/main" id="{E9A2E2E8-CA9C-437F-8F9C-DDEE6411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ost Winning team1">
            <a:extLst>
              <a:ext uri="{FF2B5EF4-FFF2-40B4-BE49-F238E27FC236}">
                <a16:creationId xmlns:a16="http://schemas.microsoft.com/office/drawing/2014/main" id="{D667BD2F-C99B-43DD-8759-E70E6D06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35" y="0"/>
            <a:ext cx="953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rike Rate">
            <a:extLst>
              <a:ext uri="{FF2B5EF4-FFF2-40B4-BE49-F238E27FC236}">
                <a16:creationId xmlns:a16="http://schemas.microsoft.com/office/drawing/2014/main" id="{F4CE399D-621E-4EB8-8FF0-D829DD3F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39" y="0"/>
            <a:ext cx="806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Economic Bowler">
            <a:extLst>
              <a:ext uri="{FF2B5EF4-FFF2-40B4-BE49-F238E27FC236}">
                <a16:creationId xmlns:a16="http://schemas.microsoft.com/office/drawing/2014/main" id="{0CC48198-478A-4B6F-8CC9-69CC87D1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28" y="0"/>
            <a:ext cx="9340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46B56360-9F9B-42AD-AEA2-9FF6E44E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35" y="0"/>
            <a:ext cx="9331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est Score">
            <a:extLst>
              <a:ext uri="{FF2B5EF4-FFF2-40B4-BE49-F238E27FC236}">
                <a16:creationId xmlns:a16="http://schemas.microsoft.com/office/drawing/2014/main" id="{3F4A9A94-6EC1-4F38-BE3C-5E34DF88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ghest Wickets">
            <a:extLst>
              <a:ext uri="{FF2B5EF4-FFF2-40B4-BE49-F238E27FC236}">
                <a16:creationId xmlns:a16="http://schemas.microsoft.com/office/drawing/2014/main" id="{99E26FE8-9ED5-43A5-9D74-EA7DAE3D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Matches">
            <a:extLst>
              <a:ext uri="{FF2B5EF4-FFF2-40B4-BE49-F238E27FC236}">
                <a16:creationId xmlns:a16="http://schemas.microsoft.com/office/drawing/2014/main" id="{CEC775B1-A446-495C-BD6E-158F24A4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86" y="0"/>
            <a:ext cx="9592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IPL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dc:creator/>
  <cp:lastModifiedBy>Rakesh Kumar</cp:lastModifiedBy>
  <cp:revision>3</cp:revision>
  <dcterms:created xsi:type="dcterms:W3CDTF">2024-05-12T13:44:41Z</dcterms:created>
  <dcterms:modified xsi:type="dcterms:W3CDTF">2024-05-12T13:46:17Z</dcterms:modified>
</cp:coreProperties>
</file>