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4660"/>
  </p:normalViewPr>
  <p:slideViewPr>
    <p:cSldViewPr snapToGrid="0">
      <p:cViewPr varScale="1">
        <p:scale>
          <a:sx n="36" d="100"/>
          <a:sy n="36" d="100"/>
        </p:scale>
        <p:origin x="72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CDBB-4EB7-4111-A8A6-584E85FF3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DA31E-11FD-6D45-9974-8407C35F74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57C0-46C2-4519-E539-393800E7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9338-D9CA-3EC2-7277-52F2FB76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C997E-AAD4-4EE9-616C-DE3A7197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20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2124-8715-2FCB-A64B-E78E6C40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737637-DDB3-471B-9EA9-D9C9F87D5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88F24-BF1E-B0B2-0D84-91B3D01C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0766-F4AE-5F1D-4F1A-2D5841AF7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392E6-EE66-884E-7E41-86A1E6CC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75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4A047-1FCE-B9F7-C1F8-CA4001532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96295-B44F-8B77-C146-18408BF1C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D179-D894-C1E1-276C-F916FC58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7D44-B538-E636-D949-DC27FC9A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A3EB6-0C85-D9EF-E357-668FEF077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92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8694-210C-0DF6-E62F-6CC0DF33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71D9-59AB-DACE-0280-1C7A51E9D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1A1E9-1E29-875D-1F2B-8C551FEF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308A1-19F4-431D-D4C6-6E6864EE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0238A-610E-CB4C-37D7-9871A7D3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FE62-8FE3-D78A-6058-3379C26E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A5AC0-11F0-E98E-2E42-E8368258D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16CD8-BD92-17A4-0AD6-D599594D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C0370-8DB4-A984-4D28-1E15C67B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28FED-B9CE-19F3-2CE3-76FDB473A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72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CEA8C-67BF-59D6-D401-0E155CD0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940C-9016-E295-0713-38E2E00ED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C1045-6B9C-B22F-E5D3-1AD56CA59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489DD-6364-91B1-A724-3A36EE97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6EE18-C269-9A85-97CB-52D8C328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98F4-5BC8-C3BC-DFE3-12012ABF3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91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193B-E3EF-C7F1-FF0A-764CA3E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BA390-7C25-0E19-E962-02A316EB9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31704-C11C-5E78-DB2D-768B362C5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48075-CC80-7347-657A-4418D6C79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02266-BC60-EAC0-4657-44325AFC7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4B97D-B383-4BDA-F62D-058BE926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D4499-BAB8-B2BF-A4C0-57351D25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A87E6-4007-6553-37F2-4F3B2F104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1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05A9-7E3C-6137-C430-CE48BCB1C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D0E23-AEBB-D9D5-38E5-C5A9992A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B043D-FE20-C552-D5AC-D8380E0A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3EE2C-0FB9-2F7B-D86E-CBD00E08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04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A0847-BCB4-A72E-2757-07D86EF4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5FD1B-CD29-3B4A-6E82-041E6FD7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79EDC-13F6-C9A3-245C-C16CDDE6D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8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7223-15F3-F788-4DA1-09CB6731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9549-0629-FE1C-5CDE-8B515378F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6D870-1441-0DDF-E41F-942933B74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350F8-7FB3-D18A-BFBC-00463AB8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B37BC-BF90-F4BD-DF97-4FCB2450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B562-3536-65AF-DB25-125BC951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4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2445-B66D-FE4E-1EF8-34C272D7A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F6FFC-4D33-DA25-D083-56370B3F85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8A60B-0593-39C8-1021-B0ED59E31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78B59-6BA7-AB4F-7ED7-1204A2EF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9ADE-CB27-F380-D2FC-DE872A06C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CD666-D011-06C5-A9F1-F6C677F8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8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BBF24-BA03-5C7A-66A7-A829BA78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6CE92-D0AB-B2A5-97DF-BB5B8A68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F436-AF19-BF8A-60A7-3E3E76B22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B891F-7666-4995-A3DA-741BB1EBDF98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9CB2-F8E0-DF1B-3C94-680CE0BD5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B9B3D-21DF-5CC5-9A45-B49FD2E6A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27E94-5E99-45E0-9DBD-53F2D2D5E2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17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78BD-2F97-82BF-6710-A681A9DA2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12A-7298-3158-0E9C-4751906B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2A494-E112-3455-80BD-7F22AB525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11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24BD98A-EB9D-1170-8093-AD46A29EF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2916055"/>
            <a:ext cx="4742993" cy="101974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207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E25D36F-0898-F7FB-7FEB-9E7BF1794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279152"/>
            <a:ext cx="4728015" cy="429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FF25-33AB-4A0B-7A9E-90D7C004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C7EAF-9B1C-B1A5-9D43-1C6C3E2F5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44622-04AD-1367-A71C-B6B3B82C9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495" y="4700418"/>
            <a:ext cx="5973009" cy="1181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C6F20-CC57-9684-D2BB-4E2A9A67E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680" y="1359354"/>
            <a:ext cx="3486637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DA38FA-1CCC-EAFE-F669-566AE48E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359" y="1548746"/>
            <a:ext cx="5663163" cy="2552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24A2F3-0002-E385-9FE0-98FCD1CF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53" y="4519764"/>
            <a:ext cx="6287377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0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E8CD4E-6381-4807-AA5B-CE0024A8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6A4DDC-3049-4FEA-B9FF-CBCF8B277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509" y="548417"/>
            <a:ext cx="7491158" cy="5761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7A17DB-311C-7BDA-990F-B103B0F9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268" y="1031016"/>
            <a:ext cx="5364441" cy="4817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BCB2CF-F2CE-43B5-93CB-386479577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548418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1BC63-5641-4459-6A62-75069C02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02" y="1136973"/>
            <a:ext cx="3372838" cy="691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796B07-E72B-1C7A-B5A7-19EC6F1D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1902" y="3101824"/>
            <a:ext cx="3372838" cy="68448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C68A941-4039-4496-9008-274182D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1" y="2529926"/>
            <a:ext cx="3704425" cy="182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D99B82-6339-AA82-9940-DD61D0FBC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901" y="5013639"/>
            <a:ext cx="3372839" cy="73925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8B897E-FBB2-4D71-AA1C-3C4DA4A2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4214" y="4441273"/>
            <a:ext cx="3704425" cy="1868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Gill Sans MT" panose="020B05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1931196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527FCEA-6143-4C5E-8C45-8AC9237AD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9F23AD-7A55-49F3-A3EC-743F47F36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D9F91F-72C9-4DB9-ABD0-A8180D826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C721E39-468F-183A-DFED-0978E680B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80" y="697512"/>
            <a:ext cx="6010039" cy="552231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E016956-CE9F-4946-8834-A8BC3529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3E6214-29C5-08A5-6398-AE87B875C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638" y="3748194"/>
            <a:ext cx="2867414" cy="2471631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9ACF61-4993-1451-666A-5C359AB62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14" y="714572"/>
            <a:ext cx="2494861" cy="23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5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6251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8CE2A9-A676-24CE-1337-6EFF3E9E6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543" y="806754"/>
            <a:ext cx="3576845" cy="524392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5B4823E-BF1D-0B28-F38F-48DAB702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968688"/>
            <a:ext cx="3502643" cy="25306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76B338C0-CF0C-79FB-DB4A-D6ECB1D45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4883649"/>
            <a:ext cx="3502643" cy="7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5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0A0A220-8438-5867-9088-08F6283DF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94256"/>
            <a:ext cx="5294716" cy="32694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6350385-F269-C36A-3AEA-EBD3D6D2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337" y="643467"/>
            <a:ext cx="39136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4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E50D7-F140-7199-910C-E45B2AD77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363" y="809511"/>
            <a:ext cx="6249272" cy="2010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E317ED-9D1E-A094-147A-CD74D3FF4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020" y="3533538"/>
            <a:ext cx="7401958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32038-E40C-2A9F-CB25-BE7637E7A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3863" y="5257300"/>
            <a:ext cx="534427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5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DC535F-AC0A-417D-96AB-6706BECAC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000"/>
          </a:xfrm>
          <a:prstGeom prst="rect">
            <a:avLst/>
          </a:prstGeom>
          <a:solidFill>
            <a:srgbClr val="405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AAF8E-31DB-4148-8FCA-4D8233D69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953" y="484068"/>
            <a:ext cx="6898027" cy="5889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8F13F-3FAA-5161-B882-EB989CE0E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37" y="810568"/>
            <a:ext cx="6253058" cy="52363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A274328-4774-4DF9-BA53-45256512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84069"/>
            <a:ext cx="4145975" cy="3499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B9EC5-2748-A6D2-6EA4-8913CB96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59" y="1397762"/>
            <a:ext cx="3502643" cy="16725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C7B46D-2FEF-4FAA-915B-8B21A66BB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1393" y="4144834"/>
            <a:ext cx="4145975" cy="22115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C1C62-1F83-AD6E-BAD5-2854AFA52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3059" y="5007728"/>
            <a:ext cx="3502643" cy="48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9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5B141-3A75-AB6B-9730-A316178B0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0" y="1623758"/>
            <a:ext cx="3429479" cy="3610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81A4EE-905F-80C5-0D87-BAA45F55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895524"/>
            <a:ext cx="5973009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835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1C0458-DF78-5E0D-A03B-A5A96870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0322"/>
            <a:ext cx="5567082" cy="4481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C5960-2B40-693F-2922-4A6D45699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878" y="1272911"/>
            <a:ext cx="6096851" cy="2048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0B5BA-4DE0-1744-585D-74D63147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19316"/>
            <a:ext cx="5043992" cy="134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6C0FA2-FA70-AD34-94A8-F1ACD77FF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567" y="643467"/>
            <a:ext cx="4203664" cy="254321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AA5F56D-ED04-8713-1566-7E94221B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316" y="1453614"/>
            <a:ext cx="4732940" cy="92292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0B324B-691D-41F8-6431-FA0799CA7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997" y="3671316"/>
            <a:ext cx="4028805" cy="25458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F89EB6-14F2-3418-C5FF-20E2E79E9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939" y="3671316"/>
            <a:ext cx="3287693" cy="25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02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E0AA4-7C64-D176-D2F1-22E00C6E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08" y="1631051"/>
            <a:ext cx="6461184" cy="2573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7E22D-498A-9F08-FC17-A7C2094EA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969" y="4875062"/>
            <a:ext cx="5992061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4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</Words>
  <Application>Microsoft Office PowerPoint</Application>
  <PresentationFormat>Widescreen</PresentationFormat>
  <Paragraphs>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Gill Sans MT</vt:lpstr>
      <vt:lpstr>Office Theme</vt:lpstr>
      <vt:lpstr>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실습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E-Mail Service</dc:creator>
  <cp:lastModifiedBy>E-Mail Service</cp:lastModifiedBy>
  <cp:revision>1</cp:revision>
  <dcterms:created xsi:type="dcterms:W3CDTF">2025-05-15T13:32:29Z</dcterms:created>
  <dcterms:modified xsi:type="dcterms:W3CDTF">2025-05-15T13:50:35Z</dcterms:modified>
</cp:coreProperties>
</file>