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634844-B1C2-790F-4518-B940C6D1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D842D2-E7F9-E9C1-F8F4-683B8A55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61FD14-F398-9916-03DD-0C32867E8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D0F30-B36B-3668-363A-6EF5DB93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88EB9-BE3A-3AFF-F7E8-CC48F69A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5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0DC59-FAA2-14F1-A97B-3BCF671A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AF324-BD0C-66E9-D5B7-B1748234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F6054-385F-28AE-53A1-6E5568BF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4082BF-B2B6-1CF6-0E1B-D7BC1917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DD79DF-C5C1-72F7-965A-12F201BF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67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AFC8DC-6DA0-47C6-0DDF-7949BD84A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97BD67-3AD5-4C35-CCD8-ABAE55FB3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EE6B3-B487-4901-6BB9-FD838310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EA8478-C3AC-8C81-51F8-F55258B8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B32BF-287E-CD29-035E-4ED39252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29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D32807-7071-BB10-EE5E-AC857E78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192EE-1876-B067-BABF-55CBECAF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DFCCC1-1364-D2BA-EF86-A215628B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C8487A-5A61-B25A-DA9C-5711DE9B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2A450-0446-94C5-EE67-91F161202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5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AAB52-F84E-E704-4DC0-B18EDD1F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D7A8B-4645-D73C-4583-531769D9D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45D33-49D9-F735-6BCC-06760417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718FA-BED4-F069-A2BF-5A74D378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EB697-E16B-E868-9783-2AA14C76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92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D4C6A-728C-B511-3903-B32A1FF9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1FE18-EB67-0F88-4024-8F6CB321CC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A3EB95-EC83-1656-8E31-4D898A95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64B070-83E3-712B-6A71-E2C473F0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7662BA-077F-93F2-7168-F7CA5787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87A7C8-AFFC-7004-2345-508FB479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9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16E49-B4AD-FB49-4D80-389E8A24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2EC6D-49A4-21E3-A812-F5FFC548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B6EE0E-4EBB-7416-29FA-5B4DAEC8A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7B498C-1721-99CE-5783-F04F483B8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7BEDA-738C-340E-38F0-5934C3174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69365-C23A-9580-7C97-3FAE23B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8684C8-8C06-1AF2-2B0F-778A54CA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ED723F-8D06-B77D-C3C5-85C68AE9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ADF18-9EE3-5735-454B-9F9F2BD0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6F2959-D097-22A9-77FC-EAB98BFD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ACA6E1-F237-9AE2-B10C-BD5B0E16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613FBC-33F0-3C53-F10D-B576D7A6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5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8A5D4C-D9D4-611E-E3C3-4A58F273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263BAF-CE95-6120-FA89-7DA27869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7ED621-4276-EB5E-6ABB-36A58C79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39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94BA2-AFDA-4BA8-02BD-FD52FBAEC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4E91C-52C3-4783-BE5D-002EBFA55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C03DA7-1CDF-A05E-29D7-EE3647C8D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A5CE8-A181-8D17-EFEE-AC5BBCF6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47557F-3930-2C60-4F14-849BB505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3A8DD5-45AE-1BD8-960B-409446FB4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8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672F7-1728-D150-9ABE-18FE4B54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1D1DDA-2DF1-14A1-7D2A-638150EFA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28C42-7A65-2B68-C07D-D296C4C0A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02FE8-CB52-620F-D5FB-6774A78BC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E8068-AEFD-D198-9B5E-1E2B751E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3F36F5-0116-AF95-EA30-4FD68538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80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C27AA2-5025-533B-350E-6B95B785B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327D13-5BA9-E74C-98C8-209B0D30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15F31-FB1C-0911-CA81-86BEC2C80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F0DFA-6836-4E30-B76D-4B7DF6881A57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9FCD24-0900-22B0-FBCE-8AEAFF83F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4E9C3-3BA2-9619-29B3-DE5B57B46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9DCD9-782C-4BFA-83F5-F0F7CD2645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58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5176B9-6618-B44D-D389-50AEF3C6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60" y="2557341"/>
            <a:ext cx="451548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0FAAB4-42A0-4F68-988C-6B31641B8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680" y="2376340"/>
            <a:ext cx="4934639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3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3799F8-4B33-A09D-F20E-23EE7AAA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995" y="0"/>
            <a:ext cx="4894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1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AC73CD-F294-4D00-FC38-30FB1813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2052445"/>
            <a:ext cx="472505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4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1FDA2E-0DFE-C1E0-973E-DD30C701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863" y="1704734"/>
            <a:ext cx="715427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BB34D1-49B7-A38C-873C-BAAA307B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1847629"/>
            <a:ext cx="6858957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F49BA96-BE88-43BC-350A-511A88D7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286" y="2871709"/>
            <a:ext cx="503942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5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BCCBE8-B87B-5855-52DE-9147CAA06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602" y="2685946"/>
            <a:ext cx="444879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54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BC0828F-8925-68DD-33C5-1A80182D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2919341"/>
            <a:ext cx="82688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3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A67F1C-A2B0-7538-9306-78A3B3320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2161998"/>
            <a:ext cx="5601482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82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3B76E5D-1277-714A-0BCD-B402918FD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08" y="643467"/>
            <a:ext cx="3357382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C8D550A4-5258-DA89-AFA0-E6F5A851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603" y="643467"/>
            <a:ext cx="418636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612CD07-BBA9-EE0D-645D-53477B2A0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40" y="3671316"/>
            <a:ext cx="2860519" cy="25458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84804CE-A56C-B96B-841B-CD1045CAE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1382" y="3671316"/>
            <a:ext cx="2666808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D68B88C-3693-D1C4-73DD-E85D9995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2300130"/>
            <a:ext cx="4496427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5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C50037-EB7B-5E74-327F-A285E558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708" y="1914313"/>
            <a:ext cx="364858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10F691-0011-CF78-F66E-2C7C9E02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86" y="1938129"/>
            <a:ext cx="3953427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4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5110A08-3A8E-2DA9-6794-1D47A5259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857" y="0"/>
            <a:ext cx="5216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7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A648F2-4B06-1E63-E782-4D60E2EF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170995"/>
            <a:ext cx="7697274" cy="65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7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BC1FDE-771B-38BF-4580-E8A5E5B9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44" y="1699971"/>
            <a:ext cx="4744112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4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E06424-B91B-4426-E7B2-31C2890F9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760" y="2719288"/>
            <a:ext cx="361047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83A90F9-3687-6C5B-37C4-9235A6FB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839" y="2485893"/>
            <a:ext cx="409632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5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E-Mail Service</dc:creator>
  <cp:lastModifiedBy>E-Mail Service</cp:lastModifiedBy>
  <cp:revision>1</cp:revision>
  <dcterms:created xsi:type="dcterms:W3CDTF">2025-04-04T13:12:30Z</dcterms:created>
  <dcterms:modified xsi:type="dcterms:W3CDTF">2025-04-04T13:17:14Z</dcterms:modified>
</cp:coreProperties>
</file>