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B20E3-F85F-ECE0-749C-EBF989395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3379DB-E3D0-F2A7-192B-5820A1C66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25F59-38F2-E648-5420-6DEF689A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D237-DFB7-4126-85F7-3304BD845AA4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D57E8-5C61-9B43-3A3A-B2525E5E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DB30C-16F6-A5D7-39DC-132D6375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7038-998E-4C48-88E5-45E37C18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44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C31F5-5055-E9EE-9336-48D5E283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685F88-1E4E-FC2E-4B40-710678C73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675B8-1EAA-5C75-A87E-91828A15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D237-DFB7-4126-85F7-3304BD845AA4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F9B9F-A05D-A18D-9252-1584F432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B025A-C415-8B03-CA6B-084669B6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7038-998E-4C48-88E5-45E37C18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5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24D46F-091F-3645-B844-5A4A87EE3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F8FCF1-CA43-CB02-23A5-51B33BBBE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75CDB3-4649-9DCE-4692-C51E7903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D237-DFB7-4126-85F7-3304BD845AA4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8FDF2-2A34-0BD2-01BB-65DEF20E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57C39-9552-4861-A734-3B7AD3A8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7038-998E-4C48-88E5-45E37C18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7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E84CE-2884-C59B-6EA6-A1B57C61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4ABBC-2266-5EDD-711F-F430B646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50A2C-BEEA-D2A9-7B9A-B8DA4D14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D237-DFB7-4126-85F7-3304BD845AA4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87EBF-7787-951D-BEF9-ADACA909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276FF-D36F-91A3-AD24-9C3D3234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7038-998E-4C48-88E5-45E37C18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25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08580-0BD0-7A59-D534-EE9B1D18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2E8EDE-9288-B6CA-8B6C-EA734667E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1A8D3-30CC-4C66-8B78-A9FC99DD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D237-DFB7-4126-85F7-3304BD845AA4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FD2EC-A5AD-05BB-9BBC-E4B570B1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A7981-3FDB-E268-E3B6-4E468B54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7038-998E-4C48-88E5-45E37C18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68E5E-180A-5D7F-C718-48B756FC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804E5-719D-6AC0-1D66-6198F6B26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0591A7-9804-56C0-AD9D-C5B941D26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DC414F-9954-09BF-7B5D-20EC2970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D237-DFB7-4126-85F7-3304BD845AA4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66EA0-FC4E-FCA3-33E3-06FB2F61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6538C3-D2AC-6291-1DDC-4870A1B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7038-998E-4C48-88E5-45E37C18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7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686E7-CC75-8072-45E2-85546554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1B788-8AFD-449C-0313-63388ECA9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E9CF7A-0FAE-4E95-95BE-ABA4239F9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10647-14E1-3639-1948-69B2B0E59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4BA947-B049-5CB1-A995-448435FAC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9C1279-8131-C99B-7AFA-79485902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D237-DFB7-4126-85F7-3304BD845AA4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97F254-81F9-E358-2293-92ED9289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22FABD-F867-FEF0-1291-FE4982FF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7038-998E-4C48-88E5-45E37C18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5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34F95-1F60-A7B1-187D-74D4085C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462913-A949-631F-8B4D-7333D068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D237-DFB7-4126-85F7-3304BD845AA4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D8167B-FB6B-3B06-9394-7EA39355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390DCE-5FB5-7FB2-FDB3-71FE071A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7038-998E-4C48-88E5-45E37C18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7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207BA3-EA33-8D63-2E86-E4AAF0D3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D237-DFB7-4126-85F7-3304BD845AA4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5566B9-7420-CFBF-C88D-C1330DFA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AC7834-8F1B-3D90-B391-D9AF0F3F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7038-998E-4C48-88E5-45E37C18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0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ED0FE-1143-EDAB-EFC0-83E3A680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21081-71B0-9969-BE96-B4141B8C6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EFC585-D361-4B17-F02B-7E13DE908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E822EA-AA2D-8369-4376-41EC4564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D237-DFB7-4126-85F7-3304BD845AA4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48B14-49FF-B4A5-AC81-E1F1EBE4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52613-2A8C-CF7F-AAA9-D5FA8AED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7038-998E-4C48-88E5-45E37C18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42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D158A-69C4-AA70-D296-8101DE6C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13539C-BE8D-02B0-E0E7-03DD93FAB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F781CD-3A66-A7A1-D6AD-4A95AD60B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F6EA38-3402-B0EB-4CB2-0417609C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D237-DFB7-4126-85F7-3304BD845AA4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2E0D64-DD88-DCAF-3F35-AB65C42B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00D8D-E3B6-A905-0810-E7BFAFAD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7038-998E-4C48-88E5-45E37C18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38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1EE6B2-D906-AA68-64BF-6880C0DC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8A066-C2FF-1DD0-34F2-BCE21BA46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7CF52-BC38-2CD7-BD35-6153CF8E5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A5D237-DFB7-4126-85F7-3304BD845AA4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24111-C90D-CBE7-61F5-DD5978E71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BE745-2AC4-2278-B781-6F068F003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157038-998E-4C48-88E5-45E37C1877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16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08AAFA-0A7A-6133-A15A-D2EAA7657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656" y="2323946"/>
            <a:ext cx="2600688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88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439869-5558-C476-B0FE-5926A276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156818"/>
            <a:ext cx="3517119" cy="453821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CA2C651-3C1E-7D7A-53BB-E356C5EB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003229"/>
            <a:ext cx="3537345" cy="284539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25CA136-9EBD-3B80-BF00-981CCA860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1270451"/>
            <a:ext cx="3517120" cy="43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3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9CB27-653E-43DF-614C-7F81D653A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918" y="2295367"/>
            <a:ext cx="3496163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5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42B2AA-F846-A2FD-C5A1-2251F12E0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89" y="1137918"/>
            <a:ext cx="713522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1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714696-2643-5B68-D490-046838B2C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603" y="2504946"/>
            <a:ext cx="3000794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23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234CA6-47CE-FB35-F57B-591F796F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155" y="2566867"/>
            <a:ext cx="4229690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2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0A7DF7-A83D-E8FD-43E3-4E87F9DF3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866" y="2390630"/>
            <a:ext cx="3534268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4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A314FC-1535-D1AF-DCAA-DA6E9A265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60" y="2195340"/>
            <a:ext cx="4696480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49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A4C948-F414-6E48-C0DC-A1C7E666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155" y="2785973"/>
            <a:ext cx="314368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06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0B3C65-DD12-BE2A-D52B-48C7B46F3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55" y="2624025"/>
            <a:ext cx="3324689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5FD8DC-0158-8F30-6D9D-C1FD05D12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81" y="2676420"/>
            <a:ext cx="3667637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1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B74C22-4101-73D7-3E34-AF7FF39DA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287" y="1723787"/>
            <a:ext cx="3591426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8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BC8DAE-EAA3-8E7A-F502-6F0495E9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1495155"/>
            <a:ext cx="5601482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4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1321A1-539D-B102-8B23-BAD1F513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12" y="1371313"/>
            <a:ext cx="4296375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6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619977-8226-1C3F-7FF9-3E7E20E5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42" y="0"/>
            <a:ext cx="5494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2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8360D5-9FEC-E416-6940-06A18D5DE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90" y="2195340"/>
            <a:ext cx="6411220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1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C16947-F56C-3201-0797-0AD2F839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2404919"/>
            <a:ext cx="7373379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0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22B2D1-0382-C74E-467D-1FCBD00E0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32" y="2400156"/>
            <a:ext cx="5801535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2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E-Mail Service</dc:creator>
  <cp:lastModifiedBy>E-Mail Service</cp:lastModifiedBy>
  <cp:revision>1</cp:revision>
  <dcterms:created xsi:type="dcterms:W3CDTF">2025-04-04T13:07:24Z</dcterms:created>
  <dcterms:modified xsi:type="dcterms:W3CDTF">2025-04-04T13:11:44Z</dcterms:modified>
</cp:coreProperties>
</file>