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5" r:id="rId8"/>
    <p:sldId id="266" r:id="rId9"/>
    <p:sldId id="267" r:id="rId10"/>
    <p:sldId id="260" r:id="rId11"/>
    <p:sldId id="261" r:id="rId12"/>
    <p:sldId id="262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894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425A6-1910-C2A2-97C3-9FCF8F5BB2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43103A-C561-8F51-F934-19A369C54A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6E2F4-BEAB-F834-A308-294D5F4FE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9F721-E283-4636-8797-69649256E05B}" type="datetimeFigureOut">
              <a:rPr lang="ko-KR" altLang="en-US" smtClean="0"/>
              <a:t>2025-05-02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1A9310-3850-E1EE-B642-E4D43C573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136EBF-50B4-138D-B4B1-BD4438970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10955-033E-4513-AD16-505E45E4A0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4604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15D7E-DB30-317D-82AF-FAB1E8407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553A30-384B-C33E-D334-9F68F45303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998789-ED8B-9E39-90DE-67E5E6196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9F721-E283-4636-8797-69649256E05B}" type="datetimeFigureOut">
              <a:rPr lang="ko-KR" altLang="en-US" smtClean="0"/>
              <a:t>2025-05-02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450290-F104-430B-B793-B2182DE0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FC26CF-E665-CF0C-F08B-B1DF39D79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10955-033E-4513-AD16-505E45E4A0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3120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6C736C-0914-037E-1A44-F2D44B90AE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F6FC21-79C1-083C-C558-E0B4E82C4E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F623AA-D9D4-0D4A-293A-2E988439C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9F721-E283-4636-8797-69649256E05B}" type="datetimeFigureOut">
              <a:rPr lang="ko-KR" altLang="en-US" smtClean="0"/>
              <a:t>2025-05-02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978E46-2EC7-C536-8FB5-B2FB7B784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1EABB9-03E9-192F-F1DE-097EAB353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10955-033E-4513-AD16-505E45E4A0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17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81B05-B57A-C60E-BB41-90B7E60DF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E4231-2976-C08D-0A83-B8E43CC1C1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3671BE-1249-0AFF-6265-BB401848B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9F721-E283-4636-8797-69649256E05B}" type="datetimeFigureOut">
              <a:rPr lang="ko-KR" altLang="en-US" smtClean="0"/>
              <a:t>2025-05-02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41471D-E48B-344A-1749-6E953611F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BBD018-FAA6-FE40-E09B-73F21D8B5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10955-033E-4513-AD16-505E45E4A0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7850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DA35D-45D9-B079-935B-F46963AC4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B56587-F1C2-5FB6-175E-2DD335A01B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77BCB6-FBA8-ABCF-3453-7115C7469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9F721-E283-4636-8797-69649256E05B}" type="datetimeFigureOut">
              <a:rPr lang="ko-KR" altLang="en-US" smtClean="0"/>
              <a:t>2025-05-02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F3A858-853D-5AB9-0190-E239690DA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5B19E3-4402-4B41-DDC9-F0DB44F54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10955-033E-4513-AD16-505E45E4A0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9316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16597-4303-6BA6-A6C0-16BFB2402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E9419-3D52-10AC-046F-DBA7499605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661FBE-57AD-35F4-4A93-67FD9662C3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CBD120-6987-B900-062F-A08BEF143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9F721-E283-4636-8797-69649256E05B}" type="datetimeFigureOut">
              <a:rPr lang="ko-KR" altLang="en-US" smtClean="0"/>
              <a:t>2025-05-02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984B05-FA2A-998F-DE58-79FEF88BD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1AE875-94BC-BCD6-AFFE-500FA9C26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10955-033E-4513-AD16-505E45E4A0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4045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35847-9433-B6EE-568A-731437337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2B3F56-D6C1-AEE3-97DB-0A7AF5F1F0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46773B-3C07-9C6E-128A-BA8AC60B3E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5FCEF9-5AD2-A203-F943-DECDA0B830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E6ED15-AAD0-076B-C91C-9476D56AFB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7B4CDC-E6D7-7BCC-DA66-7ACA1E53E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9F721-E283-4636-8797-69649256E05B}" type="datetimeFigureOut">
              <a:rPr lang="ko-KR" altLang="en-US" smtClean="0"/>
              <a:t>2025-05-02</a:t>
            </a:fld>
            <a:endParaRPr lang="ko-KR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B17115-AE11-3390-234D-86976108D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708CE5-DFD6-55BE-5271-02ADC30FE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10955-033E-4513-AD16-505E45E4A0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7783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5C7B5-D406-DEBE-7362-35D90CB44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5D5B6A-CABC-C0AB-3736-55FA60481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9F721-E283-4636-8797-69649256E05B}" type="datetimeFigureOut">
              <a:rPr lang="ko-KR" altLang="en-US" smtClean="0"/>
              <a:t>2025-05-02</a:t>
            </a:fld>
            <a:endParaRPr lang="ko-KR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733016-556B-3084-1156-6AF9C9238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E6E098-579A-B5B7-AEDC-402F6C1B3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10955-033E-4513-AD16-505E45E4A0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9893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F7B9C6-44C1-569B-2182-862950A41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9F721-E283-4636-8797-69649256E05B}" type="datetimeFigureOut">
              <a:rPr lang="ko-KR" altLang="en-US" smtClean="0"/>
              <a:t>2025-05-02</a:t>
            </a:fld>
            <a:endParaRPr lang="ko-KR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B3E61A-A864-ED29-E795-B3850D3B9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C91535-CD98-4648-4F80-48438FC00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10955-033E-4513-AD16-505E45E4A0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2747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E9402-9B31-CA57-5C47-F04FF8862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F391C-408C-284C-3326-A500E173B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A826C7-9FCC-BD31-CE57-881597BB6E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A85EAF-F467-E3EF-8E21-0085D5104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9F721-E283-4636-8797-69649256E05B}" type="datetimeFigureOut">
              <a:rPr lang="ko-KR" altLang="en-US" smtClean="0"/>
              <a:t>2025-05-02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F11D85-6FD8-FA56-706B-82318E525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4F6522-2B31-1727-3004-EE5712C99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10955-033E-4513-AD16-505E45E4A0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3791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A0380-ECE5-0558-A6E2-8E232A6AF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85F1A5-7C1E-6297-2EDD-2C60A11693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7CFBF9-41EE-EA56-D923-D933FB390A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9487F4-0203-172B-36F0-D81BBB6CE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9F721-E283-4636-8797-69649256E05B}" type="datetimeFigureOut">
              <a:rPr lang="ko-KR" altLang="en-US" smtClean="0"/>
              <a:t>2025-05-02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C48089-07BB-6E6A-95D7-A52A712F8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731221-3B2D-9098-EC7D-B9AB2B207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10955-033E-4513-AD16-505E45E4A0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3280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0FD3E6-8380-BB27-E640-57E81802E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377A78-32C6-735A-DF8E-31A9A6263E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46E16C-24A1-D19F-9F7B-42A73E32CA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4E9F721-E283-4636-8797-69649256E05B}" type="datetimeFigureOut">
              <a:rPr lang="ko-KR" altLang="en-US" smtClean="0"/>
              <a:t>2025-05-02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E6681B-8A96-B42A-2A75-4E828773E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3CE9E8-8762-DD80-0200-8BD1985AF2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7D10955-033E-4513-AD16-505E45E4A0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0698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BFE38-3E1D-24C3-9D2D-CA1ABDCFA7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LAB</a:t>
            </a:r>
            <a:endParaRPr lang="ko-KR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EBFDE4-3C44-1C46-0521-FAED3DAE80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5552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5B13D-E2E2-0877-8D2F-E63462BE1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1073DB-F228-6E95-FFC2-94F23EC74B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37127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4EBA7A1-EFC2-6AE9-FFA1-F4961401D7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0273" y="643466"/>
            <a:ext cx="5111453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7000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73525F1-BE41-0DDB-097D-9F37D02FB3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2754" y="643466"/>
            <a:ext cx="4526491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766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BDB9E5B-18B2-AB3A-9577-8978C4FF94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1698" y="643466"/>
            <a:ext cx="5728604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510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FBBA7F1-0698-9609-4D18-E482C69ABF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66396" y="643466"/>
            <a:ext cx="6459207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471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A33583D-B0DE-1B04-45C6-04D611F976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12533" y="643466"/>
            <a:ext cx="6366934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494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DD1C7FA-D0E8-A216-51B4-ED7DEA54CF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1594" y="643466"/>
            <a:ext cx="9688811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033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83CBE6D-5B99-9F74-FB5B-FAA648ED5D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08833" y="643466"/>
            <a:ext cx="5974334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002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1C85FF0-F922-567A-BCF9-2E105F93C7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48346" y="643466"/>
            <a:ext cx="5895308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88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ECF7DBF-2076-1515-007B-2E23A965C0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1875027"/>
            <a:ext cx="10905066" cy="3107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238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6A1B25D-4301-19FC-B407-D78E8B7DC7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19382" y="643466"/>
            <a:ext cx="5153236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3628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</Words>
  <Application>Microsoft Office PowerPoint</Application>
  <PresentationFormat>Widescreen</PresentationFormat>
  <Paragraphs>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Theme</vt:lpstr>
      <vt:lpstr>LAB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실습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E-Mail Service</dc:creator>
  <cp:lastModifiedBy>E-Mail Service</cp:lastModifiedBy>
  <cp:revision>1</cp:revision>
  <dcterms:created xsi:type="dcterms:W3CDTF">2025-05-01T15:06:19Z</dcterms:created>
  <dcterms:modified xsi:type="dcterms:W3CDTF">2025-05-01T15:10:18Z</dcterms:modified>
</cp:coreProperties>
</file>