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ADC4F-E9B6-48B3-A3C2-2E43E0402BA9}" v="6" dt="2023-06-27T02:25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Li" userId="ec09cbc7-4c6b-4f8e-9c70-e54923f5849c" providerId="ADAL" clId="{C07ADC4F-E9B6-48B3-A3C2-2E43E0402BA9}"/>
    <pc:docChg chg="undo custSel addSld delSld modSld">
      <pc:chgData name="Ji Li" userId="ec09cbc7-4c6b-4f8e-9c70-e54923f5849c" providerId="ADAL" clId="{C07ADC4F-E9B6-48B3-A3C2-2E43E0402BA9}" dt="2023-06-28T09:15:46.552" v="828" actId="20577"/>
      <pc:docMkLst>
        <pc:docMk/>
      </pc:docMkLst>
      <pc:sldChg chg="modSp mod">
        <pc:chgData name="Ji Li" userId="ec09cbc7-4c6b-4f8e-9c70-e54923f5849c" providerId="ADAL" clId="{C07ADC4F-E9B6-48B3-A3C2-2E43E0402BA9}" dt="2023-06-27T07:11:53.704" v="824" actId="1036"/>
        <pc:sldMkLst>
          <pc:docMk/>
          <pc:sldMk cId="4043737824" sldId="257"/>
        </pc:sldMkLst>
        <pc:spChg chg="mod">
          <ac:chgData name="Ji Li" userId="ec09cbc7-4c6b-4f8e-9c70-e54923f5849c" providerId="ADAL" clId="{C07ADC4F-E9B6-48B3-A3C2-2E43E0402BA9}" dt="2023-06-27T07:11:53.704" v="824" actId="1036"/>
          <ac:spMkLst>
            <pc:docMk/>
            <pc:sldMk cId="4043737824" sldId="257"/>
            <ac:spMk id="3" creationId="{A8E9CFF2-3777-4FF4-A759-8491175B0B7C}"/>
          </ac:spMkLst>
        </pc:spChg>
      </pc:sldChg>
      <pc:sldChg chg="modSp mod">
        <pc:chgData name="Ji Li" userId="ec09cbc7-4c6b-4f8e-9c70-e54923f5849c" providerId="ADAL" clId="{C07ADC4F-E9B6-48B3-A3C2-2E43E0402BA9}" dt="2023-06-26T15:32:18.412" v="202" actId="20577"/>
        <pc:sldMkLst>
          <pc:docMk/>
          <pc:sldMk cId="1215603866" sldId="259"/>
        </pc:sldMkLst>
        <pc:spChg chg="mod">
          <ac:chgData name="Ji Li" userId="ec09cbc7-4c6b-4f8e-9c70-e54923f5849c" providerId="ADAL" clId="{C07ADC4F-E9B6-48B3-A3C2-2E43E0402BA9}" dt="2023-06-26T15:32:18.412" v="202" actId="20577"/>
          <ac:spMkLst>
            <pc:docMk/>
            <pc:sldMk cId="1215603866" sldId="259"/>
            <ac:spMk id="3" creationId="{7C31A838-1317-BF94-69E8-5E389261645B}"/>
          </ac:spMkLst>
        </pc:spChg>
      </pc:sldChg>
      <pc:sldChg chg="addSp delSp modSp mod">
        <pc:chgData name="Ji Li" userId="ec09cbc7-4c6b-4f8e-9c70-e54923f5849c" providerId="ADAL" clId="{C07ADC4F-E9B6-48B3-A3C2-2E43E0402BA9}" dt="2023-06-27T02:58:37.004" v="819" actId="478"/>
        <pc:sldMkLst>
          <pc:docMk/>
          <pc:sldMk cId="3184325808" sldId="266"/>
        </pc:sldMkLst>
        <pc:picChg chg="add del mod">
          <ac:chgData name="Ji Li" userId="ec09cbc7-4c6b-4f8e-9c70-e54923f5849c" providerId="ADAL" clId="{C07ADC4F-E9B6-48B3-A3C2-2E43E0402BA9}" dt="2023-06-27T02:58:36.567" v="818" actId="22"/>
          <ac:picMkLst>
            <pc:docMk/>
            <pc:sldMk cId="3184325808" sldId="266"/>
            <ac:picMk id="5" creationId="{CF50DDFA-9A14-5947-727C-EB593389F84D}"/>
          </ac:picMkLst>
        </pc:picChg>
        <pc:picChg chg="add del">
          <ac:chgData name="Ji Li" userId="ec09cbc7-4c6b-4f8e-9c70-e54923f5849c" providerId="ADAL" clId="{C07ADC4F-E9B6-48B3-A3C2-2E43E0402BA9}" dt="2023-06-27T02:58:37.004" v="819" actId="478"/>
          <ac:picMkLst>
            <pc:docMk/>
            <pc:sldMk cId="3184325808" sldId="266"/>
            <ac:picMk id="9" creationId="{0E1E6712-867F-C18E-90AF-158838D4044D}"/>
          </ac:picMkLst>
        </pc:picChg>
      </pc:sldChg>
      <pc:sldChg chg="addSp modSp mod">
        <pc:chgData name="Ji Li" userId="ec09cbc7-4c6b-4f8e-9c70-e54923f5849c" providerId="ADAL" clId="{C07ADC4F-E9B6-48B3-A3C2-2E43E0402BA9}" dt="2023-06-26T15:34:40.617" v="223" actId="5793"/>
        <pc:sldMkLst>
          <pc:docMk/>
          <pc:sldMk cId="277420767" sldId="267"/>
        </pc:sldMkLst>
        <pc:spChg chg="add mod">
          <ac:chgData name="Ji Li" userId="ec09cbc7-4c6b-4f8e-9c70-e54923f5849c" providerId="ADAL" clId="{C07ADC4F-E9B6-48B3-A3C2-2E43E0402BA9}" dt="2023-06-26T15:34:40.617" v="223" actId="5793"/>
          <ac:spMkLst>
            <pc:docMk/>
            <pc:sldMk cId="277420767" sldId="267"/>
            <ac:spMk id="3" creationId="{0555066F-C7EF-38F0-9703-89E184F58045}"/>
          </ac:spMkLst>
        </pc:spChg>
        <pc:picChg chg="mod">
          <ac:chgData name="Ji Li" userId="ec09cbc7-4c6b-4f8e-9c70-e54923f5849c" providerId="ADAL" clId="{C07ADC4F-E9B6-48B3-A3C2-2E43E0402BA9}" dt="2023-06-26T15:34:32.267" v="219" actId="1076"/>
          <ac:picMkLst>
            <pc:docMk/>
            <pc:sldMk cId="277420767" sldId="267"/>
            <ac:picMk id="7" creationId="{72807577-E1FF-0991-57B8-B7925FD1EA77}"/>
          </ac:picMkLst>
        </pc:picChg>
        <pc:picChg chg="mod">
          <ac:chgData name="Ji Li" userId="ec09cbc7-4c6b-4f8e-9c70-e54923f5849c" providerId="ADAL" clId="{C07ADC4F-E9B6-48B3-A3C2-2E43E0402BA9}" dt="2023-06-26T15:34:34.157" v="220" actId="1076"/>
          <ac:picMkLst>
            <pc:docMk/>
            <pc:sldMk cId="277420767" sldId="267"/>
            <ac:picMk id="10" creationId="{9C2B25B0-7776-5465-0A06-F070F67E33DD}"/>
          </ac:picMkLst>
        </pc:picChg>
        <pc:picChg chg="mod">
          <ac:chgData name="Ji Li" userId="ec09cbc7-4c6b-4f8e-9c70-e54923f5849c" providerId="ADAL" clId="{C07ADC4F-E9B6-48B3-A3C2-2E43E0402BA9}" dt="2023-06-26T15:34:31.156" v="218" actId="1076"/>
          <ac:picMkLst>
            <pc:docMk/>
            <pc:sldMk cId="277420767" sldId="267"/>
            <ac:picMk id="12" creationId="{ED30D8A9-2A4E-4D5D-4B8A-FA5D70476E5F}"/>
          </ac:picMkLst>
        </pc:picChg>
      </pc:sldChg>
      <pc:sldChg chg="addSp delSp modSp add mod">
        <pc:chgData name="Ji Li" userId="ec09cbc7-4c6b-4f8e-9c70-e54923f5849c" providerId="ADAL" clId="{C07ADC4F-E9B6-48B3-A3C2-2E43E0402BA9}" dt="2023-06-28T09:15:46.552" v="828" actId="20577"/>
        <pc:sldMkLst>
          <pc:docMk/>
          <pc:sldMk cId="1815802741" sldId="268"/>
        </pc:sldMkLst>
        <pc:spChg chg="mod">
          <ac:chgData name="Ji Li" userId="ec09cbc7-4c6b-4f8e-9c70-e54923f5849c" providerId="ADAL" clId="{C07ADC4F-E9B6-48B3-A3C2-2E43E0402BA9}" dt="2023-06-26T15:09:23.758" v="35" actId="20577"/>
          <ac:spMkLst>
            <pc:docMk/>
            <pc:sldMk cId="1815802741" sldId="268"/>
            <ac:spMk id="2" creationId="{5313BA18-7554-E75F-99F2-A8EF959B7419}"/>
          </ac:spMkLst>
        </pc:spChg>
        <pc:spChg chg="add mod">
          <ac:chgData name="Ji Li" userId="ec09cbc7-4c6b-4f8e-9c70-e54923f5849c" providerId="ADAL" clId="{C07ADC4F-E9B6-48B3-A3C2-2E43E0402BA9}" dt="2023-06-28T09:15:46.552" v="828" actId="20577"/>
          <ac:spMkLst>
            <pc:docMk/>
            <pc:sldMk cId="1815802741" sldId="268"/>
            <ac:spMk id="4" creationId="{81E62E1E-DF80-8B23-CFB2-E39C459F8BDD}"/>
          </ac:spMkLst>
        </pc:spChg>
        <pc:picChg chg="add mod">
          <ac:chgData name="Ji Li" userId="ec09cbc7-4c6b-4f8e-9c70-e54923f5849c" providerId="ADAL" clId="{C07ADC4F-E9B6-48B3-A3C2-2E43E0402BA9}" dt="2023-06-26T15:14:30.609" v="75" actId="1076"/>
          <ac:picMkLst>
            <pc:docMk/>
            <pc:sldMk cId="1815802741" sldId="268"/>
            <ac:picMk id="6" creationId="{1F1DD988-7356-D068-E565-E29F3D915D5C}"/>
          </ac:picMkLst>
        </pc:picChg>
        <pc:picChg chg="del">
          <ac:chgData name="Ji Li" userId="ec09cbc7-4c6b-4f8e-9c70-e54923f5849c" providerId="ADAL" clId="{C07ADC4F-E9B6-48B3-A3C2-2E43E0402BA9}" dt="2023-06-26T15:09:25.637" v="36" actId="478"/>
          <ac:picMkLst>
            <pc:docMk/>
            <pc:sldMk cId="1815802741" sldId="268"/>
            <ac:picMk id="7" creationId="{72807577-E1FF-0991-57B8-B7925FD1EA77}"/>
          </ac:picMkLst>
        </pc:picChg>
        <pc:picChg chg="add mod">
          <ac:chgData name="Ji Li" userId="ec09cbc7-4c6b-4f8e-9c70-e54923f5849c" providerId="ADAL" clId="{C07ADC4F-E9B6-48B3-A3C2-2E43E0402BA9}" dt="2023-06-26T15:17:02.373" v="77" actId="1076"/>
          <ac:picMkLst>
            <pc:docMk/>
            <pc:sldMk cId="1815802741" sldId="268"/>
            <ac:picMk id="9" creationId="{476E4CA3-C27E-8126-9360-7AE2DFB09649}"/>
          </ac:picMkLst>
        </pc:picChg>
        <pc:picChg chg="del">
          <ac:chgData name="Ji Li" userId="ec09cbc7-4c6b-4f8e-9c70-e54923f5849c" providerId="ADAL" clId="{C07ADC4F-E9B6-48B3-A3C2-2E43E0402BA9}" dt="2023-06-26T15:09:37.939" v="38" actId="478"/>
          <ac:picMkLst>
            <pc:docMk/>
            <pc:sldMk cId="1815802741" sldId="268"/>
            <ac:picMk id="10" creationId="{9C2B25B0-7776-5465-0A06-F070F67E33DD}"/>
          </ac:picMkLst>
        </pc:picChg>
        <pc:picChg chg="del">
          <ac:chgData name="Ji Li" userId="ec09cbc7-4c6b-4f8e-9c70-e54923f5849c" providerId="ADAL" clId="{C07ADC4F-E9B6-48B3-A3C2-2E43E0402BA9}" dt="2023-06-26T15:09:41.269" v="40" actId="478"/>
          <ac:picMkLst>
            <pc:docMk/>
            <pc:sldMk cId="1815802741" sldId="268"/>
            <ac:picMk id="12" creationId="{ED30D8A9-2A4E-4D5D-4B8A-FA5D70476E5F}"/>
          </ac:picMkLst>
        </pc:picChg>
      </pc:sldChg>
      <pc:sldChg chg="add del">
        <pc:chgData name="Ji Li" userId="ec09cbc7-4c6b-4f8e-9c70-e54923f5849c" providerId="ADAL" clId="{C07ADC4F-E9B6-48B3-A3C2-2E43E0402BA9}" dt="2023-06-26T15:17:21.473" v="80" actId="47"/>
        <pc:sldMkLst>
          <pc:docMk/>
          <pc:sldMk cId="556698821" sldId="269"/>
        </pc:sldMkLst>
      </pc:sldChg>
      <pc:sldChg chg="addSp delSp modSp add mod">
        <pc:chgData name="Ji Li" userId="ec09cbc7-4c6b-4f8e-9c70-e54923f5849c" providerId="ADAL" clId="{C07ADC4F-E9B6-48B3-A3C2-2E43E0402BA9}" dt="2023-06-26T15:25:19.289" v="167" actId="1076"/>
        <pc:sldMkLst>
          <pc:docMk/>
          <pc:sldMk cId="720137734" sldId="269"/>
        </pc:sldMkLst>
        <pc:spChg chg="mod">
          <ac:chgData name="Ji Li" userId="ec09cbc7-4c6b-4f8e-9c70-e54923f5849c" providerId="ADAL" clId="{C07ADC4F-E9B6-48B3-A3C2-2E43E0402BA9}" dt="2023-06-26T15:21:56.393" v="158" actId="20577"/>
          <ac:spMkLst>
            <pc:docMk/>
            <pc:sldMk cId="720137734" sldId="269"/>
            <ac:spMk id="4" creationId="{81E62E1E-DF80-8B23-CFB2-E39C459F8BDD}"/>
          </ac:spMkLst>
        </pc:spChg>
        <pc:picChg chg="add mod">
          <ac:chgData name="Ji Li" userId="ec09cbc7-4c6b-4f8e-9c70-e54923f5849c" providerId="ADAL" clId="{C07ADC4F-E9B6-48B3-A3C2-2E43E0402BA9}" dt="2023-06-26T15:25:19.289" v="167" actId="1076"/>
          <ac:picMkLst>
            <pc:docMk/>
            <pc:sldMk cId="720137734" sldId="269"/>
            <ac:picMk id="5" creationId="{75CD8787-07C9-BCD8-93E5-E5981146290E}"/>
          </ac:picMkLst>
        </pc:picChg>
        <pc:picChg chg="del">
          <ac:chgData name="Ji Li" userId="ec09cbc7-4c6b-4f8e-9c70-e54923f5849c" providerId="ADAL" clId="{C07ADC4F-E9B6-48B3-A3C2-2E43E0402BA9}" dt="2023-06-26T15:19:39.684" v="103" actId="478"/>
          <ac:picMkLst>
            <pc:docMk/>
            <pc:sldMk cId="720137734" sldId="269"/>
            <ac:picMk id="6" creationId="{1F1DD988-7356-D068-E565-E29F3D915D5C}"/>
          </ac:picMkLst>
        </pc:picChg>
        <pc:picChg chg="add mod">
          <ac:chgData name="Ji Li" userId="ec09cbc7-4c6b-4f8e-9c70-e54923f5849c" providerId="ADAL" clId="{C07ADC4F-E9B6-48B3-A3C2-2E43E0402BA9}" dt="2023-06-26T15:25:17.557" v="166" actId="1076"/>
          <ac:picMkLst>
            <pc:docMk/>
            <pc:sldMk cId="720137734" sldId="269"/>
            <ac:picMk id="8" creationId="{72629105-9EA8-4EE2-8E84-465E26FAE7AF}"/>
          </ac:picMkLst>
        </pc:picChg>
        <pc:picChg chg="del">
          <ac:chgData name="Ji Li" userId="ec09cbc7-4c6b-4f8e-9c70-e54923f5849c" providerId="ADAL" clId="{C07ADC4F-E9B6-48B3-A3C2-2E43E0402BA9}" dt="2023-06-26T15:19:39.136" v="102" actId="478"/>
          <ac:picMkLst>
            <pc:docMk/>
            <pc:sldMk cId="720137734" sldId="269"/>
            <ac:picMk id="9" creationId="{476E4CA3-C27E-8126-9360-7AE2DFB09649}"/>
          </ac:picMkLst>
        </pc:picChg>
      </pc:sldChg>
      <pc:sldChg chg="delSp modSp add mod">
        <pc:chgData name="Ji Li" userId="ec09cbc7-4c6b-4f8e-9c70-e54923f5849c" providerId="ADAL" clId="{C07ADC4F-E9B6-48B3-A3C2-2E43E0402BA9}" dt="2023-06-27T02:28:02.636" v="579" actId="20577"/>
        <pc:sldMkLst>
          <pc:docMk/>
          <pc:sldMk cId="1039970600" sldId="270"/>
        </pc:sldMkLst>
        <pc:spChg chg="mod">
          <ac:chgData name="Ji Li" userId="ec09cbc7-4c6b-4f8e-9c70-e54923f5849c" providerId="ADAL" clId="{C07ADC4F-E9B6-48B3-A3C2-2E43E0402BA9}" dt="2023-06-27T02:09:02.981" v="227"/>
          <ac:spMkLst>
            <pc:docMk/>
            <pc:sldMk cId="1039970600" sldId="270"/>
            <ac:spMk id="2" creationId="{5313BA18-7554-E75F-99F2-A8EF959B7419}"/>
          </ac:spMkLst>
        </pc:spChg>
        <pc:spChg chg="mod">
          <ac:chgData name="Ji Li" userId="ec09cbc7-4c6b-4f8e-9c70-e54923f5849c" providerId="ADAL" clId="{C07ADC4F-E9B6-48B3-A3C2-2E43E0402BA9}" dt="2023-06-27T02:28:02.636" v="579" actId="20577"/>
          <ac:spMkLst>
            <pc:docMk/>
            <pc:sldMk cId="1039970600" sldId="270"/>
            <ac:spMk id="3" creationId="{C58201D5-4A01-B581-A7C2-3C076E7E58F4}"/>
          </ac:spMkLst>
        </pc:spChg>
        <pc:picChg chg="del">
          <ac:chgData name="Ji Li" userId="ec09cbc7-4c6b-4f8e-9c70-e54923f5849c" providerId="ADAL" clId="{C07ADC4F-E9B6-48B3-A3C2-2E43E0402BA9}" dt="2023-06-27T02:09:56.704" v="230" actId="478"/>
          <ac:picMkLst>
            <pc:docMk/>
            <pc:sldMk cId="1039970600" sldId="270"/>
            <ac:picMk id="5" creationId="{5665470F-DBE6-8BE2-FB27-EA7E8A896544}"/>
          </ac:picMkLst>
        </pc:picChg>
        <pc:picChg chg="del">
          <ac:chgData name="Ji Li" userId="ec09cbc7-4c6b-4f8e-9c70-e54923f5849c" providerId="ADAL" clId="{C07ADC4F-E9B6-48B3-A3C2-2E43E0402BA9}" dt="2023-06-27T02:09:56.120" v="229" actId="478"/>
          <ac:picMkLst>
            <pc:docMk/>
            <pc:sldMk cId="1039970600" sldId="270"/>
            <ac:picMk id="7" creationId="{86E88299-8F4B-E048-D064-B23529A8C4B3}"/>
          </ac:picMkLst>
        </pc:picChg>
      </pc:sldChg>
      <pc:sldChg chg="addSp modSp add mod">
        <pc:chgData name="Ji Li" userId="ec09cbc7-4c6b-4f8e-9c70-e54923f5849c" providerId="ADAL" clId="{C07ADC4F-E9B6-48B3-A3C2-2E43E0402BA9}" dt="2023-06-27T02:54:21.710" v="809" actId="20577"/>
        <pc:sldMkLst>
          <pc:docMk/>
          <pc:sldMk cId="755898365" sldId="271"/>
        </pc:sldMkLst>
        <pc:spChg chg="mod">
          <ac:chgData name="Ji Li" userId="ec09cbc7-4c6b-4f8e-9c70-e54923f5849c" providerId="ADAL" clId="{C07ADC4F-E9B6-48B3-A3C2-2E43E0402BA9}" dt="2023-06-27T02:54:21.710" v="809" actId="20577"/>
          <ac:spMkLst>
            <pc:docMk/>
            <pc:sldMk cId="755898365" sldId="271"/>
            <ac:spMk id="3" creationId="{C58201D5-4A01-B581-A7C2-3C076E7E58F4}"/>
          </ac:spMkLst>
        </pc:spChg>
        <pc:spChg chg="add mod">
          <ac:chgData name="Ji Li" userId="ec09cbc7-4c6b-4f8e-9c70-e54923f5849c" providerId="ADAL" clId="{C07ADC4F-E9B6-48B3-A3C2-2E43E0402BA9}" dt="2023-06-27T02:33:49.538" v="600" actId="1076"/>
          <ac:spMkLst>
            <pc:docMk/>
            <pc:sldMk cId="755898365" sldId="271"/>
            <ac:spMk id="7" creationId="{D6CB02EB-B1AE-B259-51C0-56AE142A6C0C}"/>
          </ac:spMkLst>
        </pc:spChg>
        <pc:picChg chg="add mod">
          <ac:chgData name="Ji Li" userId="ec09cbc7-4c6b-4f8e-9c70-e54923f5849c" providerId="ADAL" clId="{C07ADC4F-E9B6-48B3-A3C2-2E43E0402BA9}" dt="2023-06-27T02:32:44.980" v="594" actId="1076"/>
          <ac:picMkLst>
            <pc:docMk/>
            <pc:sldMk cId="755898365" sldId="271"/>
            <ac:picMk id="5" creationId="{68A0B450-5ADB-B8B4-A36D-5BFFDA1D0214}"/>
          </ac:picMkLst>
        </pc:picChg>
        <pc:picChg chg="add mod">
          <ac:chgData name="Ji Li" userId="ec09cbc7-4c6b-4f8e-9c70-e54923f5849c" providerId="ADAL" clId="{C07ADC4F-E9B6-48B3-A3C2-2E43E0402BA9}" dt="2023-06-27T02:35:44.560" v="618" actId="1076"/>
          <ac:picMkLst>
            <pc:docMk/>
            <pc:sldMk cId="755898365" sldId="271"/>
            <ac:picMk id="9" creationId="{3D9A1D0A-4578-6D66-2B84-4A620DAF16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altLang="zh-CN" sz="8000" dirty="0"/>
              <a:t>Copilot Sharing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875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 li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Unit Test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D829CA-681C-CDA8-437B-2E69E9C1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46374"/>
            <a:ext cx="3504762" cy="11619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85080-F7B4-CE6C-3AEF-92E68CF3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65" y="3340801"/>
            <a:ext cx="7202449" cy="29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Copilot Chat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1579-50F8-6D1F-DE2D-DB3FC39C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5.1 Shake Function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5.2 Explain Code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5.3 Test Code</a:t>
            </a: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5.4 Simplify Code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E6712-867F-C18E-90AF-158838D4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91" y="1927231"/>
            <a:ext cx="2238095" cy="151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2B7382-01D9-DAFB-0FC9-3B0A09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59" y="1927231"/>
            <a:ext cx="2238095" cy="3885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8EAE63-FCB7-078D-B507-1D817D9D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227" y="1927231"/>
            <a:ext cx="2079260" cy="43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Copilot Labs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07577-E1FF-0991-57B8-B7925FD1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406" y="2017965"/>
            <a:ext cx="2476190" cy="371428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2B25B0-7776-5465-0A06-F070F67E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4" y="3813964"/>
            <a:ext cx="4009524" cy="2542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0D8A9-2A4E-4D5D-4B8A-FA5D70476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04" y="2017965"/>
            <a:ext cx="4314286" cy="172381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555066F-C7EF-38F0-9703-89E184F58045}"/>
              </a:ext>
            </a:extLst>
          </p:cNvPr>
          <p:cNvSpPr txBox="1">
            <a:spLocks/>
          </p:cNvSpPr>
          <p:nvPr/>
        </p:nvSpPr>
        <p:spPr>
          <a:xfrm>
            <a:off x="1097280" y="2090154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6.1 Add Types    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6.2 Fix Bugs    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6.3 Make Robust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2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Best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62E1E-DF80-8B23-CFB2-E39C459F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54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7.1 Prompt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Engineering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DD988-7356-D068-E565-E29F3D91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28" y="2139863"/>
            <a:ext cx="4180952" cy="3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4CA3-C27E-8126-9360-7AE2DFB0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4" y="2785931"/>
            <a:ext cx="55904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Best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62E1E-DF80-8B23-CFB2-E39C459F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0154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7.2 Team Coding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D8787-07C9-BCD8-93E5-E5981146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22" y="3007155"/>
            <a:ext cx="4705914" cy="84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29105-9EA8-4EE2-8E84-465E26FA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122" y="4546457"/>
            <a:ext cx="5162573" cy="8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3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Thanks for your listening!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D31-1FAA-03A1-4E2F-D60895E8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A838-1317-BF94-69E8-5E389261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 ChatGPT vs Copilot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Simple Demo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Generated from Documents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Refactor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Unit Test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Copilot Chat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 Copilot Labs</a:t>
            </a:r>
          </a:p>
          <a:p>
            <a:r>
              <a:rPr lang="en-US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7. </a:t>
            </a:r>
            <a:r>
              <a:rPr lang="en-US" altLang="zh-CN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Best Practice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0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ChatGPT vs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0.1 What is ChatGPT/Copilot</a:t>
            </a:r>
          </a:p>
          <a:p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GPT: Generative Pre-trained Transformer</a:t>
            </a:r>
          </a:p>
          <a:p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ChatGPT: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Based on GPT-3(or GPT-4), developed by OpenAI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$ 20/month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Copilot: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Based on </a:t>
            </a:r>
            <a:r>
              <a:rPr lang="en-US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CodeX</a:t>
            </a: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(Actually GPT-3), developed by Gi</a:t>
            </a:r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tHub &amp; OpenAI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$ 10/month($ 19/month for Business)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Windows Copilot: AI assistant for M365 Applications(GPT-4)</a:t>
            </a:r>
          </a:p>
        </p:txBody>
      </p:sp>
    </p:spTree>
    <p:extLst>
      <p:ext uri="{BB962C8B-B14F-4D97-AF65-F5344CB8AC3E}">
        <p14:creationId xmlns:p14="http://schemas.microsoft.com/office/powerpoint/2010/main" val="10399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ChatGPT vs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0.2 What is ChatGPT/Copilot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Evaluation:</a:t>
            </a:r>
          </a:p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 Set: </a:t>
            </a:r>
          </a:p>
          <a:p>
            <a:r>
              <a:rPr lang="en-US" sz="2000" b="1" i="0" dirty="0" err="1">
                <a:solidFill>
                  <a:srgbClr val="121212"/>
                </a:solidFill>
                <a:effectLst/>
                <a:latin typeface="-apple-system"/>
              </a:rPr>
              <a:t>HumanEval</a:t>
            </a:r>
            <a:endParaRPr lang="en-US" sz="2000" b="1" i="0" dirty="0">
              <a:solidFill>
                <a:srgbClr val="121212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b="1" i="0" dirty="0">
              <a:solidFill>
                <a:srgbClr val="121212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Dataset: 159 GB Python files, filtered &gt; 1000 lines, automated files &gt; 100 lines(avg.)</a:t>
            </a:r>
          </a:p>
          <a:p>
            <a:r>
              <a:rPr lang="en-US" sz="2000" i="0" dirty="0">
                <a:solidFill>
                  <a:srgbClr val="121212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Train: GPT-3 pre-t</a:t>
            </a:r>
            <a:r>
              <a:rPr lang="en-US" sz="2000" dirty="0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rain -&gt; </a:t>
            </a:r>
            <a:r>
              <a:rPr lang="en-US" sz="2000" dirty="0" err="1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CodeX</a:t>
            </a:r>
            <a:r>
              <a:rPr lang="en-US" sz="2000" dirty="0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-&gt; </a:t>
            </a:r>
            <a:r>
              <a:rPr lang="en-US" sz="2000" dirty="0" err="1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CodeX</a:t>
            </a:r>
            <a:r>
              <a:rPr lang="en-US" sz="2000" dirty="0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-S/</a:t>
            </a:r>
            <a:r>
              <a:rPr lang="en-US" sz="2000" dirty="0" err="1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CodeX</a:t>
            </a:r>
            <a:r>
              <a:rPr lang="en-US" sz="2000" dirty="0">
                <a:solidFill>
                  <a:srgbClr val="12121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-D</a:t>
            </a:r>
            <a:endParaRPr lang="en-US" sz="200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0B450-5ADB-B8B4-A36D-5BFFDA1D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33" y="2541706"/>
            <a:ext cx="2085714" cy="571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B02EB-B1AE-B259-51C0-56AE142A6C0C}"/>
              </a:ext>
            </a:extLst>
          </p:cNvPr>
          <p:cNvSpPr txBox="1"/>
          <p:nvPr/>
        </p:nvSpPr>
        <p:spPr>
          <a:xfrm>
            <a:off x="4353928" y="2123223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https://arxiv.org/pdf/2107.03374.pdf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A1D0A-4578-6D66-2B84-4A620DAF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20" y="3162286"/>
            <a:ext cx="4790476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1.1 Get Current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5470F-DBE6-8BE2-FB27-EA7E8A89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632" y="4385511"/>
            <a:ext cx="6419048" cy="10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88299-8F4B-E048-D064-B23529A8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32" y="2930502"/>
            <a:ext cx="5142857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1.2 Add CSS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BDE07-07E6-A780-ECD9-38B3FB73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80" y="2630555"/>
            <a:ext cx="2610260" cy="3609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CF32E-AE54-3EA8-77CD-7BF0716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3" y="2630555"/>
            <a:ext cx="2993904" cy="36093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43F693-56B2-52AF-860F-26EF57C4895C}"/>
              </a:ext>
            </a:extLst>
          </p:cNvPr>
          <p:cNvSpPr/>
          <p:nvPr/>
        </p:nvSpPr>
        <p:spPr>
          <a:xfrm>
            <a:off x="5397336" y="4113879"/>
            <a:ext cx="1060174" cy="64273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01D5-4A01-B581-A7C2-3C076E7E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1.3 Generate Algorithm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FD6A3-F312-E227-AA62-51DF46F4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47148"/>
            <a:ext cx="4400000" cy="2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45A057-D8E7-18FB-8C3B-15AB6FB4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2" y="2249904"/>
            <a:ext cx="3830740" cy="3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Generated from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0775F-CC8B-B3B3-4E7F-F1018C10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902" y="2246563"/>
            <a:ext cx="3495156" cy="3760788"/>
          </a:xfrm>
        </p:spPr>
      </p:pic>
    </p:spTree>
    <p:extLst>
      <p:ext uri="{BB962C8B-B14F-4D97-AF65-F5344CB8AC3E}">
        <p14:creationId xmlns:p14="http://schemas.microsoft.com/office/powerpoint/2010/main" val="370038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BA18-7554-E75F-99F2-A8EF959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Refactor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D1699-EE3D-BBE6-3D49-A3131289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237" y="4136731"/>
            <a:ext cx="3600450" cy="2000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3DCA2-9A05-2A03-BB1C-085556D8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" y="2255599"/>
            <a:ext cx="5478386" cy="37622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BB9A2BD-891A-391A-8D2B-0DCE79C89D7A}"/>
              </a:ext>
            </a:extLst>
          </p:cNvPr>
          <p:cNvSpPr/>
          <p:nvPr/>
        </p:nvSpPr>
        <p:spPr>
          <a:xfrm>
            <a:off x="6409418" y="3915378"/>
            <a:ext cx="1060174" cy="64273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75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{DED4569A-C263-4031-8DCC-52959FDA9ED7}tf56160789_win32</Template>
  <TotalTime>302</TotalTime>
  <Words>255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Bookman Old Style</vt:lpstr>
      <vt:lpstr>Calibri</vt:lpstr>
      <vt:lpstr>Calibri Light</vt:lpstr>
      <vt:lpstr>Franklin Gothic Book</vt:lpstr>
      <vt:lpstr>Wingdings</vt:lpstr>
      <vt:lpstr>1_RetrospectVTI</vt:lpstr>
      <vt:lpstr>Copilot Sharing</vt:lpstr>
      <vt:lpstr>Agenda</vt:lpstr>
      <vt:lpstr>0. ChatGPT vs Copilot</vt:lpstr>
      <vt:lpstr>0. ChatGPT vs Copilot</vt:lpstr>
      <vt:lpstr>1. Simple Demo</vt:lpstr>
      <vt:lpstr>1. Simple Demo</vt:lpstr>
      <vt:lpstr>1. Simple Demo</vt:lpstr>
      <vt:lpstr>2. Generated from Documents</vt:lpstr>
      <vt:lpstr>3. Refactor</vt:lpstr>
      <vt:lpstr>4. Unit Test</vt:lpstr>
      <vt:lpstr>5. Copilot Chat</vt:lpstr>
      <vt:lpstr>6. Copilot Labs</vt:lpstr>
      <vt:lpstr>7. Best Practice</vt:lpstr>
      <vt:lpstr>7. Best Practice</vt:lpstr>
      <vt:lpstr>Thanks for your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Copilot Sharing</dc:title>
  <dc:creator>Ji Li</dc:creator>
  <cp:lastModifiedBy>Ji Li</cp:lastModifiedBy>
  <cp:revision>2</cp:revision>
  <dcterms:created xsi:type="dcterms:W3CDTF">2023-06-02T04:02:14Z</dcterms:created>
  <dcterms:modified xsi:type="dcterms:W3CDTF">2023-06-28T09:15:54Z</dcterms:modified>
</cp:coreProperties>
</file>