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 Li" userId="ec09cbc7-4c6b-4f8e-9c70-e54923f5849c" providerId="ADAL" clId="{8864B542-A280-4DB9-9081-FAFAC78506C8}"/>
    <pc:docChg chg="undo custSel addSld delSld modSld">
      <pc:chgData name="Ji Li" userId="ec09cbc7-4c6b-4f8e-9c70-e54923f5849c" providerId="ADAL" clId="{8864B542-A280-4DB9-9081-FAFAC78506C8}" dt="2023-06-26T14:55:52.424" v="3" actId="20577"/>
      <pc:docMkLst>
        <pc:docMk/>
      </pc:docMkLst>
      <pc:sldChg chg="modSp mod">
        <pc:chgData name="Ji Li" userId="ec09cbc7-4c6b-4f8e-9c70-e54923f5849c" providerId="ADAL" clId="{8864B542-A280-4DB9-9081-FAFAC78506C8}" dt="2023-06-26T14:55:52.424" v="3" actId="20577"/>
        <pc:sldMkLst>
          <pc:docMk/>
          <pc:sldMk cId="4043737824" sldId="257"/>
        </pc:sldMkLst>
        <pc:spChg chg="mod">
          <ac:chgData name="Ji Li" userId="ec09cbc7-4c6b-4f8e-9c70-e54923f5849c" providerId="ADAL" clId="{8864B542-A280-4DB9-9081-FAFAC78506C8}" dt="2023-06-26T14:55:52.424" v="3" actId="20577"/>
          <ac:spMkLst>
            <pc:docMk/>
            <pc:sldMk cId="4043737824" sldId="257"/>
            <ac:spMk id="2" creationId="{78FD68DA-43BA-4508-8DE2-BA9BB7B2FA5B}"/>
          </ac:spMkLst>
        </pc:spChg>
      </pc:sldChg>
      <pc:sldChg chg="add del">
        <pc:chgData name="Ji Li" userId="ec09cbc7-4c6b-4f8e-9c70-e54923f5849c" providerId="ADAL" clId="{8864B542-A280-4DB9-9081-FAFAC78506C8}" dt="2023-06-08T15:56:24.034" v="1" actId="47"/>
        <pc:sldMkLst>
          <pc:docMk/>
          <pc:sldMk cId="151301702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06/26/2023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06/26/2023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06/26/2023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06/26/2023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06/26/2023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06/26/2023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06/26/2023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06/26/2023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zh-CN" sz="8000" dirty="0"/>
              <a:t>Copilot Sharing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 li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Copilot Labs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807577-E1FF-0991-57B8-B7925FD1E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617" y="2119419"/>
            <a:ext cx="2476190" cy="371428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2B25B0-7776-5465-0A06-F070F67E3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485" y="2765166"/>
            <a:ext cx="4009524" cy="2542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30D8A9-2A4E-4D5D-4B8A-FA5D70476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03" y="3114657"/>
            <a:ext cx="4314286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Thanks for your listening!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D31-1FAA-03A1-4E2F-D60895E8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1A838-1317-BF94-69E8-5E3892616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Simple Demo</a:t>
            </a:r>
          </a:p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Generated from Documents</a:t>
            </a:r>
          </a:p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3. Refactor</a:t>
            </a:r>
          </a:p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4. Unit Test</a:t>
            </a:r>
          </a:p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 Copilot Chat</a:t>
            </a:r>
          </a:p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6. Copilot Labs</a:t>
            </a:r>
          </a:p>
          <a:p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0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Simple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01D5-4A01-B581-A7C2-3C076E7E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1.1 Get Current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5470F-DBE6-8BE2-FB27-EA7E8A89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632" y="4385511"/>
            <a:ext cx="6419048" cy="10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88299-8F4B-E048-D064-B23529A8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32" y="2930502"/>
            <a:ext cx="5142857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0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Simple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01D5-4A01-B581-A7C2-3C076E7E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1.2 Add CSS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FBDE07-07E6-A780-ECD9-38B3FB73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080" y="2630555"/>
            <a:ext cx="2610260" cy="3609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CCF32E-AE54-3EA8-77CD-7BF07169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63" y="2630555"/>
            <a:ext cx="2993904" cy="3609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643F693-56B2-52AF-860F-26EF57C4895C}"/>
              </a:ext>
            </a:extLst>
          </p:cNvPr>
          <p:cNvSpPr/>
          <p:nvPr/>
        </p:nvSpPr>
        <p:spPr>
          <a:xfrm>
            <a:off x="5397336" y="4113879"/>
            <a:ext cx="1060174" cy="64273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Simple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01D5-4A01-B581-A7C2-3C076E7E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1.3 Generate Algorithm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FD6A3-F312-E227-AA62-51DF46F4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47148"/>
            <a:ext cx="4400000" cy="2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45A057-D8E7-18FB-8C3B-15AB6FB48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22" y="2249904"/>
            <a:ext cx="3830740" cy="3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1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Generated from Documents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0775F-CC8B-B3B3-4E7F-F1018C10F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902" y="2246563"/>
            <a:ext cx="3495156" cy="3760788"/>
          </a:xfrm>
        </p:spPr>
      </p:pic>
    </p:spTree>
    <p:extLst>
      <p:ext uri="{BB962C8B-B14F-4D97-AF65-F5344CB8AC3E}">
        <p14:creationId xmlns:p14="http://schemas.microsoft.com/office/powerpoint/2010/main" val="370038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Refactor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2D1699-EE3D-BBE6-3D49-A31312891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37" y="4136731"/>
            <a:ext cx="3600450" cy="2000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3DCA2-9A05-2A03-BB1C-085556D8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87" y="2255599"/>
            <a:ext cx="5478386" cy="376226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BB9A2BD-891A-391A-8D2B-0DCE79C89D7A}"/>
              </a:ext>
            </a:extLst>
          </p:cNvPr>
          <p:cNvSpPr/>
          <p:nvPr/>
        </p:nvSpPr>
        <p:spPr>
          <a:xfrm>
            <a:off x="6409418" y="3915378"/>
            <a:ext cx="1060174" cy="64273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Unit 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D829CA-681C-CDA8-437B-2E69E9C15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46374"/>
            <a:ext cx="3504762" cy="116190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585080-F7B4-CE6C-3AEF-92E68CF3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465" y="3340801"/>
            <a:ext cx="7202449" cy="299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5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Copilot Chat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51579-50F8-6D1F-DE2D-DB3FC39C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5.1 Shake Function</a:t>
            </a:r>
          </a:p>
          <a:p>
            <a:pPr marL="0" indent="0">
              <a:buNone/>
            </a:pP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5.2 Explain Code</a:t>
            </a:r>
          </a:p>
          <a:p>
            <a:pPr marL="0" indent="0">
              <a:buNone/>
            </a:pP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5.3 Test Code</a:t>
            </a:r>
          </a:p>
          <a:p>
            <a:pPr marL="0" indent="0">
              <a:buNone/>
            </a:pP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5.4 Simplify Code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E6712-867F-C18E-90AF-158838D4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91" y="1927231"/>
            <a:ext cx="2238095" cy="1514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2B7382-01D9-DAFB-0FC9-3B0A0936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59" y="1927231"/>
            <a:ext cx="2238095" cy="38857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8EAE63-FCB7-078D-B507-1D817D9D3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227" y="1927231"/>
            <a:ext cx="2079260" cy="43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2580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{DED4569A-C263-4031-8DCC-52959FDA9ED7}tf56160789_win32</Template>
  <TotalTime>120</TotalTime>
  <Words>90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Bookman Old Style</vt:lpstr>
      <vt:lpstr>Calibri</vt:lpstr>
      <vt:lpstr>Calibri Light</vt:lpstr>
      <vt:lpstr>Franklin Gothic Book</vt:lpstr>
      <vt:lpstr>1_RetrospectVTI</vt:lpstr>
      <vt:lpstr>Copilot Sharing</vt:lpstr>
      <vt:lpstr>Agenda</vt:lpstr>
      <vt:lpstr>1. Simple Demo</vt:lpstr>
      <vt:lpstr>1. Simple Demo</vt:lpstr>
      <vt:lpstr>1. Simple Demo</vt:lpstr>
      <vt:lpstr>2. Generated from Documents</vt:lpstr>
      <vt:lpstr>3. Refactor</vt:lpstr>
      <vt:lpstr>4. Unit Test</vt:lpstr>
      <vt:lpstr>5. Copilot Chat</vt:lpstr>
      <vt:lpstr>6. Copilot Labs</vt:lpstr>
      <vt:lpstr>Thanks for your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Copilot Sharing</dc:title>
  <dc:creator>Ji Li</dc:creator>
  <cp:lastModifiedBy>Ji Li</cp:lastModifiedBy>
  <cp:revision>1</cp:revision>
  <dcterms:created xsi:type="dcterms:W3CDTF">2023-06-02T04:02:14Z</dcterms:created>
  <dcterms:modified xsi:type="dcterms:W3CDTF">2023-06-26T14:55:58Z</dcterms:modified>
</cp:coreProperties>
</file>