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2" r:id="rId2"/>
    <p:sldId id="313" r:id="rId3"/>
    <p:sldId id="314" r:id="rId4"/>
    <p:sldId id="315" r:id="rId5"/>
    <p:sldId id="3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FE58B-7499-46EF-9849-B12C23B88BF9}" v="400" dt="2021-02-09T16:12:40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8" y="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Poole" userId="789017f4dc148cde" providerId="LiveId" clId="{B52FE58B-7499-46EF-9849-B12C23B88BF9}"/>
    <pc:docChg chg="undo custSel modSld">
      <pc:chgData name="Justin Poole" userId="789017f4dc148cde" providerId="LiveId" clId="{B52FE58B-7499-46EF-9849-B12C23B88BF9}" dt="2021-02-09T16:13:23.124" v="515" actId="20577"/>
      <pc:docMkLst>
        <pc:docMk/>
      </pc:docMkLst>
      <pc:sldChg chg="modSp mod modAnim">
        <pc:chgData name="Justin Poole" userId="789017f4dc148cde" providerId="LiveId" clId="{B52FE58B-7499-46EF-9849-B12C23B88BF9}" dt="2021-02-09T15:37:55.342" v="98" actId="6549"/>
        <pc:sldMkLst>
          <pc:docMk/>
          <pc:sldMk cId="2057140672" sldId="282"/>
        </pc:sldMkLst>
        <pc:spChg chg="mod">
          <ac:chgData name="Justin Poole" userId="789017f4dc148cde" providerId="LiveId" clId="{B52FE58B-7499-46EF-9849-B12C23B88BF9}" dt="2021-02-09T15:37:46.298" v="97" actId="14100"/>
          <ac:spMkLst>
            <pc:docMk/>
            <pc:sldMk cId="2057140672" sldId="282"/>
            <ac:spMk id="3" creationId="{00000000-0000-0000-0000-000000000000}"/>
          </ac:spMkLst>
        </pc:spChg>
        <pc:spChg chg="mod">
          <ac:chgData name="Justin Poole" userId="789017f4dc148cde" providerId="LiveId" clId="{B52FE58B-7499-46EF-9849-B12C23B88BF9}" dt="2021-02-09T15:37:55.342" v="98" actId="6549"/>
          <ac:spMkLst>
            <pc:docMk/>
            <pc:sldMk cId="2057140672" sldId="282"/>
            <ac:spMk id="4" creationId="{00000000-0000-0000-0000-000000000000}"/>
          </ac:spMkLst>
        </pc:spChg>
        <pc:picChg chg="mod">
          <ac:chgData name="Justin Poole" userId="789017f4dc148cde" providerId="LiveId" clId="{B52FE58B-7499-46EF-9849-B12C23B88BF9}" dt="2021-02-09T15:37:41.668" v="96" actId="1038"/>
          <ac:picMkLst>
            <pc:docMk/>
            <pc:sldMk cId="2057140672" sldId="282"/>
            <ac:picMk id="7" creationId="{7D3D77C7-8723-490D-BD0C-3BA22717848E}"/>
          </ac:picMkLst>
        </pc:picChg>
      </pc:sldChg>
      <pc:sldChg chg="modSp mod">
        <pc:chgData name="Justin Poole" userId="789017f4dc148cde" providerId="LiveId" clId="{B52FE58B-7499-46EF-9849-B12C23B88BF9}" dt="2021-02-09T15:38:22.867" v="145" actId="207"/>
        <pc:sldMkLst>
          <pc:docMk/>
          <pc:sldMk cId="1324991314" sldId="313"/>
        </pc:sldMkLst>
        <pc:spChg chg="mod">
          <ac:chgData name="Justin Poole" userId="789017f4dc148cde" providerId="LiveId" clId="{B52FE58B-7499-46EF-9849-B12C23B88BF9}" dt="2021-02-09T15:38:22.867" v="145" actId="207"/>
          <ac:spMkLst>
            <pc:docMk/>
            <pc:sldMk cId="1324991314" sldId="313"/>
            <ac:spMk id="2" creationId="{00000000-0000-0000-0000-000000000000}"/>
          </ac:spMkLst>
        </pc:spChg>
        <pc:spChg chg="mod">
          <ac:chgData name="Justin Poole" userId="789017f4dc148cde" providerId="LiveId" clId="{B52FE58B-7499-46EF-9849-B12C23B88BF9}" dt="2021-02-09T15:38:02.161" v="99" actId="6549"/>
          <ac:spMkLst>
            <pc:docMk/>
            <pc:sldMk cId="1324991314" sldId="313"/>
            <ac:spMk id="4" creationId="{00000000-0000-0000-0000-000000000000}"/>
          </ac:spMkLst>
        </pc:spChg>
        <pc:picChg chg="mod">
          <ac:chgData name="Justin Poole" userId="789017f4dc148cde" providerId="LiveId" clId="{B52FE58B-7499-46EF-9849-B12C23B88BF9}" dt="2021-02-09T15:38:16.944" v="144" actId="1038"/>
          <ac:picMkLst>
            <pc:docMk/>
            <pc:sldMk cId="1324991314" sldId="313"/>
            <ac:picMk id="10" creationId="{6F4E1434-4EFA-4EA6-BB19-40CD63EE229F}"/>
          </ac:picMkLst>
        </pc:picChg>
      </pc:sldChg>
      <pc:sldChg chg="modSp mod">
        <pc:chgData name="Justin Poole" userId="789017f4dc148cde" providerId="LiveId" clId="{B52FE58B-7499-46EF-9849-B12C23B88BF9}" dt="2021-02-09T16:13:15.477" v="514" actId="20577"/>
        <pc:sldMkLst>
          <pc:docMk/>
          <pc:sldMk cId="1982556922" sldId="314"/>
        </pc:sldMkLst>
        <pc:spChg chg="mod">
          <ac:chgData name="Justin Poole" userId="789017f4dc148cde" providerId="LiveId" clId="{B52FE58B-7499-46EF-9849-B12C23B88BF9}" dt="2021-02-09T15:38:50.661" v="181" actId="207"/>
          <ac:spMkLst>
            <pc:docMk/>
            <pc:sldMk cId="1982556922" sldId="314"/>
            <ac:spMk id="2" creationId="{00000000-0000-0000-0000-000000000000}"/>
          </ac:spMkLst>
        </pc:spChg>
        <pc:spChg chg="mod">
          <ac:chgData name="Justin Poole" userId="789017f4dc148cde" providerId="LiveId" clId="{B52FE58B-7499-46EF-9849-B12C23B88BF9}" dt="2021-02-09T16:13:15.477" v="514" actId="20577"/>
          <ac:spMkLst>
            <pc:docMk/>
            <pc:sldMk cId="1982556922" sldId="314"/>
            <ac:spMk id="4" creationId="{00000000-0000-0000-0000-000000000000}"/>
          </ac:spMkLst>
        </pc:spChg>
        <pc:picChg chg="mod">
          <ac:chgData name="Justin Poole" userId="789017f4dc148cde" providerId="LiveId" clId="{B52FE58B-7499-46EF-9849-B12C23B88BF9}" dt="2021-02-09T15:38:45.213" v="180" actId="1038"/>
          <ac:picMkLst>
            <pc:docMk/>
            <pc:sldMk cId="1982556922" sldId="314"/>
            <ac:picMk id="10" creationId="{6F4E1434-4EFA-4EA6-BB19-40CD63EE229F}"/>
          </ac:picMkLst>
        </pc:picChg>
      </pc:sldChg>
      <pc:sldChg chg="addSp delSp modSp mod addAnim delAnim modAnim">
        <pc:chgData name="Justin Poole" userId="789017f4dc148cde" providerId="LiveId" clId="{B52FE58B-7499-46EF-9849-B12C23B88BF9}" dt="2021-02-09T16:13:23.124" v="515" actId="20577"/>
        <pc:sldMkLst>
          <pc:docMk/>
          <pc:sldMk cId="612896049" sldId="315"/>
        </pc:sldMkLst>
        <pc:spChg chg="mod">
          <ac:chgData name="Justin Poole" userId="789017f4dc148cde" providerId="LiveId" clId="{B52FE58B-7499-46EF-9849-B12C23B88BF9}" dt="2021-02-09T16:12:40.810" v="513" actId="20577"/>
          <ac:spMkLst>
            <pc:docMk/>
            <pc:sldMk cId="612896049" sldId="315"/>
            <ac:spMk id="3" creationId="{00000000-0000-0000-0000-000000000000}"/>
          </ac:spMkLst>
        </pc:spChg>
        <pc:spChg chg="mod">
          <ac:chgData name="Justin Poole" userId="789017f4dc148cde" providerId="LiveId" clId="{B52FE58B-7499-46EF-9849-B12C23B88BF9}" dt="2021-02-09T16:13:23.124" v="515" actId="20577"/>
          <ac:spMkLst>
            <pc:docMk/>
            <pc:sldMk cId="612896049" sldId="315"/>
            <ac:spMk id="4" creationId="{00000000-0000-0000-0000-000000000000}"/>
          </ac:spMkLst>
        </pc:spChg>
        <pc:graphicFrameChg chg="add del mod modGraphic">
          <ac:chgData name="Justin Poole" userId="789017f4dc148cde" providerId="LiveId" clId="{B52FE58B-7499-46EF-9849-B12C23B88BF9}" dt="2021-02-09T16:09:36.462" v="394" actId="478"/>
          <ac:graphicFrameMkLst>
            <pc:docMk/>
            <pc:sldMk cId="612896049" sldId="315"/>
            <ac:graphicFrameMk id="5" creationId="{96B653D7-B2BA-40ED-A2C3-D0C449F063BB}"/>
          </ac:graphicFrameMkLst>
        </pc:graphicFrameChg>
        <pc:picChg chg="mod">
          <ac:chgData name="Justin Poole" userId="789017f4dc148cde" providerId="LiveId" clId="{B52FE58B-7499-46EF-9849-B12C23B88BF9}" dt="2021-02-09T16:09:13.231" v="393" actId="1076"/>
          <ac:picMkLst>
            <pc:docMk/>
            <pc:sldMk cId="612896049" sldId="315"/>
            <ac:picMk id="8" creationId="{5AC644B2-ED95-4FC1-84F3-125DBB753389}"/>
          </ac:picMkLst>
        </pc:picChg>
        <pc:picChg chg="add del">
          <ac:chgData name="Justin Poole" userId="789017f4dc148cde" providerId="LiveId" clId="{B52FE58B-7499-46EF-9849-B12C23B88BF9}" dt="2021-02-09T16:08:52.041" v="389" actId="478"/>
          <ac:picMkLst>
            <pc:docMk/>
            <pc:sldMk cId="612896049" sldId="315"/>
            <ac:picMk id="11" creationId="{8802914F-103D-47F1-86B7-35EB628091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EF785-B994-444E-9A04-6DF73305DED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D027-A58E-49F1-8818-061E04E7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51121-739C-42AC-B10A-20A976048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62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51121-739C-42AC-B10A-20A976048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8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51121-739C-42AC-B10A-20A976048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3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51121-739C-42AC-B10A-20A976048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58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51121-739C-42AC-B10A-20A976048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9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8810-EE32-40EF-83BD-106B2C43582A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9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70C6-874F-431E-B6A8-339DBB055EF3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1CF-3086-43F2-9706-CBC26CC1BEE2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5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340-123E-41B5-8334-3C81DCBB5748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080-BA6E-4BB5-8BBB-90DEE126FF0B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B87-CE2E-4C1B-B773-A8DBB3BA21F2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DA0-E59A-4580-AC05-90FE010D7246}" type="datetime1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98B-C30D-4B16-A88D-35E1AED2C0A7}" type="datetime1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4C31-9647-4ACD-9FC8-8265CA4E2208}" type="datetime1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108-986E-4FD4-9BEC-D888FD924FA8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6F73-925C-4D9A-91A6-3427401FDC08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343-BEA8-49A8-BE01-AF119F0A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C2D4-5813-4B45-8A50-F32AB6353721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4374" y="64434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ABC0343-BEA8-49A8-BE01-AF119F0A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ogin.dso.mi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hat.il4.dso.mil/welcome/pl/aqwxa7baztdnpq1smzbxwa9te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7" y="104818"/>
            <a:ext cx="10042399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Mattermost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i="1" dirty="0">
                <a:solidFill>
                  <a:schemeClr val="bg1">
                    <a:lumMod val="95000"/>
                  </a:schemeClr>
                </a:solidFill>
              </a:rPr>
              <a:t>INITIAL USER REGISTRATION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7" y="1651047"/>
            <a:ext cx="8093639" cy="46019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00B050"/>
                </a:solidFill>
              </a:rPr>
              <a:t>Get started on a Desktop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You’ll need a Computer, Internet Access, a CAC Card/Reader, and any .mil email account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Open Chrome, Edge, or Firefox (not Internet Explorer)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ENTER REGISTRATION LINK: 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sz="16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https://login.dso.mil/register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Fill out your profile with your Info.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b="1" dirty="0">
                <a:solidFill>
                  <a:srgbClr val="FFC000"/>
                </a:solidFill>
              </a:rPr>
              <a:t>NOTE: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Ensure you use the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front part of the .mil Email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as your username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Ex. </a:t>
            </a:r>
            <a:r>
              <a:rPr lang="en-US" sz="1600" b="1" dirty="0">
                <a:solidFill>
                  <a:srgbClr val="FFC000"/>
                </a:solidFill>
              </a:rPr>
              <a:t>John.Doe.23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@us.af.mil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Username: </a:t>
            </a:r>
            <a:r>
              <a:rPr lang="en-US" sz="1600" b="1" dirty="0">
                <a:solidFill>
                  <a:srgbClr val="FFC000"/>
                </a:solidFill>
              </a:rPr>
              <a:t>John.Doe.23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FFC000"/>
                </a:solidFill>
              </a:rPr>
              <a:t>Access Request Notes: </a:t>
            </a:r>
            <a:r>
              <a:rPr lang="en-US" sz="1600" b="1" i="1" dirty="0">
                <a:solidFill>
                  <a:schemeClr val="bg1"/>
                </a:solidFill>
              </a:rPr>
              <a:t>(Leave Blank)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FFC000"/>
                </a:solidFill>
              </a:rPr>
              <a:t>Password: </a:t>
            </a:r>
            <a:r>
              <a:rPr lang="en-US" sz="1600" b="1" dirty="0">
                <a:solidFill>
                  <a:schemeClr val="bg1"/>
                </a:solidFill>
              </a:rPr>
              <a:t>12 characters </a:t>
            </a:r>
            <a:r>
              <a:rPr lang="en-US" sz="1600" b="1" i="1" dirty="0">
                <a:solidFill>
                  <a:schemeClr val="bg1"/>
                </a:solidFill>
              </a:rPr>
              <a:t>(minimum 2 special characters, 1 uppercase, 1 number)</a:t>
            </a:r>
          </a:p>
          <a:p>
            <a:pPr marL="457200" lvl="1" indent="0">
              <a:buNone/>
            </a:pPr>
            <a:r>
              <a:rPr lang="en-US" sz="1600" b="1" i="1" dirty="0">
                <a:solidFill>
                  <a:schemeClr val="bg1"/>
                </a:solidFill>
              </a:rPr>
              <a:t>		</a:t>
            </a: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(Optional: Leave password blank for CAC Only Access)</a:t>
            </a:r>
          </a:p>
          <a:p>
            <a:pPr marL="914400" lvl="2" indent="0"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NOTE: At the bottom, a security feature in green makes you move the mouse around before you can click register.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Click Register.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C0343-BEA8-49A8-BE01-AF119F0A8A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D77C7-8723-490D-BD0C-3BA227178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57" y="658167"/>
            <a:ext cx="2743200" cy="57016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7D7FF-8F34-4EA0-ADB4-3CBD8D37CA7D}"/>
              </a:ext>
            </a:extLst>
          </p:cNvPr>
          <p:cNvCxnSpPr>
            <a:cxnSpLocks/>
          </p:cNvCxnSpPr>
          <p:nvPr/>
        </p:nvCxnSpPr>
        <p:spPr>
          <a:xfrm>
            <a:off x="8331066" y="5511338"/>
            <a:ext cx="928940" cy="5059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Mattermost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3600" i="1" dirty="0">
                <a:solidFill>
                  <a:schemeClr val="bg1">
                    <a:lumMod val="95000"/>
                  </a:schemeClr>
                </a:solidFill>
              </a:rPr>
              <a:t>INITIAL USER REGISTRATION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18" y="1906964"/>
            <a:ext cx="7349319" cy="46019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>
                <a:solidFill>
                  <a:schemeClr val="bg1"/>
                </a:solidFill>
              </a:rPr>
              <a:t>Setting up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Multi-Factor Authentication (MFA)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next screen will ask you to install an authenticator on your mobile device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Recommended install: Google Authenticator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sz="16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SCAN QR CODE TO DOWNLOAD ON MOBILE PHONE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IOS			ANDRIOD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Open the MFA app click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“Get Started” 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at the bottom of screen followed by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“Scan QR Code”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C0343-BEA8-49A8-BE01-AF119F0A8A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E1434-4EFA-4EA6-BB19-40CD63EE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10" y="382662"/>
            <a:ext cx="2949854" cy="5883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23CF4-1146-4148-9051-3A4CBACA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805" y="3407295"/>
            <a:ext cx="1502569" cy="1601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B8EE18-1D96-418B-810E-A2C8B6ED1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20" y="3407294"/>
            <a:ext cx="1502570" cy="1601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304BC5-9BEE-4AEC-8FFB-330B5D6C0D6E}"/>
              </a:ext>
            </a:extLst>
          </p:cNvPr>
          <p:cNvSpPr txBox="1"/>
          <p:nvPr/>
        </p:nvSpPr>
        <p:spPr>
          <a:xfrm>
            <a:off x="1799720" y="1426279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(Optional: Skip steps 5-9 if using CAC Only Access)</a:t>
            </a:r>
          </a:p>
        </p:txBody>
      </p:sp>
    </p:spTree>
    <p:extLst>
      <p:ext uri="{BB962C8B-B14F-4D97-AF65-F5344CB8AC3E}">
        <p14:creationId xmlns:p14="http://schemas.microsoft.com/office/powerpoint/2010/main" val="13249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Mattermost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3600" i="1" dirty="0">
                <a:solidFill>
                  <a:schemeClr val="bg1">
                    <a:lumMod val="95000"/>
                  </a:schemeClr>
                </a:solidFill>
              </a:rPr>
              <a:t>INITIAL USER REGISTRATION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18" y="1531786"/>
            <a:ext cx="7349319" cy="46019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600" dirty="0">
                <a:solidFill>
                  <a:schemeClr val="bg1"/>
                </a:solidFill>
              </a:rPr>
              <a:t>Using the camera view from the MFA App,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Scan the QR Code </a:t>
            </a:r>
            <a:r>
              <a:rPr lang="en-US" sz="1600" dirty="0">
                <a:solidFill>
                  <a:schemeClr val="bg1"/>
                </a:solidFill>
              </a:rPr>
              <a:t>on the MFA Setup Page with your mobile device.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Scanning the QR code will create a six digit code in the MFA app.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Type in the Six Digit Code </a:t>
            </a:r>
            <a:r>
              <a:rPr lang="en-US" sz="1600" dirty="0">
                <a:solidFill>
                  <a:schemeClr val="bg1"/>
                </a:solidFill>
              </a:rPr>
              <a:t>with no spaces (e.g. 123456) from the app into the “Six Digit Code” field on the MFA Setup Page. </a:t>
            </a:r>
          </a:p>
          <a:p>
            <a:pPr lvl="1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This six digit code changes every 30 seconds.</a:t>
            </a:r>
          </a:p>
          <a:p>
            <a:pPr lvl="1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Device Name field </a:t>
            </a:r>
            <a:r>
              <a:rPr lang="en-US" sz="1600" b="1" dirty="0">
                <a:solidFill>
                  <a:schemeClr val="bg1"/>
                </a:solidFill>
              </a:rPr>
              <a:t>is optional and can be anything you desire.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			</a:t>
            </a: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8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8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8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 startAt="8"/>
            </a:pPr>
            <a:endParaRPr lang="en-US" sz="16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**NOTE: DO NOT DELETE THE MFA APP </a:t>
            </a:r>
            <a:r>
              <a:rPr lang="en-US" sz="1600" b="1" dirty="0">
                <a:solidFill>
                  <a:schemeClr val="bg1"/>
                </a:solidFill>
              </a:rPr>
              <a:t>on your mobile device as you will need the Six Digit Code each time you log in without a CAC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C0343-BEA8-49A8-BE01-AF119F0A8A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E1434-4EFA-4EA6-BB19-40CD63EE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09" y="382662"/>
            <a:ext cx="2949854" cy="588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BE974-B8B5-485B-98F1-57AE5950D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140" y="3529170"/>
            <a:ext cx="4708360" cy="17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Mattermost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i="1" dirty="0">
                <a:solidFill>
                  <a:schemeClr val="bg1">
                    <a:lumMod val="95000"/>
                  </a:schemeClr>
                </a:solidFill>
              </a:rPr>
              <a:t>INITIAL USER REGISTRATION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59"/>
            <a:ext cx="8197735" cy="46019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Email Verification. </a:t>
            </a:r>
            <a:r>
              <a:rPr lang="en-US" sz="1400" dirty="0">
                <a:solidFill>
                  <a:schemeClr val="bg1"/>
                </a:solidFill>
              </a:rPr>
              <a:t>Check your .mil inbox.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The email will be from “DoD Platform One”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It may take up to 10-15 minutes to receive the email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The email link expires after 3 days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400" dirty="0">
                <a:solidFill>
                  <a:schemeClr val="bg1"/>
                </a:solidFill>
              </a:rPr>
              <a:t>After confirming email, Verify your profile information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Go to: </a:t>
            </a:r>
            <a:r>
              <a:rPr lang="en-US" sz="1400" dirty="0">
                <a:solidFill>
                  <a:schemeClr val="bg1"/>
                </a:solidFill>
                <a:hlinkClick r:id="rId3" action="ppaction://hlinkfile"/>
              </a:rPr>
              <a:t>login.dso.mil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Fill out any missing information in the Account Tab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Note: You can change password or set up MFA again in this website.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400" dirty="0">
                <a:solidFill>
                  <a:schemeClr val="bg1"/>
                </a:solidFill>
              </a:rPr>
              <a:t>To join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Your Team</a:t>
            </a:r>
            <a:r>
              <a:rPr lang="en-US" sz="1400" dirty="0">
                <a:solidFill>
                  <a:schemeClr val="bg1"/>
                </a:solidFill>
              </a:rPr>
              <a:t>; use one of the options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Option 1</a:t>
            </a:r>
            <a:r>
              <a:rPr lang="en-US" sz="1400" dirty="0">
                <a:solidFill>
                  <a:schemeClr val="bg1"/>
                </a:solidFill>
              </a:rPr>
              <a:t>: Copy &amp; Paste Team Invite Link</a:t>
            </a:r>
          </a:p>
          <a:p>
            <a:pPr marL="457200" lvl="1" indent="0"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(Team Invite Link is provided by your Team Admin, reach out to your local MM Team)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--Next proceed to step 13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Option 2</a:t>
            </a:r>
            <a:r>
              <a:rPr lang="en-US" sz="1400" dirty="0">
                <a:solidFill>
                  <a:schemeClr val="bg1"/>
                </a:solidFill>
              </a:rPr>
              <a:t>: Copy &amp; Paste Link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  <a:hlinkClick r:id="rId4"/>
              </a:rPr>
              <a:t>https://chat.il4.dso.mil/welcome/pl/aqwxa7baztdnpq1smzbxwa9tec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--Next in the "write" box at the bottom type command: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requestaccess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team (Insert Team Name)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400" dirty="0">
                <a:solidFill>
                  <a:schemeClr val="bg1"/>
                </a:solidFill>
              </a:rPr>
              <a:t>A Team Admin will get the request and approve your access to the team.</a:t>
            </a:r>
          </a:p>
          <a:p>
            <a:pPr marL="457200" lvl="1" indent="0">
              <a:buNone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(If links comes up invalid, contact your Local </a:t>
            </a:r>
            <a:r>
              <a:rPr lang="en-US" sz="1400" i="1" dirty="0" err="1">
                <a:solidFill>
                  <a:schemeClr val="accent2">
                    <a:lumMod val="75000"/>
                  </a:schemeClr>
                </a:solidFill>
              </a:rPr>
              <a:t>Mattermost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 POC for assistance)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		</a:t>
            </a:r>
          </a:p>
          <a:p>
            <a:pPr marL="457200" indent="-457200">
              <a:buFont typeface="+mj-lt"/>
              <a:buAutoNum type="arabicPeriod" startAt="10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10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10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C0343-BEA8-49A8-BE01-AF119F0A8A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644B2-ED95-4FC1-84F3-125DBB7533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78" y="1405604"/>
            <a:ext cx="4050300" cy="153020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8CEDB5-14DC-45E1-8C67-14588F3BB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87" y="3371812"/>
            <a:ext cx="2799391" cy="2236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80F9E-33FD-4056-BB3E-B98934EED6C5}"/>
              </a:ext>
            </a:extLst>
          </p:cNvPr>
          <p:cNvSpPr txBox="1"/>
          <p:nvPr/>
        </p:nvSpPr>
        <p:spPr>
          <a:xfrm>
            <a:off x="6224168" y="3356263"/>
            <a:ext cx="2506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/>
            <a:r>
              <a:rPr lang="en-US" i="1" dirty="0">
                <a:solidFill>
                  <a:schemeClr val="bg1"/>
                </a:solidFill>
              </a:rPr>
              <a:t>Team Invite Link</a:t>
            </a:r>
          </a:p>
          <a:p>
            <a:pPr lvl="1" algn="r"/>
            <a:r>
              <a:rPr lang="en-US" sz="1800" i="1" dirty="0">
                <a:solidFill>
                  <a:schemeClr val="bg1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61289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Mattermost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i="1" dirty="0">
                <a:solidFill>
                  <a:schemeClr val="bg1">
                    <a:lumMod val="95000"/>
                  </a:schemeClr>
                </a:solidFill>
              </a:rPr>
              <a:t>INITIAL USER REGISTRATION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5" y="1936361"/>
            <a:ext cx="5252495" cy="413246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>
                <a:solidFill>
                  <a:schemeClr val="bg1"/>
                </a:solidFill>
              </a:rPr>
              <a:t>You already created an account, so select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“Click here to sign in”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1800" dirty="0">
                <a:solidFill>
                  <a:schemeClr val="bg1"/>
                </a:solidFill>
              </a:rPr>
              <a:t>Click Platform One SSO button, you should see  your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(TEAM NAME)</a:t>
            </a:r>
            <a:r>
              <a:rPr lang="en-US" sz="1800" dirty="0">
                <a:solidFill>
                  <a:schemeClr val="bg1"/>
                </a:solidFill>
              </a:rPr>
              <a:t> Team.</a:t>
            </a:r>
          </a:p>
          <a:p>
            <a:pPr lvl="1"/>
            <a:r>
              <a:rPr lang="en-US" sz="1800" i="1" dirty="0">
                <a:solidFill>
                  <a:schemeClr val="bg1"/>
                </a:solidFill>
              </a:rPr>
              <a:t>If you don’t see your team, attempt option 2 in step 12.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	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13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13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C0343-BEA8-49A8-BE01-AF119F0A8A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58" y="1064103"/>
            <a:ext cx="7669554" cy="4730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78CC7-4979-48BA-B4BD-A476FC4D4C7A}"/>
              </a:ext>
            </a:extLst>
          </p:cNvPr>
          <p:cNvSpPr txBox="1"/>
          <p:nvPr/>
        </p:nvSpPr>
        <p:spPr>
          <a:xfrm>
            <a:off x="750376" y="4220956"/>
            <a:ext cx="5549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(If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you do not see your organization contact your local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Mattermost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Admin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8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668</Words>
  <Application>Microsoft Office PowerPoint</Application>
  <PresentationFormat>Widescreen</PresentationFormat>
  <Paragraphs>81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1_Office Theme</vt:lpstr>
      <vt:lpstr>Mattermost INITIAL USER REGISTRATION</vt:lpstr>
      <vt:lpstr>Mattermost  INITIAL USER REGISTRATION</vt:lpstr>
      <vt:lpstr>Mattermost  INITIAL USER REGISTRATION</vt:lpstr>
      <vt:lpstr>Mattermost INITIAL USER REGISTRATION</vt:lpstr>
      <vt:lpstr>Mattermost INITIAL USER REGISTRATION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Mattermost INITIAL USER REGISTRATION</dc:title>
  <dc:creator>Touacha Her</dc:creator>
  <cp:lastModifiedBy>Touacha Her</cp:lastModifiedBy>
  <cp:revision>14</cp:revision>
  <dcterms:created xsi:type="dcterms:W3CDTF">2021-01-14T21:19:19Z</dcterms:created>
  <dcterms:modified xsi:type="dcterms:W3CDTF">2021-02-11T16:51:39Z</dcterms:modified>
</cp:coreProperties>
</file>