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1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7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784E-6395-43B7-B663-753C16B888B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DDC9-E097-47DB-A975-C0F5A486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86060"/>
            <a:ext cx="91439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стенда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857500" y="1247775"/>
            <a:ext cx="3890963" cy="3086099"/>
            <a:chOff x="2895600" y="1400175"/>
            <a:chExt cx="3890963" cy="3086099"/>
          </a:xfrm>
        </p:grpSpPr>
        <p:sp>
          <p:nvSpPr>
            <p:cNvPr id="11" name="Rounded Rectangle 10"/>
            <p:cNvSpPr/>
            <p:nvPr/>
          </p:nvSpPr>
          <p:spPr>
            <a:xfrm>
              <a:off x="2895600" y="1400175"/>
              <a:ext cx="3352800" cy="178117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WEB (NGINX) </a:t>
              </a:r>
              <a:r>
                <a:rPr lang="en-US" sz="1200" dirty="0" smtClean="0"/>
                <a:t>[192.168.50.10]</a:t>
              </a:r>
              <a:endParaRPr lang="en-US" sz="1200" dirty="0"/>
            </a:p>
          </p:txBody>
        </p:sp>
        <p:sp>
          <p:nvSpPr>
            <p:cNvPr id="13" name="Rectangular Callout 12"/>
            <p:cNvSpPr/>
            <p:nvPr/>
          </p:nvSpPr>
          <p:spPr>
            <a:xfrm>
              <a:off x="4105275" y="2562225"/>
              <a:ext cx="952500" cy="571500"/>
            </a:xfrm>
            <a:prstGeom prst="wedge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2"/>
                  </a:solidFill>
                </a:rPr>
                <a:t>rsyslog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ular Callout 13"/>
            <p:cNvSpPr/>
            <p:nvPr/>
          </p:nvSpPr>
          <p:spPr>
            <a:xfrm>
              <a:off x="3057525" y="2562225"/>
              <a:ext cx="952500" cy="571500"/>
            </a:xfrm>
            <a:prstGeom prst="wedge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logs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ular Callout 14"/>
            <p:cNvSpPr/>
            <p:nvPr/>
          </p:nvSpPr>
          <p:spPr>
            <a:xfrm>
              <a:off x="5162550" y="2562225"/>
              <a:ext cx="952500" cy="571500"/>
            </a:xfrm>
            <a:prstGeom prst="wedge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a</a:t>
              </a:r>
              <a:r>
                <a:rPr lang="en-US" sz="1400" dirty="0" smtClean="0">
                  <a:solidFill>
                    <a:schemeClr val="tx2"/>
                  </a:solidFill>
                </a:rPr>
                <a:t>udit.log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09925" y="1828800"/>
              <a:ext cx="1781175" cy="238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2"/>
                  </a:solidFill>
                </a:rPr>
                <a:t>nginx</a:t>
              </a:r>
              <a:r>
                <a:rPr lang="en-US" sz="1400" dirty="0" smtClean="0">
                  <a:solidFill>
                    <a:schemeClr val="tx2"/>
                  </a:solidFill>
                </a:rPr>
                <a:t> logs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1" name="Elbow Connector 20"/>
            <p:cNvCxnSpPr>
              <a:endCxn id="14" idx="0"/>
            </p:cNvCxnSpPr>
            <p:nvPr/>
          </p:nvCxnSpPr>
          <p:spPr>
            <a:xfrm rot="5400000">
              <a:off x="3376613" y="2224088"/>
              <a:ext cx="495300" cy="180975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943225" y="208597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критичные </a:t>
              </a:r>
              <a:endParaRPr lang="en-US" sz="1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3976" y="1828800"/>
              <a:ext cx="1009650" cy="238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audit logs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15" idx="0"/>
            </p:cNvCxnSpPr>
            <p:nvPr/>
          </p:nvCxnSpPr>
          <p:spPr>
            <a:xfrm>
              <a:off x="5638800" y="2076450"/>
              <a:ext cx="0" cy="485775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>
              <a:off x="4386262" y="2224092"/>
              <a:ext cx="476252" cy="16192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endCxn id="63" idx="0"/>
            </p:cNvCxnSpPr>
            <p:nvPr/>
          </p:nvCxnSpPr>
          <p:spPr>
            <a:xfrm rot="16200000" flipH="1">
              <a:off x="4641058" y="2340770"/>
              <a:ext cx="2209797" cy="2081212"/>
            </a:xfrm>
            <a:prstGeom prst="bentConnector3">
              <a:avLst>
                <a:gd name="adj1" fmla="val -2586"/>
              </a:avLst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33400" y="4333875"/>
            <a:ext cx="3352800" cy="1781175"/>
            <a:chOff x="819150" y="4333875"/>
            <a:chExt cx="3352800" cy="1781175"/>
          </a:xfrm>
        </p:grpSpPr>
        <p:sp>
          <p:nvSpPr>
            <p:cNvPr id="38" name="Rounded Rectangle 37"/>
            <p:cNvSpPr/>
            <p:nvPr/>
          </p:nvSpPr>
          <p:spPr>
            <a:xfrm>
              <a:off x="819150" y="4333875"/>
              <a:ext cx="3352800" cy="178117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LOG (RSYSLOG) </a:t>
              </a:r>
              <a:r>
                <a:rPr lang="en-US" sz="1200" dirty="0" smtClean="0"/>
                <a:t>[192.168.50.20]</a:t>
              </a:r>
              <a:endParaRPr lang="en-US" sz="1200" dirty="0"/>
            </a:p>
          </p:txBody>
        </p:sp>
        <p:sp>
          <p:nvSpPr>
            <p:cNvPr id="50" name="Rectangular Callout 49"/>
            <p:cNvSpPr/>
            <p:nvPr/>
          </p:nvSpPr>
          <p:spPr>
            <a:xfrm rot="10800000">
              <a:off x="923925" y="4571997"/>
              <a:ext cx="1504948" cy="752475"/>
            </a:xfrm>
            <a:prstGeom prst="wedge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ular Callout 50"/>
            <p:cNvSpPr/>
            <p:nvPr/>
          </p:nvSpPr>
          <p:spPr>
            <a:xfrm rot="10800000">
              <a:off x="2590799" y="4581523"/>
              <a:ext cx="1343024" cy="752475"/>
            </a:xfrm>
            <a:prstGeom prst="wedge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33450" y="4676775"/>
              <a:ext cx="14859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RSYSLOG</a:t>
              </a:r>
            </a:p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/VAR/LOG/RSYSLOG/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57475" y="4676775"/>
              <a:ext cx="122872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AUDITD</a:t>
              </a:r>
            </a:p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/VAR/LOG/AUDIT/</a:t>
              </a:r>
              <a:br>
                <a:rPr lang="en-US" sz="1000" dirty="0" smtClean="0">
                  <a:solidFill>
                    <a:schemeClr val="tx2"/>
                  </a:solidFill>
                </a:rPr>
              </a:br>
              <a:r>
                <a:rPr lang="en-US" sz="1000" dirty="0" smtClean="0">
                  <a:solidFill>
                    <a:schemeClr val="tx2"/>
                  </a:solidFill>
                </a:rPr>
                <a:t>AUDIT.LOG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13" idx="4"/>
            <a:endCxn id="50" idx="4"/>
          </p:cNvCxnSpPr>
          <p:nvPr/>
        </p:nvCxnSpPr>
        <p:spPr>
          <a:xfrm rot="5400000">
            <a:off x="2311996" y="2444942"/>
            <a:ext cx="1425175" cy="2640816"/>
          </a:xfrm>
          <a:prstGeom prst="bentConnector3">
            <a:avLst>
              <a:gd name="adj1" fmla="val 29950"/>
            </a:avLst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5" idx="4"/>
            <a:endCxn id="51" idx="4"/>
          </p:cNvCxnSpPr>
          <p:nvPr/>
        </p:nvCxnSpPr>
        <p:spPr>
          <a:xfrm rot="5400000">
            <a:off x="3611960" y="2697157"/>
            <a:ext cx="1434701" cy="2145913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10124" y="4333875"/>
            <a:ext cx="3876675" cy="17811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ELK Stack </a:t>
            </a:r>
            <a:r>
              <a:rPr lang="en-US" sz="1200" dirty="0" smtClean="0"/>
              <a:t>[192.168.50.30]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7658100" y="4800600"/>
            <a:ext cx="923925" cy="514350"/>
          </a:xfrm>
          <a:prstGeom prst="rect">
            <a:avLst/>
          </a:prstGeom>
          <a:noFill/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Logstash</a:t>
            </a:r>
            <a:endParaRPr lang="en-US" sz="1200" dirty="0"/>
          </a:p>
        </p:txBody>
      </p:sp>
      <p:sp>
        <p:nvSpPr>
          <p:cNvPr id="71" name="Left Arrow 70"/>
          <p:cNvSpPr/>
          <p:nvPr/>
        </p:nvSpPr>
        <p:spPr>
          <a:xfrm>
            <a:off x="7315200" y="4933950"/>
            <a:ext cx="292608" cy="285750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257925" y="4800600"/>
            <a:ext cx="1000125" cy="514350"/>
          </a:xfrm>
          <a:prstGeom prst="rect">
            <a:avLst/>
          </a:prstGeom>
          <a:noFill/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Elasticsearch</a:t>
            </a:r>
            <a:endParaRPr lang="en-US" sz="1200" dirty="0"/>
          </a:p>
        </p:txBody>
      </p:sp>
      <p:sp>
        <p:nvSpPr>
          <p:cNvPr id="73" name="Left Arrow 72"/>
          <p:cNvSpPr/>
          <p:nvPr/>
        </p:nvSpPr>
        <p:spPr>
          <a:xfrm>
            <a:off x="5924550" y="4933950"/>
            <a:ext cx="292608" cy="285750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962525" y="4800600"/>
            <a:ext cx="923925" cy="514350"/>
          </a:xfrm>
          <a:prstGeom prst="rect">
            <a:avLst/>
          </a:prstGeom>
          <a:noFill/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Kibana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724775" y="6381750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Armen Matevosyan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621190" y="5758934"/>
            <a:ext cx="227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2E2E2E"/>
                </a:solidFill>
                <a:latin typeface="Arial" panose="020B0604020202020204" pitchFamily="34" charset="0"/>
              </a:rPr>
              <a:t> </a:t>
            </a:r>
            <a:endParaRPr lang="en-US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33525" y="4463534"/>
            <a:ext cx="8167574" cy="1774150"/>
            <a:chOff x="357300" y="2863334"/>
            <a:chExt cx="8167574" cy="1774150"/>
          </a:xfrm>
        </p:grpSpPr>
        <p:sp>
          <p:nvSpPr>
            <p:cNvPr id="3" name="Rectangle 2"/>
            <p:cNvSpPr/>
            <p:nvPr/>
          </p:nvSpPr>
          <p:spPr>
            <a:xfrm>
              <a:off x="3787564" y="2863334"/>
              <a:ext cx="1060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ELK </a:t>
              </a:r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3857625"/>
              <a:ext cx="923925" cy="51435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2"/>
                  </a:solidFill>
                </a:rPr>
                <a:t>Logstash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" name="Left Arrow 8"/>
            <p:cNvSpPr/>
            <p:nvPr/>
          </p:nvSpPr>
          <p:spPr>
            <a:xfrm>
              <a:off x="4457700" y="3981450"/>
              <a:ext cx="292608" cy="285750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00425" y="3857625"/>
              <a:ext cx="1000125" cy="51435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chemeClr val="tx2"/>
                  </a:solidFill>
                </a:rPr>
                <a:t>Elasticsearch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067050" y="3981450"/>
              <a:ext cx="292608" cy="285750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05025" y="3857625"/>
              <a:ext cx="923925" cy="51435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chemeClr val="tx2"/>
                  </a:solidFill>
                </a:rPr>
                <a:t>Kibana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950" y="3629025"/>
              <a:ext cx="4105276" cy="98107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00" y="3076575"/>
              <a:ext cx="1305721" cy="153815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641" y="3657600"/>
              <a:ext cx="1417233" cy="979884"/>
            </a:xfrm>
            <a:prstGeom prst="rect">
              <a:avLst/>
            </a:prstGeom>
          </p:spPr>
        </p:pic>
        <p:sp>
          <p:nvSpPr>
            <p:cNvPr id="19" name="Left Arrow 18"/>
            <p:cNvSpPr/>
            <p:nvPr/>
          </p:nvSpPr>
          <p:spPr>
            <a:xfrm>
              <a:off x="1457325" y="3981450"/>
              <a:ext cx="292608" cy="285750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6076950" y="3981450"/>
              <a:ext cx="304800" cy="285750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553201" y="3886200"/>
              <a:ext cx="723900" cy="457200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2E2E2E"/>
                  </a:solidFill>
                </a:rPr>
                <a:t>Filebeat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724775" y="6381750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Armen Matevosyan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50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Армен Матевосян</dc:creator>
  <cp:lastModifiedBy>Армен Матевосян</cp:lastModifiedBy>
  <cp:revision>10</cp:revision>
  <dcterms:created xsi:type="dcterms:W3CDTF">2021-02-10T07:06:38Z</dcterms:created>
  <dcterms:modified xsi:type="dcterms:W3CDTF">2021-02-10T08:21:42Z</dcterms:modified>
</cp:coreProperties>
</file>