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BAE-F0DA-4547-B217-C2AE3491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C1488-0C70-4295-8F6D-25FA4AC01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AA8A-6322-4647-9752-08EAFD13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33D6-6B20-465C-8BB6-7397C91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8D95-6B90-4D43-84BC-B3FF9B87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DC01-69CB-43C0-A0BB-787E4BEC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FDF9-1FCE-4BB6-8A58-746BA904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E951-79DB-474F-B07C-DD707DBA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B8F1-0739-4786-9666-E7369EE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CDB5-9525-4FA7-9818-46D9B034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AD526-FF5D-4FDE-BBDA-3E1CF1C9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9FE1-5288-42BD-9874-2F03001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C140-ADAA-4FA5-A91D-34609014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5087-C982-4F64-BB6F-45C86DD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EC12-FEF2-4BE9-A117-1895DFE4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BD07-FDF0-4970-8B32-A5D05987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6A00-AD0D-4775-A82F-B1B8EBD8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2B33-8B16-4362-A97A-6E00FA98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7945-0BE7-4B16-887F-90927ED0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83E1-BFB7-4512-803F-D249C37B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CB8C-36B8-4AA7-8501-0B10C1CD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D924-60EC-4353-A195-45FBB0C8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FD1C-1053-4522-9F42-4FD383B3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5F97-E362-4E1E-A2E6-46936059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8B04-1D56-4BA0-A32C-0E7B670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6C37-4DBB-43E2-A229-4C466B61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B57C-0828-4EF5-B6B7-E1898965E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17BE-3969-4247-A193-FEC4BAFE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EA428-6A3D-48B0-B765-C9728167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9DC6F-51E0-4CBA-9C67-C524DD73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51741-F890-4761-8B94-E7039764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01BD-6A37-46D6-8E60-A5287949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182E-9A1C-4123-888D-B8E8AB36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31B1-A28C-4DF6-B54D-7F619BFA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92B3A-9C6B-4A0B-8932-31AECC13A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CAB0-3932-43C4-839C-C2C705FC9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A915C-F575-4046-B702-89FAF3D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96B6-E5A3-4FFB-AF4A-A9C91A49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986F6-52FB-4566-9BBD-F60D1B9C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FDE2-3A1B-46A4-BC80-A62C9BE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5DB49-6734-4E48-B64C-9604EA42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F6BE-B432-4393-B4BA-198130DF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3E2F7-7F48-47D0-8E1E-01B5682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93874-F77B-42DA-9D8B-FA565224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3681-BAFD-4995-A176-C8214C77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55EA-B2A5-455D-AE13-3121B8FF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E185-72BB-4DD7-9E63-3FD78798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A1C5-79C5-4BA9-88AC-1BEB7CCF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EA2F-FD9C-4DFF-9F52-92FD900D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5FE6F-5608-40CD-9B03-2A2AD648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A113A-5F79-4E50-B0F4-EABB31B9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A156-6666-422E-A8BA-EBD7EFAD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468-30CC-435F-912C-E1300A00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6AD50-9913-44C5-8557-93E5FFF46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E64CF-3E98-4FDB-80B2-9F3FFFCA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741A-7298-43EB-A660-68E00F5D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01FA2-ECE9-4E5E-80CB-BFC2AA8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53B6-0D5C-427B-B309-6FA4AD65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41FDB-B22A-4FAC-B1DE-ADDC07C0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A224F-A11F-429B-917F-5E26D36D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3857-2152-4714-B1D3-6745FF0DC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8CA7-83FE-47FF-88D4-4B8B89D26CE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B4FB-B8AA-44E9-865B-E916ABE53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FD36-2D5B-4571-B8F6-3D7AA4DCA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3E4E-1135-4523-81F0-82105587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92DC6E48-8CA1-44AE-A311-E4B2B056AECC}"/>
              </a:ext>
            </a:extLst>
          </p:cNvPr>
          <p:cNvGrpSpPr/>
          <p:nvPr/>
        </p:nvGrpSpPr>
        <p:grpSpPr>
          <a:xfrm>
            <a:off x="1959932" y="1655918"/>
            <a:ext cx="2089469" cy="2703777"/>
            <a:chOff x="2639283" y="1290162"/>
            <a:chExt cx="2089469" cy="270377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FB9D13-F398-42FE-BB2D-7240C6D89FDE}"/>
                </a:ext>
              </a:extLst>
            </p:cNvPr>
            <p:cNvSpPr/>
            <p:nvPr/>
          </p:nvSpPr>
          <p:spPr>
            <a:xfrm>
              <a:off x="2639283" y="1290162"/>
              <a:ext cx="2089469" cy="2703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DNS.LAB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692AA-0B26-4230-9C73-6B6406A882E7}"/>
                </a:ext>
              </a:extLst>
            </p:cNvPr>
            <p:cNvSpPr/>
            <p:nvPr/>
          </p:nvSpPr>
          <p:spPr>
            <a:xfrm>
              <a:off x="2804041" y="1908001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NS01 – 192.168.50.10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4BACAFC-95A8-4FF0-894D-2278A842FEAB}"/>
                </a:ext>
              </a:extLst>
            </p:cNvPr>
            <p:cNvSpPr/>
            <p:nvPr/>
          </p:nvSpPr>
          <p:spPr>
            <a:xfrm>
              <a:off x="2804041" y="2385795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NS02 – 192.168.50.11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90A421B-8161-4E1E-849E-9FCF066A0AF3}"/>
                </a:ext>
              </a:extLst>
            </p:cNvPr>
            <p:cNvSpPr/>
            <p:nvPr/>
          </p:nvSpPr>
          <p:spPr>
            <a:xfrm>
              <a:off x="2804041" y="2863589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WEB1 – 192.168.50.15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0C7984E-6812-49CE-AB1F-F3ACB2F8214D}"/>
                </a:ext>
              </a:extLst>
            </p:cNvPr>
            <p:cNvSpPr/>
            <p:nvPr/>
          </p:nvSpPr>
          <p:spPr>
            <a:xfrm>
              <a:off x="2804041" y="3341383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WEB2 – 192.168.50.16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862A77-ACA2-4A1C-B9E7-DFA315BD784F}"/>
              </a:ext>
            </a:extLst>
          </p:cNvPr>
          <p:cNvGrpSpPr/>
          <p:nvPr/>
        </p:nvGrpSpPr>
        <p:grpSpPr>
          <a:xfrm>
            <a:off x="8142599" y="1642863"/>
            <a:ext cx="2089469" cy="2703777"/>
            <a:chOff x="7420289" y="1290162"/>
            <a:chExt cx="2089469" cy="270377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C996DB-0050-4D48-9EB4-FBBCC5274388}"/>
                </a:ext>
              </a:extLst>
            </p:cNvPr>
            <p:cNvSpPr/>
            <p:nvPr/>
          </p:nvSpPr>
          <p:spPr>
            <a:xfrm>
              <a:off x="7420289" y="1290162"/>
              <a:ext cx="2089469" cy="2703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NEWDNS.LAB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45F7C63-B81F-4028-B31B-93A95EA6F4B9}"/>
                </a:ext>
              </a:extLst>
            </p:cNvPr>
            <p:cNvSpPr/>
            <p:nvPr/>
          </p:nvSpPr>
          <p:spPr>
            <a:xfrm>
              <a:off x="7585047" y="1908001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NS01 – 192.168.50.10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AF2DB18-EFFB-4652-BA55-16269A90426D}"/>
                </a:ext>
              </a:extLst>
            </p:cNvPr>
            <p:cNvSpPr/>
            <p:nvPr/>
          </p:nvSpPr>
          <p:spPr>
            <a:xfrm>
              <a:off x="7585047" y="2385795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NS02 – 192.168.50.11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C0FB22A-6B70-4C2B-833F-7A6B1DF4FB21}"/>
                </a:ext>
              </a:extLst>
            </p:cNvPr>
            <p:cNvSpPr/>
            <p:nvPr/>
          </p:nvSpPr>
          <p:spPr>
            <a:xfrm>
              <a:off x="7585047" y="2863589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WWW – 192.168.50.15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7291265-C4DD-4024-8FB2-F5793DE55436}"/>
                </a:ext>
              </a:extLst>
            </p:cNvPr>
            <p:cNvSpPr/>
            <p:nvPr/>
          </p:nvSpPr>
          <p:spPr>
            <a:xfrm>
              <a:off x="7585047" y="3341383"/>
              <a:ext cx="1741832" cy="3789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WWW – 192.168.50.16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713171-500A-44B0-AE60-E05C189C2943}"/>
              </a:ext>
            </a:extLst>
          </p:cNvPr>
          <p:cNvSpPr txBox="1"/>
          <p:nvPr/>
        </p:nvSpPr>
        <p:spPr>
          <a:xfrm>
            <a:off x="0" y="4812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СТРУКТУРА СТЕНДА ЗОН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DNS</a:t>
            </a:r>
          </a:p>
        </p:txBody>
      </p:sp>
      <p:sp>
        <p:nvSpPr>
          <p:cNvPr id="26" name="Callout: Up Arrow 25">
            <a:extLst>
              <a:ext uri="{FF2B5EF4-FFF2-40B4-BE49-F238E27FC236}">
                <a16:creationId xmlns:a16="http://schemas.microsoft.com/office/drawing/2014/main" id="{E90677FF-0C3D-4D8D-9732-7DE8B3047120}"/>
              </a:ext>
            </a:extLst>
          </p:cNvPr>
          <p:cNvSpPr/>
          <p:nvPr/>
        </p:nvSpPr>
        <p:spPr>
          <a:xfrm>
            <a:off x="4107137" y="4859383"/>
            <a:ext cx="1789612" cy="100584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</p:txBody>
      </p:sp>
      <p:sp>
        <p:nvSpPr>
          <p:cNvPr id="27" name="Callout: Up Arrow 26">
            <a:extLst>
              <a:ext uri="{FF2B5EF4-FFF2-40B4-BE49-F238E27FC236}">
                <a16:creationId xmlns:a16="http://schemas.microsoft.com/office/drawing/2014/main" id="{787D2BE8-C287-495D-A899-DB04EFF38B2C}"/>
              </a:ext>
            </a:extLst>
          </p:cNvPr>
          <p:cNvSpPr/>
          <p:nvPr/>
        </p:nvSpPr>
        <p:spPr>
          <a:xfrm>
            <a:off x="6644387" y="4859383"/>
            <a:ext cx="1789612" cy="1005840"/>
          </a:xfrm>
          <a:prstGeom prst="up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3EAF3C-3B40-4477-8EC1-58E206FD1238}"/>
              </a:ext>
            </a:extLst>
          </p:cNvPr>
          <p:cNvCxnSpPr>
            <a:cxnSpLocks/>
            <a:stCxn id="27" idx="0"/>
            <a:endCxn id="4" idx="3"/>
          </p:cNvCxnSpPr>
          <p:nvPr/>
        </p:nvCxnSpPr>
        <p:spPr>
          <a:xfrm rot="16200000" flipV="1">
            <a:off x="4868509" y="2188699"/>
            <a:ext cx="1851576" cy="3489792"/>
          </a:xfrm>
          <a:prstGeom prst="bentConnector2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0EAE48E-F4C6-4024-91CC-1009DE54C9C5}"/>
              </a:ext>
            </a:extLst>
          </p:cNvPr>
          <p:cNvCxnSpPr>
            <a:cxnSpLocks/>
            <a:stCxn id="26" idx="0"/>
            <a:endCxn id="14" idx="1"/>
          </p:cNvCxnSpPr>
          <p:nvPr/>
        </p:nvCxnSpPr>
        <p:spPr>
          <a:xfrm rot="16200000" flipV="1">
            <a:off x="3081930" y="2939369"/>
            <a:ext cx="962774" cy="2877253"/>
          </a:xfrm>
          <a:prstGeom prst="bentConnector4">
            <a:avLst>
              <a:gd name="adj1" fmla="val 19808"/>
              <a:gd name="adj2" fmla="val 141541"/>
            </a:avLst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B1CB4A-F37D-47E7-852A-E516A0591DFC}"/>
              </a:ext>
            </a:extLst>
          </p:cNvPr>
          <p:cNvSpPr txBox="1"/>
          <p:nvPr/>
        </p:nvSpPr>
        <p:spPr>
          <a:xfrm>
            <a:off x="702879" y="390319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E0EFCCA-E91E-4E97-AB60-315BCCA0C83E}"/>
              </a:ext>
            </a:extLst>
          </p:cNvPr>
          <p:cNvCxnSpPr>
            <a:stCxn id="26" idx="0"/>
            <a:endCxn id="20" idx="0"/>
          </p:cNvCxnSpPr>
          <p:nvPr/>
        </p:nvCxnSpPr>
        <p:spPr>
          <a:xfrm rot="5400000" flipH="1" flipV="1">
            <a:off x="5486378" y="1158428"/>
            <a:ext cx="3216520" cy="4185391"/>
          </a:xfrm>
          <a:prstGeom prst="bentConnector3">
            <a:avLst>
              <a:gd name="adj1" fmla="val 11401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8C9F883-5CF9-4B77-B169-8A8BC784F9D9}"/>
              </a:ext>
            </a:extLst>
          </p:cNvPr>
          <p:cNvCxnSpPr>
            <a:cxnSpLocks/>
            <a:stCxn id="26" idx="0"/>
            <a:endCxn id="4" idx="1"/>
          </p:cNvCxnSpPr>
          <p:nvPr/>
        </p:nvCxnSpPr>
        <p:spPr>
          <a:xfrm rot="16200000" flipV="1">
            <a:off x="2555150" y="2412589"/>
            <a:ext cx="1851576" cy="3042011"/>
          </a:xfrm>
          <a:prstGeom prst="bentConnector4">
            <a:avLst>
              <a:gd name="adj1" fmla="val 19138"/>
              <a:gd name="adj2" fmla="val 11996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Армен Матевосян</dc:creator>
  <cp:lastModifiedBy>Армен Матевосян</cp:lastModifiedBy>
  <cp:revision>3</cp:revision>
  <dcterms:created xsi:type="dcterms:W3CDTF">2021-03-03T09:10:12Z</dcterms:created>
  <dcterms:modified xsi:type="dcterms:W3CDTF">2021-03-03T09:29:17Z</dcterms:modified>
</cp:coreProperties>
</file>