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C43A-0240-4020-BBA7-6635795E433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9F9D-0CF1-41CC-97D3-6B2C6EDB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29CF83-00FE-4A7F-91CF-215D2B09DA81}"/>
              </a:ext>
            </a:extLst>
          </p:cNvPr>
          <p:cNvSpPr/>
          <p:nvPr/>
        </p:nvSpPr>
        <p:spPr>
          <a:xfrm>
            <a:off x="991068" y="405245"/>
            <a:ext cx="7010399" cy="42291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4B19DB-6187-425F-BA17-D9B5489D6A5A}"/>
              </a:ext>
            </a:extLst>
          </p:cNvPr>
          <p:cNvGrpSpPr/>
          <p:nvPr/>
        </p:nvGrpSpPr>
        <p:grpSpPr>
          <a:xfrm>
            <a:off x="4080407" y="580479"/>
            <a:ext cx="831719" cy="563423"/>
            <a:chOff x="4156140" y="1471579"/>
            <a:chExt cx="831719" cy="5634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CE8FB-19AD-4185-84BC-D118E5AEE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140" y="1471579"/>
              <a:ext cx="831719" cy="56342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431A5A-DCB4-4C35-BFD4-C8267B0D488A}"/>
                </a:ext>
              </a:extLst>
            </p:cNvPr>
            <p:cNvSpPr txBox="1"/>
            <p:nvPr/>
          </p:nvSpPr>
          <p:spPr>
            <a:xfrm>
              <a:off x="4383486" y="172560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0F5A6C-1647-49E0-BE58-3B1F978BCFED}"/>
              </a:ext>
            </a:extLst>
          </p:cNvPr>
          <p:cNvGrpSpPr/>
          <p:nvPr/>
        </p:nvGrpSpPr>
        <p:grpSpPr>
          <a:xfrm>
            <a:off x="1875678" y="3037978"/>
            <a:ext cx="831719" cy="563423"/>
            <a:chOff x="4760512" y="1481625"/>
            <a:chExt cx="831719" cy="5634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B82EBB-AAFB-4F54-88E3-DC93C8CE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512" y="1481625"/>
              <a:ext cx="831719" cy="5634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FFB94-A8D8-4291-B218-B166C4836F7B}"/>
                </a:ext>
              </a:extLst>
            </p:cNvPr>
            <p:cNvSpPr txBox="1"/>
            <p:nvPr/>
          </p:nvSpPr>
          <p:spPr>
            <a:xfrm>
              <a:off x="4927184" y="1731708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R2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3B0FF-A276-4DC3-B89E-5CC2060DE73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291538" y="1142286"/>
            <a:ext cx="2204728" cy="18956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C64C54-6164-4DC5-A120-E89BDD07BF2F}"/>
              </a:ext>
            </a:extLst>
          </p:cNvPr>
          <p:cNvSpPr txBox="1"/>
          <p:nvPr/>
        </p:nvSpPr>
        <p:spPr>
          <a:xfrm rot="19192426">
            <a:off x="2772480" y="174320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r1r2</a:t>
            </a:r>
          </a:p>
          <a:p>
            <a:pPr algn="ctr"/>
            <a:r>
              <a:rPr lang="en-US" sz="900" b="1" dirty="0"/>
              <a:t>192.168.10.0/24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62673-9D72-44D5-935E-C5886D4332B3}"/>
              </a:ext>
            </a:extLst>
          </p:cNvPr>
          <p:cNvSpPr/>
          <p:nvPr/>
        </p:nvSpPr>
        <p:spPr>
          <a:xfrm>
            <a:off x="3520446" y="1192414"/>
            <a:ext cx="914787" cy="289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eth1</a:t>
            </a:r>
            <a:endParaRPr lang="ru-RU" sz="900" b="1" dirty="0">
              <a:solidFill>
                <a:schemeClr val="tx1"/>
              </a:solidFill>
            </a:endParaRPr>
          </a:p>
          <a:p>
            <a:pPr algn="ctr"/>
            <a:r>
              <a:rPr lang="ru-RU" sz="900" b="1" dirty="0">
                <a:solidFill>
                  <a:schemeClr val="tx1"/>
                </a:solidFill>
              </a:rPr>
              <a:t>192.168.10.1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646B0-26F7-4AD2-B2B6-D2FEC1AC0AF4}"/>
              </a:ext>
            </a:extLst>
          </p:cNvPr>
          <p:cNvSpPr/>
          <p:nvPr/>
        </p:nvSpPr>
        <p:spPr>
          <a:xfrm>
            <a:off x="2102680" y="2589186"/>
            <a:ext cx="903241" cy="2881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eth1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192</a:t>
            </a:r>
            <a:r>
              <a:rPr lang="ru-RU" sz="900" b="1" dirty="0">
                <a:solidFill>
                  <a:schemeClr val="tx1"/>
                </a:solidFill>
              </a:rPr>
              <a:t>.168.</a:t>
            </a:r>
            <a:r>
              <a:rPr lang="en-US" sz="900" b="1" dirty="0">
                <a:solidFill>
                  <a:schemeClr val="tx1"/>
                </a:solidFill>
              </a:rPr>
              <a:t>10.2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3070FC-5780-418F-9971-48D1F2D1C3D4}"/>
              </a:ext>
            </a:extLst>
          </p:cNvPr>
          <p:cNvGrpSpPr/>
          <p:nvPr/>
        </p:nvGrpSpPr>
        <p:grpSpPr>
          <a:xfrm>
            <a:off x="6014985" y="3037978"/>
            <a:ext cx="831719" cy="563423"/>
            <a:chOff x="4760512" y="1481625"/>
            <a:chExt cx="831719" cy="56342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5A7D82F-0EFE-4ACB-A983-547E69E8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512" y="1481625"/>
              <a:ext cx="831719" cy="5634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BAE9E2-971D-49D3-BCCD-44C6AB6B6418}"/>
                </a:ext>
              </a:extLst>
            </p:cNvPr>
            <p:cNvSpPr txBox="1"/>
            <p:nvPr/>
          </p:nvSpPr>
          <p:spPr>
            <a:xfrm>
              <a:off x="4987858" y="173170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R3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2F02BE-70F1-4082-82B2-A91836B1576C}"/>
              </a:ext>
            </a:extLst>
          </p:cNvPr>
          <p:cNvCxnSpPr>
            <a:endCxn id="23" idx="0"/>
          </p:cNvCxnSpPr>
          <p:nvPr/>
        </p:nvCxnSpPr>
        <p:spPr>
          <a:xfrm>
            <a:off x="4496266" y="1142286"/>
            <a:ext cx="1934579" cy="18956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EE5FEB2-1DC5-4EB1-A540-A933B2CF3762}"/>
              </a:ext>
            </a:extLst>
          </p:cNvPr>
          <p:cNvSpPr/>
          <p:nvPr/>
        </p:nvSpPr>
        <p:spPr>
          <a:xfrm>
            <a:off x="5655442" y="2624783"/>
            <a:ext cx="903241" cy="2881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eth1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192</a:t>
            </a:r>
            <a:r>
              <a:rPr lang="ru-RU" sz="900" b="1" dirty="0">
                <a:solidFill>
                  <a:schemeClr val="tx1"/>
                </a:solidFill>
              </a:rPr>
              <a:t>.168.</a:t>
            </a:r>
            <a:r>
              <a:rPr lang="en-US" sz="900" b="1" dirty="0">
                <a:solidFill>
                  <a:schemeClr val="tx1"/>
                </a:solidFill>
              </a:rPr>
              <a:t>20.2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81FC6B-5DCC-40EC-9A60-96CC5ACE017D}"/>
              </a:ext>
            </a:extLst>
          </p:cNvPr>
          <p:cNvSpPr/>
          <p:nvPr/>
        </p:nvSpPr>
        <p:spPr>
          <a:xfrm>
            <a:off x="4520593" y="1192414"/>
            <a:ext cx="914787" cy="289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eth2</a:t>
            </a:r>
            <a:endParaRPr lang="ru-RU" sz="900" b="1" dirty="0">
              <a:solidFill>
                <a:schemeClr val="tx1"/>
              </a:solidFill>
            </a:endParaRPr>
          </a:p>
          <a:p>
            <a:pPr algn="ctr"/>
            <a:r>
              <a:rPr lang="ru-RU" sz="900" b="1" dirty="0">
                <a:solidFill>
                  <a:schemeClr val="tx1"/>
                </a:solidFill>
              </a:rPr>
              <a:t>192.168.</a:t>
            </a:r>
            <a:r>
              <a:rPr lang="en-US" sz="900" b="1" dirty="0">
                <a:solidFill>
                  <a:schemeClr val="tx1"/>
                </a:solidFill>
              </a:rPr>
              <a:t>2</a:t>
            </a:r>
            <a:r>
              <a:rPr lang="ru-RU" sz="900" b="1" dirty="0">
                <a:solidFill>
                  <a:schemeClr val="tx1"/>
                </a:solidFill>
              </a:rPr>
              <a:t>0.1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467E-22D5-4FAE-A020-7A6572BE3B25}"/>
              </a:ext>
            </a:extLst>
          </p:cNvPr>
          <p:cNvSpPr txBox="1"/>
          <p:nvPr/>
        </p:nvSpPr>
        <p:spPr>
          <a:xfrm rot="2680142">
            <a:off x="5245132" y="1859669"/>
            <a:ext cx="96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r1r3</a:t>
            </a:r>
          </a:p>
          <a:p>
            <a:pPr algn="ctr"/>
            <a:r>
              <a:rPr lang="en-US" sz="900" b="1" dirty="0"/>
              <a:t>192.168.20.0/24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20C705-234E-4FD7-9CCC-C312C2F57B41}"/>
              </a:ext>
            </a:extLst>
          </p:cNvPr>
          <p:cNvCxnSpPr>
            <a:endCxn id="23" idx="1"/>
          </p:cNvCxnSpPr>
          <p:nvPr/>
        </p:nvCxnSpPr>
        <p:spPr>
          <a:xfrm>
            <a:off x="2707397" y="3319689"/>
            <a:ext cx="3307588" cy="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2C384B1-AB8C-492D-B744-460272056966}"/>
              </a:ext>
            </a:extLst>
          </p:cNvPr>
          <p:cNvSpPr/>
          <p:nvPr/>
        </p:nvSpPr>
        <p:spPr>
          <a:xfrm>
            <a:off x="5006161" y="3168381"/>
            <a:ext cx="914787" cy="289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eth2</a:t>
            </a:r>
            <a:endParaRPr lang="ru-RU" sz="900" b="1" dirty="0">
              <a:solidFill>
                <a:schemeClr val="tx1"/>
              </a:solidFill>
            </a:endParaRPr>
          </a:p>
          <a:p>
            <a:pPr algn="ctr"/>
            <a:r>
              <a:rPr lang="ru-RU" sz="900" b="1" dirty="0">
                <a:solidFill>
                  <a:schemeClr val="tx1"/>
                </a:solidFill>
              </a:rPr>
              <a:t>192.168.30.1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B9846-F2A2-41F9-9FFA-9E492191D4FB}"/>
              </a:ext>
            </a:extLst>
          </p:cNvPr>
          <p:cNvSpPr/>
          <p:nvPr/>
        </p:nvSpPr>
        <p:spPr>
          <a:xfrm>
            <a:off x="2801434" y="3175010"/>
            <a:ext cx="914787" cy="289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eth2</a:t>
            </a:r>
            <a:endParaRPr lang="ru-RU" sz="900" b="1" dirty="0">
              <a:solidFill>
                <a:schemeClr val="tx1"/>
              </a:solidFill>
            </a:endParaRPr>
          </a:p>
          <a:p>
            <a:pPr algn="ctr"/>
            <a:r>
              <a:rPr lang="ru-RU" sz="900" b="1" dirty="0">
                <a:solidFill>
                  <a:schemeClr val="tx1"/>
                </a:solidFill>
              </a:rPr>
              <a:t>192.168.30.2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711F2-11C3-4AFC-86FD-C0BD76090055}"/>
              </a:ext>
            </a:extLst>
          </p:cNvPr>
          <p:cNvSpPr txBox="1"/>
          <p:nvPr/>
        </p:nvSpPr>
        <p:spPr>
          <a:xfrm>
            <a:off x="3880931" y="2952157"/>
            <a:ext cx="96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r</a:t>
            </a:r>
            <a:r>
              <a:rPr lang="ru-RU" sz="900" b="1" dirty="0"/>
              <a:t>2</a:t>
            </a:r>
            <a:r>
              <a:rPr lang="en-US" sz="900" b="1" dirty="0"/>
              <a:t>r3</a:t>
            </a:r>
          </a:p>
          <a:p>
            <a:pPr algn="ctr"/>
            <a:r>
              <a:rPr lang="en-US" sz="900" b="1" dirty="0"/>
              <a:t>192.168.</a:t>
            </a:r>
            <a:r>
              <a:rPr lang="ru-RU" sz="900" b="1" dirty="0"/>
              <a:t>3</a:t>
            </a:r>
            <a:r>
              <a:rPr lang="en-US" sz="900" b="1" dirty="0"/>
              <a:t>0.0/24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D81B0B-D6EA-4C08-84F7-3C215E3EF24B}"/>
              </a:ext>
            </a:extLst>
          </p:cNvPr>
          <p:cNvSpPr/>
          <p:nvPr/>
        </p:nvSpPr>
        <p:spPr>
          <a:xfrm>
            <a:off x="2836879" y="773519"/>
            <a:ext cx="831719" cy="311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lo:2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10.10.10</a:t>
            </a:r>
            <a:r>
              <a:rPr lang="ru-RU" sz="900" b="1" dirty="0">
                <a:solidFill>
                  <a:schemeClr val="tx1"/>
                </a:solidFill>
              </a:rPr>
              <a:t>.1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35B261-C944-45D5-AEFD-F083F791E37D}"/>
              </a:ext>
            </a:extLst>
          </p:cNvPr>
          <p:cNvCxnSpPr>
            <a:cxnSpLocks/>
            <a:stCxn id="3" idx="1"/>
            <a:endCxn id="27" idx="3"/>
          </p:cNvCxnSpPr>
          <p:nvPr/>
        </p:nvCxnSpPr>
        <p:spPr>
          <a:xfrm flipH="1">
            <a:off x="3668598" y="862191"/>
            <a:ext cx="411809" cy="670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DFCC9D2-0B60-474C-8241-CBF108FEA25A}"/>
              </a:ext>
            </a:extLst>
          </p:cNvPr>
          <p:cNvSpPr/>
          <p:nvPr/>
        </p:nvSpPr>
        <p:spPr>
          <a:xfrm>
            <a:off x="2563720" y="3846504"/>
            <a:ext cx="781176" cy="2893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lo:2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10.10.10</a:t>
            </a:r>
            <a:r>
              <a:rPr lang="ru-RU" sz="900" b="1" dirty="0">
                <a:solidFill>
                  <a:schemeClr val="tx1"/>
                </a:solidFill>
              </a:rPr>
              <a:t>.</a:t>
            </a: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433A22-2CAD-42E0-8D63-AAF593903072}"/>
              </a:ext>
            </a:extLst>
          </p:cNvPr>
          <p:cNvSpPr/>
          <p:nvPr/>
        </p:nvSpPr>
        <p:spPr>
          <a:xfrm>
            <a:off x="5233809" y="3846534"/>
            <a:ext cx="781176" cy="289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lo:2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10.10.10</a:t>
            </a:r>
            <a:r>
              <a:rPr lang="ru-RU" sz="900" b="1" dirty="0">
                <a:solidFill>
                  <a:schemeClr val="tx1"/>
                </a:solidFill>
              </a:rPr>
              <a:t>.</a:t>
            </a: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4FD0DA-4C9D-4512-9450-D8EE289FB50F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5624397" y="3601401"/>
            <a:ext cx="806448" cy="2451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BCFC43-E8ED-4AF1-8C82-8FB1DD33E3AD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2291538" y="3601401"/>
            <a:ext cx="662770" cy="2451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50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Армен Матевосян</dc:creator>
  <cp:lastModifiedBy>Армен Матевосян</cp:lastModifiedBy>
  <cp:revision>12</cp:revision>
  <dcterms:created xsi:type="dcterms:W3CDTF">2021-03-24T07:54:07Z</dcterms:created>
  <dcterms:modified xsi:type="dcterms:W3CDTF">2021-03-26T11:23:27Z</dcterms:modified>
</cp:coreProperties>
</file>