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9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2E8-06CF-4E60-8766-CA1CD94B21AB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logo_airp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2" y="764704"/>
            <a:ext cx="2298700" cy="8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LogoCPER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93" y="2464917"/>
            <a:ext cx="839894" cy="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23" y="1867488"/>
            <a:ext cx="1572237" cy="5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s\Desktop\contribu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2987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4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Souweine</dc:creator>
  <cp:lastModifiedBy>Romain Souweine</cp:lastModifiedBy>
  <cp:revision>2</cp:revision>
  <dcterms:created xsi:type="dcterms:W3CDTF">2017-09-26T13:44:57Z</dcterms:created>
  <dcterms:modified xsi:type="dcterms:W3CDTF">2017-09-26T13:50:59Z</dcterms:modified>
</cp:coreProperties>
</file>