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69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77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12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2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88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95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9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8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62E8-06CF-4E60-8766-CA1CD94B21AB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62E8-06CF-4E60-8766-CA1CD94B21AB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949B-80FB-4C1E-AE6F-DECDBE51A3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3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s\Desktop\logo_airp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92" y="764704"/>
            <a:ext cx="2298700" cy="8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s\Desktop\LogoCPER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93" y="2464917"/>
            <a:ext cx="839894" cy="25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s\Desktop\Logo ORE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23" y="1867488"/>
            <a:ext cx="1572237" cy="55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s\Desktop\contributo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2298700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rs\Desktop\Logo ORE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72" y="4509120"/>
            <a:ext cx="1857456" cy="65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rs\Desktop\LogoCPERn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13" y="5172432"/>
            <a:ext cx="2270974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X:\LOGOTHEQUE\LOGOS_ATMOSUD\LOGO ATMOSUD WEB\LOGO ATMOSUD_RVB_WEB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3" b="8164"/>
          <a:stretch/>
        </p:blipFill>
        <p:spPr bwMode="auto">
          <a:xfrm>
            <a:off x="1331640" y="3501008"/>
            <a:ext cx="2090355" cy="84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rs\Desktop\Logo ORE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172" y="4509120"/>
            <a:ext cx="1857456" cy="65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rs\Desktop\LogoCPERn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413" y="5172432"/>
            <a:ext cx="2270974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X:\LOGOTHEQUE\LOGOS_ATMOSUD\LOGO_2019\Logo Atmosud Inspirer O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16" y="3503864"/>
            <a:ext cx="2121401" cy="8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648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Souweine</dc:creator>
  <cp:lastModifiedBy>Romain Souweine</cp:lastModifiedBy>
  <cp:revision>7</cp:revision>
  <dcterms:created xsi:type="dcterms:W3CDTF">2017-09-26T13:44:57Z</dcterms:created>
  <dcterms:modified xsi:type="dcterms:W3CDTF">2019-10-15T10:05:52Z</dcterms:modified>
</cp:coreProperties>
</file>