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9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\Desktop\logo_airp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2" y="764704"/>
            <a:ext cx="2298700" cy="8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\Desktop\LogoCPER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93" y="2464917"/>
            <a:ext cx="839894" cy="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23" y="1867488"/>
            <a:ext cx="1572237" cy="5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s\Desktop\contributo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2987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s\Desktop\logo_airp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22" y="3429000"/>
            <a:ext cx="2087869" cy="7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8" y="4437112"/>
            <a:ext cx="1857456" cy="6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rs\Desktop\LogoCPER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69" y="5100424"/>
            <a:ext cx="2270974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4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Souweine</dc:creator>
  <cp:lastModifiedBy>Romain Souweine</cp:lastModifiedBy>
  <cp:revision>5</cp:revision>
  <dcterms:created xsi:type="dcterms:W3CDTF">2017-09-26T13:44:57Z</dcterms:created>
  <dcterms:modified xsi:type="dcterms:W3CDTF">2017-09-26T14:04:17Z</dcterms:modified>
</cp:coreProperties>
</file>