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98" r:id="rId2"/>
    <p:sldId id="257" r:id="rId3"/>
    <p:sldId id="259" r:id="rId4"/>
    <p:sldId id="372" r:id="rId5"/>
    <p:sldId id="384" r:id="rId6"/>
    <p:sldId id="305" r:id="rId7"/>
    <p:sldId id="303" r:id="rId8"/>
    <p:sldId id="309" r:id="rId9"/>
    <p:sldId id="373" r:id="rId10"/>
    <p:sldId id="370" r:id="rId11"/>
    <p:sldId id="374" r:id="rId12"/>
    <p:sldId id="364" r:id="rId13"/>
    <p:sldId id="375" r:id="rId14"/>
    <p:sldId id="376" r:id="rId15"/>
    <p:sldId id="377" r:id="rId16"/>
    <p:sldId id="379" r:id="rId17"/>
    <p:sldId id="378" r:id="rId18"/>
    <p:sldId id="380" r:id="rId19"/>
    <p:sldId id="348" r:id="rId20"/>
    <p:sldId id="381" r:id="rId21"/>
    <p:sldId id="382" r:id="rId22"/>
    <p:sldId id="383" r:id="rId23"/>
    <p:sldId id="371" r:id="rId24"/>
    <p:sldId id="358" r:id="rId25"/>
    <p:sldId id="359" r:id="rId26"/>
    <p:sldId id="360" r:id="rId27"/>
    <p:sldId id="361" r:id="rId28"/>
    <p:sldId id="294" r:id="rId29"/>
    <p:sldId id="295" r:id="rId30"/>
    <p:sldId id="331" r:id="rId31"/>
    <p:sldId id="332" r:id="rId32"/>
    <p:sldId id="333" r:id="rId33"/>
    <p:sldId id="334" r:id="rId34"/>
    <p:sldId id="335" r:id="rId35"/>
    <p:sldId id="343" r:id="rId36"/>
    <p:sldId id="344" r:id="rId37"/>
  </p:sldIdLst>
  <p:sldSz cx="12195175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8" autoAdjust="0"/>
    <p:restoredTop sz="76848" autoAdjust="0"/>
  </p:normalViewPr>
  <p:slideViewPr>
    <p:cSldViewPr showGuides="1">
      <p:cViewPr varScale="1">
        <p:scale>
          <a:sx n="86" d="100"/>
          <a:sy n="86" d="100"/>
        </p:scale>
        <p:origin x="1208" y="200"/>
      </p:cViewPr>
      <p:guideLst>
        <p:guide orient="horz" pos="2115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</a:defRPr>
            </a:lvl1pPr>
          </a:lstStyle>
          <a:p>
            <a:fld id="{619F85A3-C719-401C-A5F1-B96D04355ADE}" type="datetimeFigureOut">
              <a:rPr lang="zh-CN" altLang="en-US" smtClean="0"/>
              <a:pPr/>
              <a:t>2022/12/15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</a:defRPr>
            </a:lvl1pPr>
          </a:lstStyle>
          <a:p>
            <a:fld id="{F277C1BE-9F85-4ECF-8302-46B14241E72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0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2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TW" altLang="en-US" dirty="0"/>
              <a:t> 只需要使用</a:t>
            </a:r>
            <a:r>
              <a:rPr lang="en-US" altLang="zh-TW" dirty="0"/>
              <a:t>3</a:t>
            </a:r>
            <a:r>
              <a:rPr lang="zh-TW" altLang="en-US" dirty="0"/>
              <a:t>行就能做電腦上的資料儲存</a:t>
            </a:r>
            <a:endParaRPr lang="en-US" altLang="zh-TW" dirty="0"/>
          </a:p>
          <a:p>
            <a:r>
              <a:rPr lang="zh-TW" altLang="en-US" dirty="0"/>
              <a:t>可以看到</a:t>
            </a:r>
            <a:r>
              <a:rPr lang="en-US" altLang="zh-TW" dirty="0"/>
              <a:t>python</a:t>
            </a:r>
            <a:r>
              <a:rPr lang="zh-TW" altLang="en-US" dirty="0"/>
              <a:t>在資料處理上是多方便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CN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CN" dirty="0"/>
              <a:t>Csv</a:t>
            </a:r>
            <a:r>
              <a:rPr lang="zh-TW" altLang="en-US" dirty="0"/>
              <a:t>檔是用 </a:t>
            </a:r>
            <a:r>
              <a:rPr lang="en-US" altLang="zh-TW" dirty="0"/>
              <a:t>,</a:t>
            </a:r>
            <a:r>
              <a:rPr lang="zh-TW" altLang="en-US" dirty="0"/>
              <a:t> 做分格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加法只能在 字串或字串 整數</a:t>
            </a:r>
            <a:r>
              <a:rPr lang="en-US" altLang="zh-TW" dirty="0"/>
              <a:t>+</a:t>
            </a:r>
            <a:r>
              <a:rPr lang="zh-TW" altLang="en-US" dirty="0"/>
              <a:t>整數 </a:t>
            </a:r>
            <a:endParaRPr lang="en-US" altLang="zh-TW" dirty="0"/>
          </a:p>
          <a:p>
            <a:r>
              <a:rPr lang="zh-TW" altLang="en-US" dirty="0"/>
              <a:t>所以像這個例子 </a:t>
            </a:r>
            <a:r>
              <a:rPr lang="en-US" altLang="zh-TW" dirty="0"/>
              <a:t>price</a:t>
            </a:r>
            <a:r>
              <a:rPr lang="zh-TW" altLang="en-US" dirty="0"/>
              <a:t>有時候可能需要做運算 像是打折之類的</a:t>
            </a:r>
            <a:endParaRPr lang="en-US" altLang="zh-TW" dirty="0"/>
          </a:p>
          <a:p>
            <a:r>
              <a:rPr lang="zh-TW" altLang="en-US" dirty="0"/>
              <a:t>你會需要使用</a:t>
            </a:r>
            <a:r>
              <a:rPr lang="en-US" altLang="zh-TW" dirty="0"/>
              <a:t>int(price)</a:t>
            </a:r>
          </a:p>
          <a:p>
            <a:r>
              <a:rPr lang="zh-TW" altLang="en-US" dirty="0"/>
              <a:t>可是在</a:t>
            </a:r>
            <a:r>
              <a:rPr lang="en-US" altLang="zh-TW" dirty="0" err="1"/>
              <a:t>f.write</a:t>
            </a:r>
            <a:r>
              <a:rPr lang="zh-TW" altLang="en-US" dirty="0"/>
              <a:t>的時候就會出錯</a:t>
            </a:r>
            <a:endParaRPr lang="en-US" altLang="zh-TW" dirty="0"/>
          </a:p>
          <a:p>
            <a:r>
              <a:rPr lang="zh-TW" altLang="en-US" dirty="0"/>
              <a:t>這時候就要修改成</a:t>
            </a:r>
            <a:r>
              <a:rPr lang="en-US" altLang="zh-TW" dirty="0" err="1"/>
              <a:t>f.write</a:t>
            </a:r>
            <a:r>
              <a:rPr lang="en-US" altLang="zh-TW" dirty="0"/>
              <a:t>(p[0] + ',’ + str(p[1]) + '\n')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43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f.write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(‘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產品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價格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\n’)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亂碼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寫入和讀取都會牽扯到語言的編碼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檔名 編輯模式 編碼模式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這時候會發現 丟入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sublime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是可以讀取的 但是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excel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卻沒辦法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64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亂碼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寫入和讀取都會牽扯到語言的編碼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檔名 編輯模式 編碼模式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這時候會發現 丟入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sublime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是可以讀取的 但是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excel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卻沒辦法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73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s.strip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(),split(‘,)</a:t>
            </a:r>
          </a:p>
          <a:p>
            <a:pPr fontAlgn="base"/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34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Break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 直接跳出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for loop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了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Continue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跳到下一迴圈了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25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Import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os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作業系統像是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win7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xp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 win10 11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這些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手機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ios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 android </a:t>
            </a: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這些都是作業系統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作業系統類似電腦的系統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舉例 你要在哪裡哪裡辦活動 是不是要和政府申請 要使用場地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檔案就是你想要申請的場地 你要使用這些場地都要跟政府 也就是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來申請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我們的程式權限沒辦法獨自查看檔案在不在 所以必須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import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來跟政府溝通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 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os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中的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path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模組的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isfile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功能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思源黑体 CN Medium" panose="020B0600000000000000" pitchFamily="34" charset="-122"/>
                <a:ea typeface="+mn-ea"/>
                <a:cs typeface="+mn-cs"/>
              </a:rPr>
              <a:t>在去查就好了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29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TW" altLang="en-US" sz="1200" b="0" i="0" kern="1200" dirty="0">
              <a:solidFill>
                <a:schemeClr val="tx1"/>
              </a:solidFill>
              <a:effectLst/>
              <a:latin typeface="思源黑体 CN Medium" panose="020B06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01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 = define</a:t>
            </a:r>
            <a:r>
              <a:rPr lang="zh-TW" altLang="en-US" dirty="0"/>
              <a:t>定義</a:t>
            </a:r>
            <a:endParaRPr lang="en-US" altLang="zh-TW" dirty="0"/>
          </a:p>
          <a:p>
            <a:r>
              <a:rPr lang="zh-TW" altLang="en-US" dirty="0"/>
              <a:t>函式名稱 </a:t>
            </a:r>
            <a:r>
              <a:rPr lang="en-US" altLang="zh-TW" dirty="0"/>
              <a:t>(</a:t>
            </a:r>
            <a:r>
              <a:rPr lang="zh-TW" altLang="en-US" dirty="0"/>
              <a:t>不能用數字開頭 盡量全小寫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zh-TW" altLang="en-US" dirty="0"/>
              <a:t>用途</a:t>
            </a:r>
            <a:endParaRPr lang="en-US" altLang="zh-TW" dirty="0"/>
          </a:p>
          <a:p>
            <a:r>
              <a:rPr lang="zh-TW" altLang="en-US" dirty="0"/>
              <a:t>不斷使用同一個功能</a:t>
            </a:r>
            <a:r>
              <a:rPr lang="en-US" altLang="zh-TW" dirty="0"/>
              <a:t>(</a:t>
            </a:r>
            <a:r>
              <a:rPr lang="zh-TW" altLang="en-US" dirty="0"/>
              <a:t>不斷的重複使用程式碼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增加程式碼的重複使用性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9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把參數當成投幣孔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執行時投幣 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何時使用</a:t>
            </a:r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 err="1"/>
              <a:t>func</a:t>
            </a:r>
            <a:r>
              <a:rPr lang="zh-TW" altLang="en-US" dirty="0"/>
              <a:t>需要</a:t>
            </a:r>
            <a:r>
              <a:rPr lang="en-US" altLang="zh-TW" dirty="0"/>
              <a:t>“</a:t>
            </a:r>
            <a:r>
              <a:rPr lang="zh-TW" altLang="en-US" dirty="0"/>
              <a:t>外部資料時</a:t>
            </a:r>
            <a:r>
              <a:rPr lang="en-US" altLang="zh-TW" dirty="0"/>
              <a:t>”</a:t>
            </a:r>
            <a:r>
              <a:rPr lang="zh-TW" altLang="en-US" dirty="0"/>
              <a:t>我們就會設計投幣孔</a:t>
            </a:r>
            <a:r>
              <a:rPr lang="en-US" altLang="zh-TW" dirty="0"/>
              <a:t>(</a:t>
            </a:r>
            <a:r>
              <a:rPr lang="zh-TW" altLang="en-US" dirty="0"/>
              <a:t>參數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把資料投進</a:t>
            </a:r>
            <a:r>
              <a:rPr lang="en-US" altLang="zh-TW" dirty="0" err="1"/>
              <a:t>func</a:t>
            </a:r>
            <a:r>
              <a:rPr lang="zh-TW" altLang="en-US" dirty="0"/>
              <a:t>裡</a:t>
            </a:r>
            <a:r>
              <a:rPr lang="en-US" altLang="zh-TW" dirty="0"/>
              <a:t>(</a:t>
            </a:r>
            <a:r>
              <a:rPr lang="zh-TW" altLang="en-US" dirty="0"/>
              <a:t>想成販賣機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不建議讓</a:t>
            </a:r>
            <a:r>
              <a:rPr lang="en-US" altLang="zh-TW" dirty="0" err="1"/>
              <a:t>func</a:t>
            </a:r>
            <a:r>
              <a:rPr lang="zh-TW" altLang="en-US" dirty="0"/>
              <a:t>伸手出去拿外面的東西</a:t>
            </a:r>
            <a:r>
              <a:rPr lang="en-US" altLang="zh-TW" dirty="0"/>
              <a:t>)</a:t>
            </a:r>
          </a:p>
          <a:p>
            <a:endParaRPr lang="en-US" altLang="zh-CN" dirty="0"/>
          </a:p>
          <a:p>
            <a:r>
              <a:rPr lang="zh-TW" altLang="en-US" dirty="0"/>
              <a:t>如果</a:t>
            </a:r>
            <a:r>
              <a:rPr lang="en-US" altLang="zh-TW" dirty="0" err="1"/>
              <a:t>func</a:t>
            </a:r>
            <a:r>
              <a:rPr lang="zh-TW" altLang="en-US" dirty="0"/>
              <a:t>有參數就必須給 </a:t>
            </a:r>
            <a:endParaRPr lang="en-US" altLang="zh-TW" dirty="0"/>
          </a:p>
          <a:p>
            <a:r>
              <a:rPr lang="zh-TW" altLang="en-US" dirty="0"/>
              <a:t>頭東西的時候自動是按照參數順序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參數可以有預設值 那就可以不用投</a:t>
            </a:r>
            <a:endParaRPr lang="en-US" altLang="zh-TW" dirty="0"/>
          </a:p>
          <a:p>
            <a:r>
              <a:rPr lang="zh-TW" altLang="en-US" dirty="0"/>
              <a:t>投參數時可以明確指定投給誰</a:t>
            </a:r>
            <a:endParaRPr lang="en-US" altLang="zh-TW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70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zh-TW" altLang="en-US" dirty="0"/>
              <a:t> 吐出結果 吐出飲料 就是回傳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41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76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36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23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11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9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3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30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91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79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Echo </a:t>
            </a:r>
            <a:r>
              <a:rPr lang="zh-TW" altLang="en-US" dirty="0"/>
              <a:t>是</a:t>
            </a:r>
            <a:r>
              <a:rPr lang="en-US" altLang="zh-TW" dirty="0" err="1"/>
              <a:t>Cmd</a:t>
            </a:r>
            <a:r>
              <a:rPr lang="zh-TW" altLang="en-US" dirty="0"/>
              <a:t>的指令 等同</a:t>
            </a:r>
            <a:r>
              <a:rPr lang="en-US" altLang="zh-TW" dirty="0"/>
              <a:t>python </a:t>
            </a:r>
            <a:r>
              <a:rPr lang="zh-TW" altLang="en-US" dirty="0"/>
              <a:t>的 </a:t>
            </a:r>
            <a:r>
              <a:rPr lang="en-US" altLang="zh-TW" dirty="0"/>
              <a:t>print </a:t>
            </a:r>
          </a:p>
          <a:p>
            <a:r>
              <a:rPr lang="zh-TW" altLang="en-US" dirty="0"/>
              <a:t>第一行是將 </a:t>
            </a:r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寫入</a:t>
            </a:r>
            <a:r>
              <a:rPr lang="en-US" altLang="zh-TW" dirty="0"/>
              <a:t>README.md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zh-TW" altLang="en-US" dirty="0"/>
              <a:t>是初始化成一個</a:t>
            </a:r>
            <a:r>
              <a:rPr lang="en-US" altLang="zh-TW" dirty="0"/>
              <a:t>git</a:t>
            </a:r>
            <a:r>
              <a:rPr lang="zh-TW" altLang="en-US" dirty="0"/>
              <a:t>的資料夾</a:t>
            </a:r>
            <a:r>
              <a:rPr lang="en-US" altLang="zh-TW" dirty="0"/>
              <a:t>(</a:t>
            </a:r>
            <a:r>
              <a:rPr lang="zh-TW" altLang="en-US" dirty="0"/>
              <a:t>要勾選隱藏項目</a:t>
            </a:r>
            <a:r>
              <a:rPr lang="en-US" altLang="zh-TW" dirty="0"/>
              <a:t>) </a:t>
            </a:r>
            <a:r>
              <a:rPr lang="zh-TW" altLang="en-US" dirty="0"/>
              <a:t>以後就能做</a:t>
            </a:r>
            <a:r>
              <a:rPr lang="en-US" altLang="zh-TW" dirty="0"/>
              <a:t>git</a:t>
            </a:r>
            <a:r>
              <a:rPr lang="zh-TW" altLang="en-US" dirty="0"/>
              <a:t>的操作了</a:t>
            </a:r>
            <a:endParaRPr lang="en-US" altLang="zh-TW" dirty="0"/>
          </a:p>
          <a:p>
            <a:r>
              <a:rPr lang="en-US" altLang="zh-TW" dirty="0"/>
              <a:t>Git add </a:t>
            </a:r>
            <a:r>
              <a:rPr lang="zh-TW" altLang="en-US" dirty="0"/>
              <a:t>加入</a:t>
            </a:r>
            <a:r>
              <a:rPr lang="en-US" altLang="zh-TW" dirty="0"/>
              <a:t>Readme</a:t>
            </a:r>
            <a:r>
              <a:rPr lang="zh-TW" altLang="en-US" dirty="0"/>
              <a:t>進入追蹤清單 </a:t>
            </a:r>
            <a:r>
              <a:rPr lang="en-US" altLang="zh-TW" dirty="0"/>
              <a:t>(</a:t>
            </a:r>
            <a:r>
              <a:rPr lang="zh-TW" altLang="en-US" dirty="0"/>
              <a:t>只將</a:t>
            </a:r>
            <a:r>
              <a:rPr lang="en-US" altLang="zh-TW" dirty="0"/>
              <a:t>readme</a:t>
            </a:r>
            <a:r>
              <a:rPr lang="zh-TW" altLang="en-US" dirty="0"/>
              <a:t>上傳</a:t>
            </a:r>
            <a:r>
              <a:rPr lang="en-US" altLang="zh-TW" dirty="0"/>
              <a:t> </a:t>
            </a:r>
            <a:r>
              <a:rPr lang="zh-TW" altLang="en-US" dirty="0"/>
              <a:t>加入追蹤清單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Git commit </a:t>
            </a:r>
            <a:r>
              <a:rPr lang="zh-TW" altLang="en-US" dirty="0"/>
              <a:t>加入版本   </a:t>
            </a:r>
            <a:r>
              <a:rPr lang="en-US" altLang="zh-TW" dirty="0"/>
              <a:t>-m =</a:t>
            </a:r>
            <a:r>
              <a:rPr lang="zh-TW" altLang="en-US" dirty="0"/>
              <a:t> </a:t>
            </a:r>
            <a:r>
              <a:rPr lang="en-US" altLang="zh-TW" dirty="0"/>
              <a:t>message </a:t>
            </a:r>
            <a:r>
              <a:rPr lang="zh-TW" altLang="en-US" dirty="0"/>
              <a:t>後面是字串 版本的介紹</a:t>
            </a:r>
            <a:endParaRPr lang="en-US" altLang="zh-TW" dirty="0"/>
          </a:p>
          <a:p>
            <a:r>
              <a:rPr lang="en-US" altLang="zh-TW" dirty="0"/>
              <a:t>Git remote add origin </a:t>
            </a:r>
            <a:r>
              <a:rPr lang="zh-TW" altLang="en-US" dirty="0"/>
              <a:t>簡單來說把電腦的資料夾跟網路上</a:t>
            </a:r>
            <a:r>
              <a:rPr lang="en-US" altLang="zh-TW" dirty="0" err="1"/>
              <a:t>github</a:t>
            </a:r>
            <a:r>
              <a:rPr lang="zh-TW" altLang="en-US" dirty="0"/>
              <a:t>的資料夾連結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85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14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92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65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3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9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3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6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80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# p = []</a:t>
            </a:r>
          </a:p>
          <a:p>
            <a:r>
              <a:rPr lang="en-US" altLang="zh-CN" dirty="0"/>
              <a:t>	# </a:t>
            </a:r>
            <a:r>
              <a:rPr lang="en-US" altLang="zh-CN" dirty="0" err="1"/>
              <a:t>p.append</a:t>
            </a:r>
            <a:r>
              <a:rPr lang="en-US" altLang="zh-CN" dirty="0"/>
              <a:t>(name)</a:t>
            </a:r>
          </a:p>
          <a:p>
            <a:r>
              <a:rPr lang="en-US" altLang="zh-CN" dirty="0"/>
              <a:t>	# </a:t>
            </a:r>
            <a:r>
              <a:rPr lang="en-US" altLang="zh-CN" dirty="0" err="1"/>
              <a:t>p.append</a:t>
            </a:r>
            <a:r>
              <a:rPr lang="en-US" altLang="zh-CN" dirty="0"/>
              <a:t>(price)</a:t>
            </a:r>
          </a:p>
          <a:p>
            <a:r>
              <a:rPr lang="en-US" altLang="zh-CN" dirty="0"/>
              <a:t>	#</a:t>
            </a:r>
            <a:r>
              <a:rPr lang="en-US" altLang="zh-CN" dirty="0" err="1"/>
              <a:t>products.append</a:t>
            </a:r>
            <a:r>
              <a:rPr lang="en-US" altLang="zh-CN" dirty="0"/>
              <a:t>(p)</a:t>
            </a:r>
          </a:p>
          <a:p>
            <a:r>
              <a:rPr lang="en-US" altLang="zh-CN" dirty="0"/>
              <a:t>--</a:t>
            </a:r>
          </a:p>
          <a:p>
            <a:r>
              <a:rPr lang="en-US" altLang="zh-CN" dirty="0"/>
              <a:t>	p = [name, price]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products.append</a:t>
            </a:r>
            <a:r>
              <a:rPr lang="en-US" altLang="zh-CN" dirty="0"/>
              <a:t>(p)</a:t>
            </a:r>
          </a:p>
          <a:p>
            <a:r>
              <a:rPr lang="en-US" altLang="zh-CN" dirty="0"/>
              <a:t>--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products.append</a:t>
            </a:r>
            <a:r>
              <a:rPr lang="en-US" altLang="zh-CN" dirty="0"/>
              <a:t>([name, price])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3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3C2D4298-6A56-4DCC-A479-324C0AE07B68}" type="datetimeFigureOut">
              <a:rPr lang="zh-CN" altLang="en-US" smtClean="0"/>
              <a:pPr/>
              <a:t>2022/12/15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B978DF28-7253-406C-B679-86F6FD63E4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22069" y="158750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認識</a:t>
            </a:r>
            <a:r>
              <a:rPr lang="en-US" altLang="zh-TW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Python 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194860" y="3625330"/>
            <a:ext cx="6595019" cy="5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TW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講師</a:t>
            </a:r>
            <a:r>
              <a:rPr lang="en-US" altLang="zh-TW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</a:t>
            </a:r>
            <a:r>
              <a:rPr lang="zh-TW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陳重瑜 </a:t>
            </a:r>
            <a:endParaRPr lang="zh-CN" altLang="zh-CN" sz="1800" b="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3268" y="4261357"/>
            <a:ext cx="3258739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5400000">
            <a:off x="6123706" y="738585"/>
            <a:ext cx="6867526" cy="5335588"/>
            <a:chOff x="5350741" y="1588"/>
            <a:chExt cx="6867526" cy="5335588"/>
          </a:xfrm>
          <a:solidFill>
            <a:srgbClr val="0070C0">
              <a:alpha val="41961"/>
            </a:srgbClr>
          </a:solidFill>
        </p:grpSpPr>
        <p:grpSp>
          <p:nvGrpSpPr>
            <p:cNvPr id="192" name="Group 352"/>
            <p:cNvGrpSpPr/>
            <p:nvPr/>
          </p:nvGrpSpPr>
          <p:grpSpPr>
            <a:xfrm>
              <a:off x="5868266" y="1588"/>
              <a:ext cx="6350001" cy="4414837"/>
              <a:chOff x="5207000" y="1588"/>
              <a:chExt cx="6350001" cy="4414837"/>
            </a:xfrm>
            <a:grpFill/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8974138" y="2708275"/>
                <a:ext cx="369888" cy="352425"/>
              </a:xfrm>
              <a:custGeom>
                <a:avLst/>
                <a:gdLst>
                  <a:gd name="T0" fmla="*/ 145 w 164"/>
                  <a:gd name="T1" fmla="*/ 34 h 156"/>
                  <a:gd name="T2" fmla="*/ 147 w 164"/>
                  <a:gd name="T3" fmla="*/ 100 h 156"/>
                  <a:gd name="T4" fmla="*/ 144 w 164"/>
                  <a:gd name="T5" fmla="*/ 103 h 156"/>
                  <a:gd name="T6" fmla="*/ 135 w 164"/>
                  <a:gd name="T7" fmla="*/ 101 h 156"/>
                  <a:gd name="T8" fmla="*/ 117 w 164"/>
                  <a:gd name="T9" fmla="*/ 108 h 156"/>
                  <a:gd name="T10" fmla="*/ 117 w 164"/>
                  <a:gd name="T11" fmla="*/ 143 h 156"/>
                  <a:gd name="T12" fmla="*/ 135 w 164"/>
                  <a:gd name="T13" fmla="*/ 151 h 156"/>
                  <a:gd name="T14" fmla="*/ 160 w 164"/>
                  <a:gd name="T15" fmla="*/ 126 h 156"/>
                  <a:gd name="T16" fmla="*/ 160 w 164"/>
                  <a:gd name="T17" fmla="*/ 37 h 156"/>
                  <a:gd name="T18" fmla="*/ 145 w 164"/>
                  <a:gd name="T19" fmla="*/ 5 h 156"/>
                  <a:gd name="T20" fmla="*/ 82 w 164"/>
                  <a:gd name="T21" fmla="*/ 0 h 156"/>
                  <a:gd name="T22" fmla="*/ 162 w 164"/>
                  <a:gd name="T23" fmla="*/ 0 h 156"/>
                  <a:gd name="T24" fmla="*/ 164 w 164"/>
                  <a:gd name="T25" fmla="*/ 37 h 156"/>
                  <a:gd name="T26" fmla="*/ 164 w 164"/>
                  <a:gd name="T27" fmla="*/ 126 h 156"/>
                  <a:gd name="T28" fmla="*/ 156 w 164"/>
                  <a:gd name="T29" fmla="*/ 147 h 156"/>
                  <a:gd name="T30" fmla="*/ 114 w 164"/>
                  <a:gd name="T31" fmla="*/ 147 h 156"/>
                  <a:gd name="T32" fmla="*/ 105 w 164"/>
                  <a:gd name="T33" fmla="*/ 126 h 156"/>
                  <a:gd name="T34" fmla="*/ 114 w 164"/>
                  <a:gd name="T35" fmla="*/ 105 h 156"/>
                  <a:gd name="T36" fmla="*/ 114 w 164"/>
                  <a:gd name="T37" fmla="*/ 105 h 156"/>
                  <a:gd name="T38" fmla="*/ 140 w 164"/>
                  <a:gd name="T39" fmla="*/ 97 h 156"/>
                  <a:gd name="T40" fmla="*/ 142 w 164"/>
                  <a:gd name="T41" fmla="*/ 39 h 156"/>
                  <a:gd name="T42" fmla="*/ 82 w 164"/>
                  <a:gd name="T43" fmla="*/ 34 h 156"/>
                  <a:gd name="T44" fmla="*/ 47 w 164"/>
                  <a:gd name="T45" fmla="*/ 144 h 156"/>
                  <a:gd name="T46" fmla="*/ 54 w 164"/>
                  <a:gd name="T47" fmla="*/ 126 h 156"/>
                  <a:gd name="T48" fmla="*/ 54 w 164"/>
                  <a:gd name="T49" fmla="*/ 37 h 156"/>
                  <a:gd name="T50" fmla="*/ 82 w 164"/>
                  <a:gd name="T51" fmla="*/ 34 h 156"/>
                  <a:gd name="T52" fmla="*/ 59 w 164"/>
                  <a:gd name="T53" fmla="*/ 39 h 156"/>
                  <a:gd name="T54" fmla="*/ 59 w 164"/>
                  <a:gd name="T55" fmla="*/ 126 h 156"/>
                  <a:gd name="T56" fmla="*/ 50 w 164"/>
                  <a:gd name="T57" fmla="*/ 147 h 156"/>
                  <a:gd name="T58" fmla="*/ 29 w 164"/>
                  <a:gd name="T59" fmla="*/ 156 h 156"/>
                  <a:gd name="T60" fmla="*/ 0 w 164"/>
                  <a:gd name="T61" fmla="*/ 126 h 156"/>
                  <a:gd name="T62" fmla="*/ 29 w 164"/>
                  <a:gd name="T63" fmla="*/ 96 h 156"/>
                  <a:gd name="T64" fmla="*/ 37 w 164"/>
                  <a:gd name="T65" fmla="*/ 97 h 156"/>
                  <a:gd name="T66" fmla="*/ 37 w 164"/>
                  <a:gd name="T67" fmla="*/ 2 h 156"/>
                  <a:gd name="T68" fmla="*/ 57 w 164"/>
                  <a:gd name="T69" fmla="*/ 0 h 156"/>
                  <a:gd name="T70" fmla="*/ 82 w 164"/>
                  <a:gd name="T71" fmla="*/ 5 h 156"/>
                  <a:gd name="T72" fmla="*/ 42 w 164"/>
                  <a:gd name="T73" fmla="*/ 5 h 156"/>
                  <a:gd name="T74" fmla="*/ 42 w 164"/>
                  <a:gd name="T75" fmla="*/ 100 h 156"/>
                  <a:gd name="T76" fmla="*/ 39 w 164"/>
                  <a:gd name="T77" fmla="*/ 103 h 156"/>
                  <a:gd name="T78" fmla="*/ 29 w 164"/>
                  <a:gd name="T79" fmla="*/ 101 h 156"/>
                  <a:gd name="T80" fmla="*/ 4 w 164"/>
                  <a:gd name="T81" fmla="*/ 126 h 156"/>
                  <a:gd name="T82" fmla="*/ 29 w 164"/>
                  <a:gd name="T83" fmla="*/ 15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4" h="156">
                    <a:moveTo>
                      <a:pt x="82" y="34"/>
                    </a:moveTo>
                    <a:cubicBezTo>
                      <a:pt x="145" y="34"/>
                      <a:pt x="145" y="34"/>
                      <a:pt x="145" y="34"/>
                    </a:cubicBezTo>
                    <a:cubicBezTo>
                      <a:pt x="146" y="34"/>
                      <a:pt x="147" y="36"/>
                      <a:pt x="147" y="37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2"/>
                      <a:pt x="146" y="103"/>
                      <a:pt x="145" y="103"/>
                    </a:cubicBezTo>
                    <a:cubicBezTo>
                      <a:pt x="144" y="103"/>
                      <a:pt x="144" y="103"/>
                      <a:pt x="144" y="103"/>
                    </a:cubicBezTo>
                    <a:cubicBezTo>
                      <a:pt x="142" y="102"/>
                      <a:pt x="141" y="102"/>
                      <a:pt x="139" y="101"/>
                    </a:cubicBezTo>
                    <a:cubicBezTo>
                      <a:pt x="138" y="101"/>
                      <a:pt x="136" y="101"/>
                      <a:pt x="135" y="101"/>
                    </a:cubicBezTo>
                    <a:cubicBezTo>
                      <a:pt x="128" y="101"/>
                      <a:pt x="121" y="104"/>
                      <a:pt x="117" y="108"/>
                    </a:cubicBezTo>
                    <a:cubicBezTo>
                      <a:pt x="117" y="108"/>
                      <a:pt x="117" y="108"/>
                      <a:pt x="117" y="108"/>
                    </a:cubicBezTo>
                    <a:cubicBezTo>
                      <a:pt x="112" y="113"/>
                      <a:pt x="110" y="119"/>
                      <a:pt x="110" y="126"/>
                    </a:cubicBezTo>
                    <a:cubicBezTo>
                      <a:pt x="110" y="133"/>
                      <a:pt x="112" y="139"/>
                      <a:pt x="117" y="143"/>
                    </a:cubicBezTo>
                    <a:cubicBezTo>
                      <a:pt x="117" y="144"/>
                      <a:pt x="117" y="144"/>
                      <a:pt x="117" y="144"/>
                    </a:cubicBezTo>
                    <a:cubicBezTo>
                      <a:pt x="122" y="148"/>
                      <a:pt x="128" y="151"/>
                      <a:pt x="135" y="151"/>
                    </a:cubicBezTo>
                    <a:cubicBezTo>
                      <a:pt x="142" y="151"/>
                      <a:pt x="148" y="148"/>
                      <a:pt x="152" y="143"/>
                    </a:cubicBezTo>
                    <a:cubicBezTo>
                      <a:pt x="157" y="139"/>
                      <a:pt x="160" y="133"/>
                      <a:pt x="160" y="126"/>
                    </a:cubicBezTo>
                    <a:cubicBezTo>
                      <a:pt x="160" y="126"/>
                      <a:pt x="160" y="126"/>
                      <a:pt x="160" y="12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5"/>
                      <a:pt x="160" y="5"/>
                      <a:pt x="160" y="5"/>
                    </a:cubicBezTo>
                    <a:cubicBezTo>
                      <a:pt x="145" y="5"/>
                      <a:pt x="145" y="5"/>
                      <a:pt x="145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3" y="0"/>
                      <a:pt x="164" y="1"/>
                      <a:pt x="164" y="2"/>
                    </a:cubicBezTo>
                    <a:cubicBezTo>
                      <a:pt x="164" y="37"/>
                      <a:pt x="164" y="37"/>
                      <a:pt x="164" y="37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34"/>
                      <a:pt x="161" y="141"/>
                      <a:pt x="156" y="147"/>
                    </a:cubicBezTo>
                    <a:cubicBezTo>
                      <a:pt x="150" y="152"/>
                      <a:pt x="143" y="156"/>
                      <a:pt x="135" y="156"/>
                    </a:cubicBezTo>
                    <a:cubicBezTo>
                      <a:pt x="126" y="156"/>
                      <a:pt x="119" y="152"/>
                      <a:pt x="114" y="147"/>
                    </a:cubicBezTo>
                    <a:cubicBezTo>
                      <a:pt x="114" y="147"/>
                      <a:pt x="114" y="147"/>
                      <a:pt x="114" y="147"/>
                    </a:cubicBezTo>
                    <a:cubicBezTo>
                      <a:pt x="108" y="141"/>
                      <a:pt x="105" y="134"/>
                      <a:pt x="105" y="126"/>
                    </a:cubicBezTo>
                    <a:cubicBezTo>
                      <a:pt x="105" y="118"/>
                      <a:pt x="108" y="110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9" y="99"/>
                      <a:pt x="126" y="96"/>
                      <a:pt x="135" y="96"/>
                    </a:cubicBezTo>
                    <a:cubicBezTo>
                      <a:pt x="137" y="96"/>
                      <a:pt x="138" y="96"/>
                      <a:pt x="140" y="97"/>
                    </a:cubicBezTo>
                    <a:cubicBezTo>
                      <a:pt x="141" y="97"/>
                      <a:pt x="142" y="97"/>
                      <a:pt x="142" y="97"/>
                    </a:cubicBezTo>
                    <a:cubicBezTo>
                      <a:pt x="142" y="39"/>
                      <a:pt x="142" y="39"/>
                      <a:pt x="142" y="39"/>
                    </a:cubicBezTo>
                    <a:cubicBezTo>
                      <a:pt x="82" y="39"/>
                      <a:pt x="82" y="39"/>
                      <a:pt x="82" y="39"/>
                    </a:cubicBezTo>
                    <a:lnTo>
                      <a:pt x="82" y="34"/>
                    </a:lnTo>
                    <a:close/>
                    <a:moveTo>
                      <a:pt x="29" y="151"/>
                    </a:moveTo>
                    <a:cubicBezTo>
                      <a:pt x="36" y="151"/>
                      <a:pt x="43" y="148"/>
                      <a:pt x="47" y="144"/>
                    </a:cubicBezTo>
                    <a:cubicBezTo>
                      <a:pt x="47" y="143"/>
                      <a:pt x="47" y="143"/>
                      <a:pt x="47" y="143"/>
                    </a:cubicBezTo>
                    <a:cubicBezTo>
                      <a:pt x="52" y="139"/>
                      <a:pt x="54" y="133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6"/>
                      <a:pt x="55" y="34"/>
                      <a:pt x="57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34"/>
                      <a:pt x="56" y="141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45" y="152"/>
                      <a:pt x="38" y="156"/>
                      <a:pt x="29" y="156"/>
                    </a:cubicBezTo>
                    <a:cubicBezTo>
                      <a:pt x="21" y="156"/>
                      <a:pt x="14" y="152"/>
                      <a:pt x="8" y="147"/>
                    </a:cubicBezTo>
                    <a:cubicBezTo>
                      <a:pt x="3" y="141"/>
                      <a:pt x="0" y="134"/>
                      <a:pt x="0" y="126"/>
                    </a:cubicBezTo>
                    <a:cubicBezTo>
                      <a:pt x="0" y="118"/>
                      <a:pt x="3" y="110"/>
                      <a:pt x="8" y="105"/>
                    </a:cubicBezTo>
                    <a:cubicBezTo>
                      <a:pt x="14" y="99"/>
                      <a:pt x="21" y="96"/>
                      <a:pt x="29" y="96"/>
                    </a:cubicBezTo>
                    <a:cubicBezTo>
                      <a:pt x="31" y="96"/>
                      <a:pt x="33" y="96"/>
                      <a:pt x="35" y="97"/>
                    </a:cubicBezTo>
                    <a:cubicBezTo>
                      <a:pt x="36" y="97"/>
                      <a:pt x="36" y="97"/>
                      <a:pt x="37" y="9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8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100"/>
                      <a:pt x="42" y="100"/>
                      <a:pt x="42" y="100"/>
                    </a:cubicBezTo>
                    <a:cubicBezTo>
                      <a:pt x="42" y="102"/>
                      <a:pt x="41" y="103"/>
                      <a:pt x="40" y="103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7" y="102"/>
                      <a:pt x="36" y="102"/>
                      <a:pt x="34" y="101"/>
                    </a:cubicBezTo>
                    <a:cubicBezTo>
                      <a:pt x="33" y="101"/>
                      <a:pt x="31" y="101"/>
                      <a:pt x="29" y="101"/>
                    </a:cubicBezTo>
                    <a:cubicBezTo>
                      <a:pt x="23" y="101"/>
                      <a:pt x="16" y="104"/>
                      <a:pt x="12" y="108"/>
                    </a:cubicBezTo>
                    <a:cubicBezTo>
                      <a:pt x="7" y="113"/>
                      <a:pt x="4" y="119"/>
                      <a:pt x="4" y="126"/>
                    </a:cubicBezTo>
                    <a:cubicBezTo>
                      <a:pt x="4" y="133"/>
                      <a:pt x="7" y="139"/>
                      <a:pt x="12" y="143"/>
                    </a:cubicBezTo>
                    <a:cubicBezTo>
                      <a:pt x="16" y="148"/>
                      <a:pt x="23" y="151"/>
                      <a:pt x="29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4" name="Freeform 20"/>
              <p:cNvSpPr>
                <a:spLocks noEditPoints="1"/>
              </p:cNvSpPr>
              <p:nvPr/>
            </p:nvSpPr>
            <p:spPr bwMode="auto">
              <a:xfrm>
                <a:off x="7943851" y="2947988"/>
                <a:ext cx="244475" cy="257175"/>
              </a:xfrm>
              <a:custGeom>
                <a:avLst/>
                <a:gdLst>
                  <a:gd name="T0" fmla="*/ 54 w 108"/>
                  <a:gd name="T1" fmla="*/ 108 h 114"/>
                  <a:gd name="T2" fmla="*/ 54 w 108"/>
                  <a:gd name="T3" fmla="*/ 108 h 114"/>
                  <a:gd name="T4" fmla="*/ 100 w 108"/>
                  <a:gd name="T5" fmla="*/ 50 h 114"/>
                  <a:gd name="T6" fmla="*/ 87 w 108"/>
                  <a:gd name="T7" fmla="*/ 50 h 114"/>
                  <a:gd name="T8" fmla="*/ 85 w 108"/>
                  <a:gd name="T9" fmla="*/ 48 h 114"/>
                  <a:gd name="T10" fmla="*/ 85 w 108"/>
                  <a:gd name="T11" fmla="*/ 4 h 114"/>
                  <a:gd name="T12" fmla="*/ 54 w 108"/>
                  <a:gd name="T13" fmla="*/ 4 h 114"/>
                  <a:gd name="T14" fmla="*/ 54 w 108"/>
                  <a:gd name="T15" fmla="*/ 0 h 114"/>
                  <a:gd name="T16" fmla="*/ 87 w 108"/>
                  <a:gd name="T17" fmla="*/ 0 h 114"/>
                  <a:gd name="T18" fmla="*/ 90 w 108"/>
                  <a:gd name="T19" fmla="*/ 2 h 114"/>
                  <a:gd name="T20" fmla="*/ 90 w 108"/>
                  <a:gd name="T21" fmla="*/ 45 h 114"/>
                  <a:gd name="T22" fmla="*/ 105 w 108"/>
                  <a:gd name="T23" fmla="*/ 45 h 114"/>
                  <a:gd name="T24" fmla="*/ 105 w 108"/>
                  <a:gd name="T25" fmla="*/ 45 h 114"/>
                  <a:gd name="T26" fmla="*/ 107 w 108"/>
                  <a:gd name="T27" fmla="*/ 46 h 114"/>
                  <a:gd name="T28" fmla="*/ 107 w 108"/>
                  <a:gd name="T29" fmla="*/ 49 h 114"/>
                  <a:gd name="T30" fmla="*/ 56 w 108"/>
                  <a:gd name="T31" fmla="*/ 113 h 114"/>
                  <a:gd name="T32" fmla="*/ 55 w 108"/>
                  <a:gd name="T33" fmla="*/ 113 h 114"/>
                  <a:gd name="T34" fmla="*/ 54 w 108"/>
                  <a:gd name="T35" fmla="*/ 114 h 114"/>
                  <a:gd name="T36" fmla="*/ 54 w 108"/>
                  <a:gd name="T37" fmla="*/ 108 h 114"/>
                  <a:gd name="T38" fmla="*/ 20 w 108"/>
                  <a:gd name="T39" fmla="*/ 50 h 114"/>
                  <a:gd name="T40" fmla="*/ 8 w 108"/>
                  <a:gd name="T41" fmla="*/ 50 h 114"/>
                  <a:gd name="T42" fmla="*/ 54 w 108"/>
                  <a:gd name="T43" fmla="*/ 108 h 114"/>
                  <a:gd name="T44" fmla="*/ 54 w 108"/>
                  <a:gd name="T45" fmla="*/ 114 h 114"/>
                  <a:gd name="T46" fmla="*/ 52 w 108"/>
                  <a:gd name="T47" fmla="*/ 113 h 114"/>
                  <a:gd name="T48" fmla="*/ 1 w 108"/>
                  <a:gd name="T49" fmla="*/ 50 h 114"/>
                  <a:gd name="T50" fmla="*/ 0 w 108"/>
                  <a:gd name="T51" fmla="*/ 48 h 114"/>
                  <a:gd name="T52" fmla="*/ 3 w 108"/>
                  <a:gd name="T53" fmla="*/ 45 h 114"/>
                  <a:gd name="T54" fmla="*/ 18 w 108"/>
                  <a:gd name="T55" fmla="*/ 45 h 114"/>
                  <a:gd name="T56" fmla="*/ 18 w 108"/>
                  <a:gd name="T57" fmla="*/ 2 h 114"/>
                  <a:gd name="T58" fmla="*/ 20 w 108"/>
                  <a:gd name="T59" fmla="*/ 0 h 114"/>
                  <a:gd name="T60" fmla="*/ 54 w 108"/>
                  <a:gd name="T61" fmla="*/ 0 h 114"/>
                  <a:gd name="T62" fmla="*/ 54 w 108"/>
                  <a:gd name="T63" fmla="*/ 4 h 114"/>
                  <a:gd name="T64" fmla="*/ 23 w 108"/>
                  <a:gd name="T65" fmla="*/ 4 h 114"/>
                  <a:gd name="T66" fmla="*/ 23 w 108"/>
                  <a:gd name="T67" fmla="*/ 48 h 114"/>
                  <a:gd name="T68" fmla="*/ 20 w 108"/>
                  <a:gd name="T69" fmla="*/ 5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" h="114">
                    <a:moveTo>
                      <a:pt x="54" y="108"/>
                    </a:moveTo>
                    <a:cubicBezTo>
                      <a:pt x="54" y="108"/>
                      <a:pt x="54" y="108"/>
                      <a:pt x="54" y="108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6" y="50"/>
                      <a:pt x="85" y="49"/>
                      <a:pt x="85" y="48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0" y="1"/>
                      <a:pt x="90" y="2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6" y="45"/>
                      <a:pt x="106" y="46"/>
                      <a:pt x="107" y="46"/>
                    </a:cubicBezTo>
                    <a:cubicBezTo>
                      <a:pt x="108" y="47"/>
                      <a:pt x="108" y="48"/>
                      <a:pt x="107" y="49"/>
                    </a:cubicBezTo>
                    <a:cubicBezTo>
                      <a:pt x="56" y="113"/>
                      <a:pt x="56" y="113"/>
                      <a:pt x="56" y="113"/>
                    </a:cubicBezTo>
                    <a:cubicBezTo>
                      <a:pt x="56" y="113"/>
                      <a:pt x="55" y="113"/>
                      <a:pt x="55" y="113"/>
                    </a:cubicBezTo>
                    <a:cubicBezTo>
                      <a:pt x="55" y="114"/>
                      <a:pt x="54" y="114"/>
                      <a:pt x="54" y="114"/>
                    </a:cubicBezTo>
                    <a:lnTo>
                      <a:pt x="54" y="108"/>
                    </a:lnTo>
                    <a:close/>
                    <a:moveTo>
                      <a:pt x="20" y="50"/>
                    </a:moveTo>
                    <a:cubicBezTo>
                      <a:pt x="8" y="50"/>
                      <a:pt x="8" y="50"/>
                      <a:pt x="8" y="50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14"/>
                      <a:pt x="54" y="114"/>
                      <a:pt x="54" y="114"/>
                    </a:cubicBezTo>
                    <a:cubicBezTo>
                      <a:pt x="53" y="114"/>
                      <a:pt x="52" y="114"/>
                      <a:pt x="52" y="11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49"/>
                      <a:pt x="0" y="49"/>
                      <a:pt x="0" y="48"/>
                    </a:cubicBezTo>
                    <a:cubicBezTo>
                      <a:pt x="0" y="47"/>
                      <a:pt x="1" y="45"/>
                      <a:pt x="3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3" y="49"/>
                      <a:pt x="22" y="50"/>
                      <a:pt x="20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5" name="Freeform 21"/>
              <p:cNvSpPr>
                <a:spLocks noEditPoints="1"/>
              </p:cNvSpPr>
              <p:nvPr/>
            </p:nvSpPr>
            <p:spPr bwMode="auto">
              <a:xfrm>
                <a:off x="9148763" y="3155950"/>
                <a:ext cx="365125" cy="366713"/>
              </a:xfrm>
              <a:custGeom>
                <a:avLst/>
                <a:gdLst>
                  <a:gd name="T0" fmla="*/ 135 w 162"/>
                  <a:gd name="T1" fmla="*/ 135 h 162"/>
                  <a:gd name="T2" fmla="*/ 135 w 162"/>
                  <a:gd name="T3" fmla="*/ 27 h 162"/>
                  <a:gd name="T4" fmla="*/ 81 w 162"/>
                  <a:gd name="T5" fmla="*/ 0 h 162"/>
                  <a:gd name="T6" fmla="*/ 162 w 162"/>
                  <a:gd name="T7" fmla="*/ 81 h 162"/>
                  <a:gd name="T8" fmla="*/ 81 w 162"/>
                  <a:gd name="T9" fmla="*/ 162 h 162"/>
                  <a:gd name="T10" fmla="*/ 81 w 162"/>
                  <a:gd name="T11" fmla="*/ 147 h 162"/>
                  <a:gd name="T12" fmla="*/ 146 w 162"/>
                  <a:gd name="T13" fmla="*/ 81 h 162"/>
                  <a:gd name="T14" fmla="*/ 111 w 162"/>
                  <a:gd name="T15" fmla="*/ 23 h 162"/>
                  <a:gd name="T16" fmla="*/ 101 w 162"/>
                  <a:gd name="T17" fmla="*/ 36 h 162"/>
                  <a:gd name="T18" fmla="*/ 122 w 162"/>
                  <a:gd name="T19" fmla="*/ 56 h 162"/>
                  <a:gd name="T20" fmla="*/ 115 w 162"/>
                  <a:gd name="T21" fmla="*/ 115 h 162"/>
                  <a:gd name="T22" fmla="*/ 81 w 162"/>
                  <a:gd name="T23" fmla="*/ 134 h 162"/>
                  <a:gd name="T24" fmla="*/ 133 w 162"/>
                  <a:gd name="T25" fmla="*/ 81 h 162"/>
                  <a:gd name="T26" fmla="*/ 107 w 162"/>
                  <a:gd name="T27" fmla="*/ 36 h 162"/>
                  <a:gd name="T28" fmla="*/ 133 w 162"/>
                  <a:gd name="T29" fmla="*/ 49 h 162"/>
                  <a:gd name="T30" fmla="*/ 124 w 162"/>
                  <a:gd name="T31" fmla="*/ 124 h 162"/>
                  <a:gd name="T32" fmla="*/ 81 w 162"/>
                  <a:gd name="T33" fmla="*/ 147 h 162"/>
                  <a:gd name="T34" fmla="*/ 88 w 162"/>
                  <a:gd name="T35" fmla="*/ 83 h 162"/>
                  <a:gd name="T36" fmla="*/ 90 w 162"/>
                  <a:gd name="T37" fmla="*/ 12 h 162"/>
                  <a:gd name="T38" fmla="*/ 81 w 162"/>
                  <a:gd name="T39" fmla="*/ 9 h 162"/>
                  <a:gd name="T40" fmla="*/ 85 w 162"/>
                  <a:gd name="T41" fmla="*/ 14 h 162"/>
                  <a:gd name="T42" fmla="*/ 81 w 162"/>
                  <a:gd name="T43" fmla="*/ 79 h 162"/>
                  <a:gd name="T44" fmla="*/ 81 w 162"/>
                  <a:gd name="T45" fmla="*/ 5 h 162"/>
                  <a:gd name="T46" fmla="*/ 5 w 162"/>
                  <a:gd name="T47" fmla="*/ 81 h 162"/>
                  <a:gd name="T48" fmla="*/ 81 w 162"/>
                  <a:gd name="T49" fmla="*/ 157 h 162"/>
                  <a:gd name="T50" fmla="*/ 24 w 162"/>
                  <a:gd name="T51" fmla="*/ 139 h 162"/>
                  <a:gd name="T52" fmla="*/ 24 w 162"/>
                  <a:gd name="T53" fmla="*/ 24 h 162"/>
                  <a:gd name="T54" fmla="*/ 81 w 162"/>
                  <a:gd name="T55" fmla="*/ 5 h 162"/>
                  <a:gd name="T56" fmla="*/ 74 w 162"/>
                  <a:gd name="T57" fmla="*/ 9 h 162"/>
                  <a:gd name="T58" fmla="*/ 72 w 162"/>
                  <a:gd name="T59" fmla="*/ 81 h 162"/>
                  <a:gd name="T60" fmla="*/ 81 w 162"/>
                  <a:gd name="T61" fmla="*/ 83 h 162"/>
                  <a:gd name="T62" fmla="*/ 77 w 162"/>
                  <a:gd name="T63" fmla="*/ 79 h 162"/>
                  <a:gd name="T64" fmla="*/ 81 w 162"/>
                  <a:gd name="T65" fmla="*/ 14 h 162"/>
                  <a:gd name="T66" fmla="*/ 81 w 162"/>
                  <a:gd name="T67" fmla="*/ 129 h 162"/>
                  <a:gd name="T68" fmla="*/ 33 w 162"/>
                  <a:gd name="T69" fmla="*/ 81 h 162"/>
                  <a:gd name="T70" fmla="*/ 40 w 162"/>
                  <a:gd name="T71" fmla="*/ 56 h 162"/>
                  <a:gd name="T72" fmla="*/ 61 w 162"/>
                  <a:gd name="T73" fmla="*/ 36 h 162"/>
                  <a:gd name="T74" fmla="*/ 51 w 162"/>
                  <a:gd name="T75" fmla="*/ 23 h 162"/>
                  <a:gd name="T76" fmla="*/ 16 w 162"/>
                  <a:gd name="T77" fmla="*/ 81 h 162"/>
                  <a:gd name="T78" fmla="*/ 81 w 162"/>
                  <a:gd name="T79" fmla="*/ 147 h 162"/>
                  <a:gd name="T80" fmla="*/ 38 w 162"/>
                  <a:gd name="T81" fmla="*/ 124 h 162"/>
                  <a:gd name="T82" fmla="*/ 29 w 162"/>
                  <a:gd name="T83" fmla="*/ 49 h 162"/>
                  <a:gd name="T84" fmla="*/ 55 w 162"/>
                  <a:gd name="T85" fmla="*/ 36 h 162"/>
                  <a:gd name="T86" fmla="*/ 36 w 162"/>
                  <a:gd name="T87" fmla="*/ 54 h 162"/>
                  <a:gd name="T88" fmla="*/ 44 w 162"/>
                  <a:gd name="T89" fmla="*/ 118 h 162"/>
                  <a:gd name="T90" fmla="*/ 81 w 162"/>
                  <a:gd name="T91" fmla="*/ 12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2" h="162">
                    <a:moveTo>
                      <a:pt x="81" y="157"/>
                    </a:moveTo>
                    <a:cubicBezTo>
                      <a:pt x="102" y="157"/>
                      <a:pt x="121" y="149"/>
                      <a:pt x="135" y="135"/>
                    </a:cubicBezTo>
                    <a:cubicBezTo>
                      <a:pt x="149" y="121"/>
                      <a:pt x="157" y="102"/>
                      <a:pt x="157" y="81"/>
                    </a:cubicBezTo>
                    <a:cubicBezTo>
                      <a:pt x="157" y="60"/>
                      <a:pt x="149" y="41"/>
                      <a:pt x="135" y="27"/>
                    </a:cubicBezTo>
                    <a:cubicBezTo>
                      <a:pt x="121" y="13"/>
                      <a:pt x="102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03" y="0"/>
                      <a:pt x="124" y="9"/>
                      <a:pt x="138" y="24"/>
                    </a:cubicBezTo>
                    <a:cubicBezTo>
                      <a:pt x="153" y="39"/>
                      <a:pt x="162" y="59"/>
                      <a:pt x="162" y="81"/>
                    </a:cubicBezTo>
                    <a:cubicBezTo>
                      <a:pt x="162" y="104"/>
                      <a:pt x="153" y="124"/>
                      <a:pt x="138" y="139"/>
                    </a:cubicBezTo>
                    <a:cubicBezTo>
                      <a:pt x="124" y="153"/>
                      <a:pt x="103" y="162"/>
                      <a:pt x="81" y="162"/>
                    </a:cubicBezTo>
                    <a:cubicBezTo>
                      <a:pt x="81" y="157"/>
                      <a:pt x="81" y="157"/>
                      <a:pt x="81" y="157"/>
                    </a:cubicBezTo>
                    <a:close/>
                    <a:moveTo>
                      <a:pt x="81" y="147"/>
                    </a:moveTo>
                    <a:cubicBezTo>
                      <a:pt x="99" y="147"/>
                      <a:pt x="115" y="139"/>
                      <a:pt x="127" y="127"/>
                    </a:cubicBezTo>
                    <a:cubicBezTo>
                      <a:pt x="139" y="116"/>
                      <a:pt x="146" y="99"/>
                      <a:pt x="146" y="81"/>
                    </a:cubicBezTo>
                    <a:cubicBezTo>
                      <a:pt x="146" y="69"/>
                      <a:pt x="143" y="57"/>
                      <a:pt x="137" y="47"/>
                    </a:cubicBezTo>
                    <a:cubicBezTo>
                      <a:pt x="131" y="37"/>
                      <a:pt x="122" y="29"/>
                      <a:pt x="111" y="23"/>
                    </a:cubicBezTo>
                    <a:cubicBezTo>
                      <a:pt x="109" y="22"/>
                      <a:pt x="108" y="23"/>
                      <a:pt x="107" y="24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7"/>
                      <a:pt x="101" y="38"/>
                      <a:pt x="102" y="39"/>
                    </a:cubicBezTo>
                    <a:cubicBezTo>
                      <a:pt x="110" y="43"/>
                      <a:pt x="117" y="49"/>
                      <a:pt x="122" y="56"/>
                    </a:cubicBezTo>
                    <a:cubicBezTo>
                      <a:pt x="126" y="64"/>
                      <a:pt x="128" y="72"/>
                      <a:pt x="128" y="81"/>
                    </a:cubicBezTo>
                    <a:cubicBezTo>
                      <a:pt x="128" y="94"/>
                      <a:pt x="123" y="106"/>
                      <a:pt x="115" y="115"/>
                    </a:cubicBezTo>
                    <a:cubicBezTo>
                      <a:pt x="106" y="123"/>
                      <a:pt x="94" y="129"/>
                      <a:pt x="81" y="129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95" y="134"/>
                      <a:pt x="108" y="128"/>
                      <a:pt x="118" y="118"/>
                    </a:cubicBezTo>
                    <a:cubicBezTo>
                      <a:pt x="127" y="109"/>
                      <a:pt x="133" y="96"/>
                      <a:pt x="133" y="81"/>
                    </a:cubicBezTo>
                    <a:cubicBezTo>
                      <a:pt x="133" y="71"/>
                      <a:pt x="131" y="62"/>
                      <a:pt x="126" y="54"/>
                    </a:cubicBezTo>
                    <a:cubicBezTo>
                      <a:pt x="121" y="46"/>
                      <a:pt x="115" y="40"/>
                      <a:pt x="107" y="36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20" y="33"/>
                      <a:pt x="127" y="41"/>
                      <a:pt x="133" y="49"/>
                    </a:cubicBezTo>
                    <a:cubicBezTo>
                      <a:pt x="138" y="59"/>
                      <a:pt x="142" y="70"/>
                      <a:pt x="142" y="81"/>
                    </a:cubicBezTo>
                    <a:cubicBezTo>
                      <a:pt x="142" y="98"/>
                      <a:pt x="135" y="113"/>
                      <a:pt x="124" y="124"/>
                    </a:cubicBezTo>
                    <a:cubicBezTo>
                      <a:pt x="113" y="135"/>
                      <a:pt x="98" y="142"/>
                      <a:pt x="81" y="142"/>
                    </a:cubicBezTo>
                    <a:cubicBezTo>
                      <a:pt x="81" y="147"/>
                      <a:pt x="81" y="147"/>
                      <a:pt x="81" y="147"/>
                    </a:cubicBezTo>
                    <a:close/>
                    <a:moveTo>
                      <a:pt x="81" y="83"/>
                    </a:moveTo>
                    <a:cubicBezTo>
                      <a:pt x="88" y="83"/>
                      <a:pt x="88" y="83"/>
                      <a:pt x="88" y="83"/>
                    </a:cubicBezTo>
                    <a:cubicBezTo>
                      <a:pt x="89" y="83"/>
                      <a:pt x="90" y="82"/>
                      <a:pt x="90" y="81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10"/>
                      <a:pt x="89" y="9"/>
                      <a:pt x="88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5" y="79"/>
                      <a:pt x="85" y="79"/>
                      <a:pt x="85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83"/>
                    </a:lnTo>
                    <a:close/>
                    <a:moveTo>
                      <a:pt x="81" y="5"/>
                    </a:moveTo>
                    <a:cubicBezTo>
                      <a:pt x="60" y="5"/>
                      <a:pt x="41" y="13"/>
                      <a:pt x="27" y="27"/>
                    </a:cubicBezTo>
                    <a:cubicBezTo>
                      <a:pt x="13" y="41"/>
                      <a:pt x="5" y="60"/>
                      <a:pt x="5" y="81"/>
                    </a:cubicBezTo>
                    <a:cubicBezTo>
                      <a:pt x="5" y="102"/>
                      <a:pt x="13" y="121"/>
                      <a:pt x="27" y="135"/>
                    </a:cubicBezTo>
                    <a:cubicBezTo>
                      <a:pt x="41" y="149"/>
                      <a:pt x="60" y="157"/>
                      <a:pt x="81" y="157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59" y="162"/>
                      <a:pt x="38" y="153"/>
                      <a:pt x="24" y="139"/>
                    </a:cubicBezTo>
                    <a:cubicBezTo>
                      <a:pt x="9" y="124"/>
                      <a:pt x="0" y="104"/>
                      <a:pt x="0" y="81"/>
                    </a:cubicBezTo>
                    <a:cubicBezTo>
                      <a:pt x="0" y="59"/>
                      <a:pt x="9" y="39"/>
                      <a:pt x="24" y="24"/>
                    </a:cubicBezTo>
                    <a:cubicBezTo>
                      <a:pt x="38" y="9"/>
                      <a:pt x="59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9"/>
                    </a:moveTo>
                    <a:cubicBezTo>
                      <a:pt x="74" y="9"/>
                      <a:pt x="74" y="9"/>
                      <a:pt x="74" y="9"/>
                    </a:cubicBezTo>
                    <a:cubicBezTo>
                      <a:pt x="73" y="9"/>
                      <a:pt x="72" y="10"/>
                      <a:pt x="72" y="12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2" y="82"/>
                      <a:pt x="73" y="83"/>
                      <a:pt x="74" y="83"/>
                    </a:cubicBezTo>
                    <a:cubicBezTo>
                      <a:pt x="81" y="83"/>
                      <a:pt x="81" y="83"/>
                      <a:pt x="81" y="83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9"/>
                      <a:pt x="81" y="9"/>
                      <a:pt x="81" y="9"/>
                    </a:cubicBezTo>
                    <a:close/>
                    <a:moveTo>
                      <a:pt x="81" y="129"/>
                    </a:moveTo>
                    <a:cubicBezTo>
                      <a:pt x="68" y="129"/>
                      <a:pt x="56" y="123"/>
                      <a:pt x="47" y="115"/>
                    </a:cubicBezTo>
                    <a:cubicBezTo>
                      <a:pt x="39" y="106"/>
                      <a:pt x="33" y="94"/>
                      <a:pt x="33" y="81"/>
                    </a:cubicBezTo>
                    <a:cubicBezTo>
                      <a:pt x="33" y="72"/>
                      <a:pt x="36" y="64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5" y="49"/>
                      <a:pt x="51" y="43"/>
                      <a:pt x="60" y="39"/>
                    </a:cubicBezTo>
                    <a:cubicBezTo>
                      <a:pt x="61" y="38"/>
                      <a:pt x="61" y="37"/>
                      <a:pt x="61" y="36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4" y="23"/>
                      <a:pt x="53" y="22"/>
                      <a:pt x="51" y="23"/>
                    </a:cubicBezTo>
                    <a:cubicBezTo>
                      <a:pt x="40" y="29"/>
                      <a:pt x="31" y="37"/>
                      <a:pt x="25" y="47"/>
                    </a:cubicBezTo>
                    <a:cubicBezTo>
                      <a:pt x="19" y="57"/>
                      <a:pt x="16" y="69"/>
                      <a:pt x="16" y="81"/>
                    </a:cubicBezTo>
                    <a:cubicBezTo>
                      <a:pt x="16" y="99"/>
                      <a:pt x="23" y="116"/>
                      <a:pt x="35" y="127"/>
                    </a:cubicBezTo>
                    <a:cubicBezTo>
                      <a:pt x="47" y="139"/>
                      <a:pt x="63" y="147"/>
                      <a:pt x="81" y="147"/>
                    </a:cubicBezTo>
                    <a:cubicBezTo>
                      <a:pt x="81" y="142"/>
                      <a:pt x="81" y="142"/>
                      <a:pt x="81" y="142"/>
                    </a:cubicBezTo>
                    <a:cubicBezTo>
                      <a:pt x="64" y="142"/>
                      <a:pt x="49" y="135"/>
                      <a:pt x="38" y="124"/>
                    </a:cubicBezTo>
                    <a:cubicBezTo>
                      <a:pt x="27" y="113"/>
                      <a:pt x="20" y="98"/>
                      <a:pt x="20" y="81"/>
                    </a:cubicBezTo>
                    <a:cubicBezTo>
                      <a:pt x="20" y="70"/>
                      <a:pt x="24" y="59"/>
                      <a:pt x="29" y="49"/>
                    </a:cubicBezTo>
                    <a:cubicBezTo>
                      <a:pt x="35" y="41"/>
                      <a:pt x="42" y="33"/>
                      <a:pt x="52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47" y="40"/>
                      <a:pt x="41" y="46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1" y="62"/>
                      <a:pt x="29" y="71"/>
                      <a:pt x="29" y="81"/>
                    </a:cubicBezTo>
                    <a:cubicBezTo>
                      <a:pt x="29" y="96"/>
                      <a:pt x="35" y="109"/>
                      <a:pt x="44" y="118"/>
                    </a:cubicBezTo>
                    <a:cubicBezTo>
                      <a:pt x="53" y="128"/>
                      <a:pt x="67" y="134"/>
                      <a:pt x="81" y="134"/>
                    </a:cubicBezTo>
                    <a:lnTo>
                      <a:pt x="81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6" name="Freeform 28"/>
              <p:cNvSpPr>
                <a:spLocks noEditPoints="1"/>
              </p:cNvSpPr>
              <p:nvPr/>
            </p:nvSpPr>
            <p:spPr bwMode="auto">
              <a:xfrm>
                <a:off x="7575551" y="3094038"/>
                <a:ext cx="411163" cy="504825"/>
              </a:xfrm>
              <a:custGeom>
                <a:avLst/>
                <a:gdLst>
                  <a:gd name="T0" fmla="*/ 171 w 182"/>
                  <a:gd name="T1" fmla="*/ 218 h 223"/>
                  <a:gd name="T2" fmla="*/ 120 w 182"/>
                  <a:gd name="T3" fmla="*/ 125 h 223"/>
                  <a:gd name="T4" fmla="*/ 104 w 182"/>
                  <a:gd name="T5" fmla="*/ 74 h 223"/>
                  <a:gd name="T6" fmla="*/ 129 w 182"/>
                  <a:gd name="T7" fmla="*/ 127 h 223"/>
                  <a:gd name="T8" fmla="*/ 182 w 182"/>
                  <a:gd name="T9" fmla="*/ 221 h 223"/>
                  <a:gd name="T10" fmla="*/ 125 w 182"/>
                  <a:gd name="T11" fmla="*/ 206 h 223"/>
                  <a:gd name="T12" fmla="*/ 112 w 182"/>
                  <a:gd name="T13" fmla="*/ 190 h 223"/>
                  <a:gd name="T14" fmla="*/ 106 w 182"/>
                  <a:gd name="T15" fmla="*/ 185 h 223"/>
                  <a:gd name="T16" fmla="*/ 107 w 182"/>
                  <a:gd name="T17" fmla="*/ 170 h 223"/>
                  <a:gd name="T18" fmla="*/ 106 w 182"/>
                  <a:gd name="T19" fmla="*/ 151 h 223"/>
                  <a:gd name="T20" fmla="*/ 104 w 182"/>
                  <a:gd name="T21" fmla="*/ 167 h 223"/>
                  <a:gd name="T22" fmla="*/ 91 w 182"/>
                  <a:gd name="T23" fmla="*/ 201 h 223"/>
                  <a:gd name="T24" fmla="*/ 104 w 182"/>
                  <a:gd name="T25" fmla="*/ 74 h 223"/>
                  <a:gd name="T26" fmla="*/ 91 w 182"/>
                  <a:gd name="T27" fmla="*/ 0 h 223"/>
                  <a:gd name="T28" fmla="*/ 102 w 182"/>
                  <a:gd name="T29" fmla="*/ 35 h 223"/>
                  <a:gd name="T30" fmla="*/ 103 w 182"/>
                  <a:gd name="T31" fmla="*/ 141 h 223"/>
                  <a:gd name="T32" fmla="*/ 99 w 182"/>
                  <a:gd name="T33" fmla="*/ 139 h 223"/>
                  <a:gd name="T34" fmla="*/ 102 w 182"/>
                  <a:gd name="T35" fmla="*/ 127 h 223"/>
                  <a:gd name="T36" fmla="*/ 97 w 182"/>
                  <a:gd name="T37" fmla="*/ 157 h 223"/>
                  <a:gd name="T38" fmla="*/ 103 w 182"/>
                  <a:gd name="T39" fmla="*/ 157 h 223"/>
                  <a:gd name="T40" fmla="*/ 91 w 182"/>
                  <a:gd name="T41" fmla="*/ 170 h 223"/>
                  <a:gd name="T42" fmla="*/ 104 w 182"/>
                  <a:gd name="T43" fmla="*/ 176 h 223"/>
                  <a:gd name="T44" fmla="*/ 104 w 182"/>
                  <a:gd name="T45" fmla="*/ 185 h 223"/>
                  <a:gd name="T46" fmla="*/ 97 w 182"/>
                  <a:gd name="T47" fmla="*/ 108 h 223"/>
                  <a:gd name="T48" fmla="*/ 91 w 182"/>
                  <a:gd name="T49" fmla="*/ 100 h 223"/>
                  <a:gd name="T50" fmla="*/ 91 w 182"/>
                  <a:gd name="T51" fmla="*/ 201 h 223"/>
                  <a:gd name="T52" fmla="*/ 78 w 182"/>
                  <a:gd name="T53" fmla="*/ 201 h 223"/>
                  <a:gd name="T54" fmla="*/ 85 w 182"/>
                  <a:gd name="T55" fmla="*/ 38 h 223"/>
                  <a:gd name="T56" fmla="*/ 82 w 182"/>
                  <a:gd name="T57" fmla="*/ 33 h 223"/>
                  <a:gd name="T58" fmla="*/ 91 w 182"/>
                  <a:gd name="T59" fmla="*/ 17 h 223"/>
                  <a:gd name="T60" fmla="*/ 87 w 182"/>
                  <a:gd name="T61" fmla="*/ 111 h 223"/>
                  <a:gd name="T62" fmla="*/ 90 w 182"/>
                  <a:gd name="T63" fmla="*/ 106 h 223"/>
                  <a:gd name="T64" fmla="*/ 91 w 182"/>
                  <a:gd name="T65" fmla="*/ 130 h 223"/>
                  <a:gd name="T66" fmla="*/ 91 w 182"/>
                  <a:gd name="T67" fmla="*/ 153 h 223"/>
                  <a:gd name="T68" fmla="*/ 78 w 182"/>
                  <a:gd name="T69" fmla="*/ 139 h 223"/>
                  <a:gd name="T70" fmla="*/ 91 w 182"/>
                  <a:gd name="T71" fmla="*/ 125 h 223"/>
                  <a:gd name="T72" fmla="*/ 89 w 182"/>
                  <a:gd name="T73" fmla="*/ 165 h 223"/>
                  <a:gd name="T74" fmla="*/ 78 w 182"/>
                  <a:gd name="T75" fmla="*/ 190 h 223"/>
                  <a:gd name="T76" fmla="*/ 85 w 182"/>
                  <a:gd name="T77" fmla="*/ 160 h 223"/>
                  <a:gd name="T78" fmla="*/ 79 w 182"/>
                  <a:gd name="T79" fmla="*/ 151 h 223"/>
                  <a:gd name="T80" fmla="*/ 78 w 182"/>
                  <a:gd name="T81" fmla="*/ 160 h 223"/>
                  <a:gd name="T82" fmla="*/ 56 w 182"/>
                  <a:gd name="T83" fmla="*/ 201 h 223"/>
                  <a:gd name="T84" fmla="*/ 40 w 182"/>
                  <a:gd name="T85" fmla="*/ 222 h 223"/>
                  <a:gd name="T86" fmla="*/ 1 w 182"/>
                  <a:gd name="T87" fmla="*/ 218 h 223"/>
                  <a:gd name="T88" fmla="*/ 53 w 182"/>
                  <a:gd name="T89" fmla="*/ 109 h 223"/>
                  <a:gd name="T90" fmla="*/ 70 w 182"/>
                  <a:gd name="T91" fmla="*/ 109 h 223"/>
                  <a:gd name="T92" fmla="*/ 62 w 182"/>
                  <a:gd name="T93" fmla="*/ 125 h 223"/>
                  <a:gd name="T94" fmla="*/ 78 w 182"/>
                  <a:gd name="T95" fmla="*/ 139 h 223"/>
                  <a:gd name="T96" fmla="*/ 78 w 182"/>
                  <a:gd name="T97" fmla="*/ 151 h 223"/>
                  <a:gd name="T98" fmla="*/ 72 w 182"/>
                  <a:gd name="T99" fmla="*/ 170 h 223"/>
                  <a:gd name="T100" fmla="*/ 78 w 182"/>
                  <a:gd name="T101" fmla="*/ 160 h 223"/>
                  <a:gd name="T102" fmla="*/ 70 w 182"/>
                  <a:gd name="T103" fmla="*/ 190 h 223"/>
                  <a:gd name="T104" fmla="*/ 78 w 182"/>
                  <a:gd name="T105" fmla="*/ 17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2" h="223">
                    <a:moveTo>
                      <a:pt x="104" y="201"/>
                    </a:moveTo>
                    <a:cubicBezTo>
                      <a:pt x="126" y="201"/>
                      <a:pt x="126" y="201"/>
                      <a:pt x="126" y="201"/>
                    </a:cubicBezTo>
                    <a:cubicBezTo>
                      <a:pt x="127" y="201"/>
                      <a:pt x="128" y="201"/>
                      <a:pt x="128" y="202"/>
                    </a:cubicBezTo>
                    <a:cubicBezTo>
                      <a:pt x="145" y="218"/>
                      <a:pt x="145" y="218"/>
                      <a:pt x="145" y="218"/>
                    </a:cubicBezTo>
                    <a:cubicBezTo>
                      <a:pt x="171" y="218"/>
                      <a:pt x="171" y="218"/>
                      <a:pt x="171" y="218"/>
                    </a:cubicBezTo>
                    <a:cubicBezTo>
                      <a:pt x="161" y="211"/>
                      <a:pt x="152" y="201"/>
                      <a:pt x="145" y="189"/>
                    </a:cubicBezTo>
                    <a:cubicBezTo>
                      <a:pt x="133" y="171"/>
                      <a:pt x="125" y="149"/>
                      <a:pt x="118" y="128"/>
                    </a:cubicBezTo>
                    <a:cubicBezTo>
                      <a:pt x="117" y="127"/>
                      <a:pt x="118" y="125"/>
                      <a:pt x="119" y="125"/>
                    </a:cubicBezTo>
                    <a:cubicBezTo>
                      <a:pt x="120" y="125"/>
                      <a:pt x="120" y="125"/>
                      <a:pt x="120" y="125"/>
                    </a:cubicBezTo>
                    <a:cubicBezTo>
                      <a:pt x="120" y="125"/>
                      <a:pt x="120" y="125"/>
                      <a:pt x="120" y="125"/>
                    </a:cubicBezTo>
                    <a:cubicBezTo>
                      <a:pt x="124" y="125"/>
                      <a:pt x="124" y="125"/>
                      <a:pt x="124" y="125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15" y="111"/>
                      <a:pt x="115" y="111"/>
                      <a:pt x="115" y="111"/>
                    </a:cubicBezTo>
                    <a:cubicBezTo>
                      <a:pt x="113" y="111"/>
                      <a:pt x="113" y="110"/>
                      <a:pt x="112" y="109"/>
                    </a:cubicBezTo>
                    <a:cubicBezTo>
                      <a:pt x="109" y="96"/>
                      <a:pt x="106" y="84"/>
                      <a:pt x="104" y="74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6" y="58"/>
                      <a:pt x="110" y="81"/>
                      <a:pt x="116" y="106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8" y="106"/>
                      <a:pt x="129" y="107"/>
                      <a:pt x="129" y="109"/>
                    </a:cubicBezTo>
                    <a:cubicBezTo>
                      <a:pt x="129" y="127"/>
                      <a:pt x="129" y="127"/>
                      <a:pt x="129" y="127"/>
                    </a:cubicBezTo>
                    <a:cubicBezTo>
                      <a:pt x="129" y="128"/>
                      <a:pt x="128" y="130"/>
                      <a:pt x="126" y="130"/>
                    </a:cubicBezTo>
                    <a:cubicBezTo>
                      <a:pt x="123" y="130"/>
                      <a:pt x="123" y="130"/>
                      <a:pt x="123" y="130"/>
                    </a:cubicBezTo>
                    <a:cubicBezTo>
                      <a:pt x="130" y="150"/>
                      <a:pt x="138" y="170"/>
                      <a:pt x="149" y="186"/>
                    </a:cubicBezTo>
                    <a:cubicBezTo>
                      <a:pt x="158" y="200"/>
                      <a:pt x="168" y="212"/>
                      <a:pt x="181" y="218"/>
                    </a:cubicBezTo>
                    <a:cubicBezTo>
                      <a:pt x="181" y="219"/>
                      <a:pt x="182" y="220"/>
                      <a:pt x="182" y="221"/>
                    </a:cubicBezTo>
                    <a:cubicBezTo>
                      <a:pt x="182" y="222"/>
                      <a:pt x="181" y="223"/>
                      <a:pt x="179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44" y="223"/>
                      <a:pt x="143" y="223"/>
                      <a:pt x="143" y="222"/>
                    </a:cubicBezTo>
                    <a:cubicBezTo>
                      <a:pt x="125" y="206"/>
                      <a:pt x="125" y="206"/>
                      <a:pt x="12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4" y="201"/>
                      <a:pt x="104" y="201"/>
                      <a:pt x="104" y="201"/>
                    </a:cubicBezTo>
                    <a:close/>
                    <a:moveTo>
                      <a:pt x="104" y="190"/>
                    </a:move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3" y="190"/>
                      <a:pt x="113" y="189"/>
                      <a:pt x="114" y="189"/>
                    </a:cubicBezTo>
                    <a:cubicBezTo>
                      <a:pt x="115" y="188"/>
                      <a:pt x="115" y="187"/>
                      <a:pt x="114" y="18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04" y="183"/>
                      <a:pt x="104" y="183"/>
                      <a:pt x="104" y="183"/>
                    </a:cubicBezTo>
                    <a:cubicBezTo>
                      <a:pt x="106" y="185"/>
                      <a:pt x="106" y="185"/>
                      <a:pt x="106" y="185"/>
                    </a:cubicBezTo>
                    <a:cubicBezTo>
                      <a:pt x="104" y="185"/>
                      <a:pt x="104" y="185"/>
                      <a:pt x="104" y="185"/>
                    </a:cubicBezTo>
                    <a:cubicBezTo>
                      <a:pt x="104" y="190"/>
                      <a:pt x="104" y="190"/>
                      <a:pt x="104" y="190"/>
                    </a:cubicBezTo>
                    <a:close/>
                    <a:moveTo>
                      <a:pt x="104" y="167"/>
                    </a:moveTo>
                    <a:cubicBezTo>
                      <a:pt x="107" y="170"/>
                      <a:pt x="107" y="170"/>
                      <a:pt x="107" y="170"/>
                    </a:cubicBezTo>
                    <a:cubicBezTo>
                      <a:pt x="107" y="170"/>
                      <a:pt x="107" y="170"/>
                      <a:pt x="107" y="170"/>
                    </a:cubicBezTo>
                    <a:cubicBezTo>
                      <a:pt x="108" y="170"/>
                      <a:pt x="109" y="170"/>
                      <a:pt x="109" y="170"/>
                    </a:cubicBezTo>
                    <a:cubicBezTo>
                      <a:pt x="111" y="170"/>
                      <a:pt x="111" y="168"/>
                      <a:pt x="111" y="167"/>
                    </a:cubicBezTo>
                    <a:cubicBezTo>
                      <a:pt x="110" y="165"/>
                      <a:pt x="110" y="162"/>
                      <a:pt x="109" y="160"/>
                    </a:cubicBezTo>
                    <a:cubicBezTo>
                      <a:pt x="108" y="157"/>
                      <a:pt x="108" y="155"/>
                      <a:pt x="107" y="152"/>
                    </a:cubicBezTo>
                    <a:cubicBezTo>
                      <a:pt x="107" y="152"/>
                      <a:pt x="107" y="151"/>
                      <a:pt x="106" y="151"/>
                    </a:cubicBezTo>
                    <a:cubicBezTo>
                      <a:pt x="106" y="150"/>
                      <a:pt x="105" y="150"/>
                      <a:pt x="104" y="151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7"/>
                      <a:pt x="104" y="167"/>
                      <a:pt x="104" y="167"/>
                    </a:cubicBezTo>
                    <a:close/>
                    <a:moveTo>
                      <a:pt x="104" y="141"/>
                    </a:moveTo>
                    <a:cubicBezTo>
                      <a:pt x="104" y="140"/>
                      <a:pt x="104" y="140"/>
                      <a:pt x="104" y="139"/>
                    </a:cubicBezTo>
                    <a:cubicBezTo>
                      <a:pt x="104" y="138"/>
                      <a:pt x="104" y="138"/>
                      <a:pt x="104" y="138"/>
                    </a:cubicBezTo>
                    <a:lnTo>
                      <a:pt x="104" y="141"/>
                    </a:lnTo>
                    <a:close/>
                    <a:moveTo>
                      <a:pt x="91" y="201"/>
                    </a:moveTo>
                    <a:cubicBezTo>
                      <a:pt x="104" y="201"/>
                      <a:pt x="104" y="201"/>
                      <a:pt x="104" y="201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91" y="201"/>
                      <a:pt x="91" y="201"/>
                      <a:pt x="91" y="201"/>
                    </a:cubicBezTo>
                    <a:close/>
                    <a:moveTo>
                      <a:pt x="104" y="74"/>
                    </a:moveTo>
                    <a:cubicBezTo>
                      <a:pt x="100" y="56"/>
                      <a:pt x="99" y="43"/>
                      <a:pt x="98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4" y="37"/>
                      <a:pt x="94" y="36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2" y="0"/>
                      <a:pt x="93" y="1"/>
                      <a:pt x="93" y="2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1" y="33"/>
                      <a:pt x="102" y="34"/>
                      <a:pt x="102" y="35"/>
                    </a:cubicBezTo>
                    <a:cubicBezTo>
                      <a:pt x="102" y="35"/>
                      <a:pt x="103" y="39"/>
                      <a:pt x="104" y="46"/>
                    </a:cubicBezTo>
                    <a:cubicBezTo>
                      <a:pt x="104" y="74"/>
                      <a:pt x="104" y="74"/>
                      <a:pt x="104" y="74"/>
                    </a:cubicBezTo>
                    <a:close/>
                    <a:moveTo>
                      <a:pt x="104" y="138"/>
                    </a:moveTo>
                    <a:cubicBezTo>
                      <a:pt x="104" y="141"/>
                      <a:pt x="104" y="141"/>
                      <a:pt x="104" y="141"/>
                    </a:cubicBezTo>
                    <a:cubicBezTo>
                      <a:pt x="104" y="141"/>
                      <a:pt x="104" y="141"/>
                      <a:pt x="103" y="141"/>
                    </a:cubicBezTo>
                    <a:cubicBezTo>
                      <a:pt x="103" y="141"/>
                      <a:pt x="103" y="141"/>
                      <a:pt x="103" y="141"/>
                    </a:cubicBezTo>
                    <a:cubicBezTo>
                      <a:pt x="93" y="152"/>
                      <a:pt x="93" y="152"/>
                      <a:pt x="93" y="152"/>
                    </a:cubicBezTo>
                    <a:cubicBezTo>
                      <a:pt x="92" y="152"/>
                      <a:pt x="92" y="153"/>
                      <a:pt x="91" y="153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98" y="135"/>
                      <a:pt x="98" y="132"/>
                      <a:pt x="97" y="13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9" y="125"/>
                      <a:pt x="99" y="125"/>
                      <a:pt x="99" y="125"/>
                    </a:cubicBezTo>
                    <a:cubicBezTo>
                      <a:pt x="100" y="125"/>
                      <a:pt x="101" y="126"/>
                      <a:pt x="102" y="127"/>
                    </a:cubicBezTo>
                    <a:cubicBezTo>
                      <a:pt x="102" y="127"/>
                      <a:pt x="103" y="132"/>
                      <a:pt x="104" y="138"/>
                    </a:cubicBezTo>
                    <a:close/>
                    <a:moveTo>
                      <a:pt x="104" y="151"/>
                    </a:moveTo>
                    <a:cubicBezTo>
                      <a:pt x="104" y="151"/>
                      <a:pt x="103" y="151"/>
                      <a:pt x="103" y="151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97" y="157"/>
                      <a:pt x="97" y="157"/>
                      <a:pt x="97" y="157"/>
                    </a:cubicBezTo>
                    <a:cubicBezTo>
                      <a:pt x="96" y="158"/>
                      <a:pt x="96" y="159"/>
                      <a:pt x="97" y="160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3" y="158"/>
                      <a:pt x="103" y="158"/>
                      <a:pt x="103" y="158"/>
                    </a:cubicBezTo>
                    <a:cubicBezTo>
                      <a:pt x="103" y="157"/>
                      <a:pt x="103" y="157"/>
                      <a:pt x="103" y="157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51"/>
                      <a:pt x="104" y="151"/>
                      <a:pt x="104" y="151"/>
                    </a:cubicBezTo>
                    <a:close/>
                    <a:moveTo>
                      <a:pt x="104" y="176"/>
                    </a:moveTo>
                    <a:cubicBezTo>
                      <a:pt x="104" y="183"/>
                      <a:pt x="104" y="183"/>
                      <a:pt x="104" y="183"/>
                    </a:cubicBezTo>
                    <a:cubicBezTo>
                      <a:pt x="91" y="170"/>
                      <a:pt x="91" y="170"/>
                      <a:pt x="91" y="170"/>
                    </a:cubicBezTo>
                    <a:cubicBezTo>
                      <a:pt x="91" y="170"/>
                      <a:pt x="91" y="170"/>
                      <a:pt x="91" y="170"/>
                    </a:cubicBezTo>
                    <a:cubicBezTo>
                      <a:pt x="91" y="164"/>
                      <a:pt x="91" y="164"/>
                      <a:pt x="91" y="164"/>
                    </a:cubicBezTo>
                    <a:cubicBezTo>
                      <a:pt x="92" y="164"/>
                      <a:pt x="92" y="164"/>
                      <a:pt x="93" y="165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104" y="176"/>
                      <a:pt x="104" y="176"/>
                      <a:pt x="104" y="176"/>
                    </a:cubicBezTo>
                    <a:close/>
                    <a:moveTo>
                      <a:pt x="104" y="185"/>
                    </a:moveTo>
                    <a:cubicBezTo>
                      <a:pt x="104" y="190"/>
                      <a:pt x="104" y="190"/>
                      <a:pt x="104" y="190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104" y="185"/>
                      <a:pt x="104" y="185"/>
                      <a:pt x="104" y="185"/>
                    </a:cubicBezTo>
                    <a:close/>
                    <a:moveTo>
                      <a:pt x="91" y="111"/>
                    </a:move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6" y="111"/>
                      <a:pt x="97" y="110"/>
                      <a:pt x="97" y="108"/>
                    </a:cubicBezTo>
                    <a:cubicBezTo>
                      <a:pt x="95" y="99"/>
                      <a:pt x="93" y="67"/>
                      <a:pt x="93" y="67"/>
                    </a:cubicBezTo>
                    <a:cubicBezTo>
                      <a:pt x="93" y="66"/>
                      <a:pt x="92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2"/>
                      <a:pt x="92" y="104"/>
                      <a:pt x="92" y="106"/>
                    </a:cubicBezTo>
                    <a:cubicBezTo>
                      <a:pt x="91" y="106"/>
                      <a:pt x="91" y="106"/>
                      <a:pt x="91" y="106"/>
                    </a:cubicBezTo>
                    <a:lnTo>
                      <a:pt x="91" y="111"/>
                    </a:lnTo>
                    <a:close/>
                    <a:moveTo>
                      <a:pt x="78" y="201"/>
                    </a:moveTo>
                    <a:cubicBezTo>
                      <a:pt x="91" y="201"/>
                      <a:pt x="91" y="201"/>
                      <a:pt x="91" y="201"/>
                    </a:cubicBezTo>
                    <a:cubicBezTo>
                      <a:pt x="91" y="201"/>
                      <a:pt x="91" y="201"/>
                      <a:pt x="91" y="201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91" y="206"/>
                      <a:pt x="91" y="206"/>
                      <a:pt x="91" y="206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78" y="201"/>
                      <a:pt x="78" y="201"/>
                      <a:pt x="78" y="201"/>
                    </a:cubicBezTo>
                    <a:close/>
                    <a:moveTo>
                      <a:pt x="91" y="17"/>
                    </a:moveTo>
                    <a:cubicBezTo>
                      <a:pt x="91" y="17"/>
                      <a:pt x="91" y="17"/>
                      <a:pt x="91" y="17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37"/>
                      <a:pt x="87" y="38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8"/>
                    </a:cubicBezTo>
                    <a:cubicBezTo>
                      <a:pt x="84" y="43"/>
                      <a:pt x="82" y="56"/>
                      <a:pt x="78" y="74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9" y="40"/>
                      <a:pt x="80" y="36"/>
                      <a:pt x="80" y="35"/>
                    </a:cubicBezTo>
                    <a:cubicBezTo>
                      <a:pt x="80" y="34"/>
                      <a:pt x="81" y="33"/>
                      <a:pt x="82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9" y="1"/>
                      <a:pt x="90" y="1"/>
                      <a:pt x="9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17"/>
                      <a:pt x="91" y="17"/>
                      <a:pt x="91" y="17"/>
                    </a:cubicBezTo>
                    <a:close/>
                    <a:moveTo>
                      <a:pt x="91" y="65"/>
                    </a:moveTo>
                    <a:cubicBezTo>
                      <a:pt x="90" y="65"/>
                      <a:pt x="89" y="66"/>
                      <a:pt x="89" y="67"/>
                    </a:cubicBezTo>
                    <a:cubicBezTo>
                      <a:pt x="89" y="67"/>
                      <a:pt x="87" y="98"/>
                      <a:pt x="85" y="108"/>
                    </a:cubicBezTo>
                    <a:cubicBezTo>
                      <a:pt x="85" y="108"/>
                      <a:pt x="85" y="109"/>
                      <a:pt x="85" y="109"/>
                    </a:cubicBezTo>
                    <a:cubicBezTo>
                      <a:pt x="85" y="110"/>
                      <a:pt x="86" y="111"/>
                      <a:pt x="87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90" y="106"/>
                      <a:pt x="90" y="106"/>
                      <a:pt x="90" y="106"/>
                    </a:cubicBezTo>
                    <a:cubicBezTo>
                      <a:pt x="91" y="104"/>
                      <a:pt x="91" y="102"/>
                      <a:pt x="91" y="100"/>
                    </a:cubicBezTo>
                    <a:cubicBezTo>
                      <a:pt x="91" y="65"/>
                      <a:pt x="91" y="65"/>
                      <a:pt x="91" y="65"/>
                    </a:cubicBezTo>
                    <a:close/>
                    <a:moveTo>
                      <a:pt x="91" y="125"/>
                    </a:move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4" y="132"/>
                      <a:pt x="84" y="135"/>
                      <a:pt x="83" y="139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153"/>
                      <a:pt x="91" y="153"/>
                      <a:pt x="91" y="153"/>
                    </a:cubicBezTo>
                    <a:cubicBezTo>
                      <a:pt x="90" y="153"/>
                      <a:pt x="90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79" y="141"/>
                      <a:pt x="79" y="141"/>
                      <a:pt x="79" y="141"/>
                    </a:cubicBezTo>
                    <a:cubicBezTo>
                      <a:pt x="78" y="141"/>
                      <a:pt x="78" y="141"/>
                      <a:pt x="78" y="141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80" y="132"/>
                      <a:pt x="80" y="127"/>
                      <a:pt x="80" y="127"/>
                    </a:cubicBezTo>
                    <a:cubicBezTo>
                      <a:pt x="81" y="126"/>
                      <a:pt x="82" y="125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lose/>
                    <a:moveTo>
                      <a:pt x="91" y="164"/>
                    </a:moveTo>
                    <a:cubicBezTo>
                      <a:pt x="91" y="170"/>
                      <a:pt x="91" y="170"/>
                      <a:pt x="91" y="170"/>
                    </a:cubicBezTo>
                    <a:cubicBezTo>
                      <a:pt x="78" y="183"/>
                      <a:pt x="78" y="183"/>
                      <a:pt x="78" y="183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89" y="165"/>
                      <a:pt x="89" y="165"/>
                      <a:pt x="89" y="165"/>
                    </a:cubicBezTo>
                    <a:cubicBezTo>
                      <a:pt x="90" y="164"/>
                      <a:pt x="90" y="164"/>
                      <a:pt x="91" y="164"/>
                    </a:cubicBezTo>
                    <a:close/>
                    <a:moveTo>
                      <a:pt x="91" y="185"/>
                    </a:move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78" y="190"/>
                      <a:pt x="78" y="190"/>
                      <a:pt x="78" y="190"/>
                    </a:cubicBezTo>
                    <a:cubicBezTo>
                      <a:pt x="78" y="185"/>
                      <a:pt x="78" y="185"/>
                      <a:pt x="78" y="185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91" y="185"/>
                      <a:pt x="91" y="185"/>
                      <a:pt x="91" y="185"/>
                    </a:cubicBezTo>
                    <a:close/>
                    <a:moveTo>
                      <a:pt x="78" y="167"/>
                    </a:move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6" y="159"/>
                      <a:pt x="86" y="158"/>
                      <a:pt x="85" y="157"/>
                    </a:cubicBezTo>
                    <a:cubicBezTo>
                      <a:pt x="79" y="151"/>
                      <a:pt x="79" y="151"/>
                      <a:pt x="79" y="151"/>
                    </a:cubicBezTo>
                    <a:cubicBezTo>
                      <a:pt x="79" y="151"/>
                      <a:pt x="79" y="151"/>
                      <a:pt x="79" y="151"/>
                    </a:cubicBezTo>
                    <a:cubicBezTo>
                      <a:pt x="79" y="151"/>
                      <a:pt x="79" y="151"/>
                      <a:pt x="78" y="151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80" y="158"/>
                      <a:pt x="80" y="158"/>
                      <a:pt x="80" y="158"/>
                    </a:cubicBezTo>
                    <a:cubicBezTo>
                      <a:pt x="78" y="160"/>
                      <a:pt x="78" y="160"/>
                      <a:pt x="78" y="160"/>
                    </a:cubicBezTo>
                    <a:lnTo>
                      <a:pt x="78" y="167"/>
                    </a:lnTo>
                    <a:close/>
                    <a:moveTo>
                      <a:pt x="11" y="218"/>
                    </a:moveTo>
                    <a:cubicBezTo>
                      <a:pt x="37" y="218"/>
                      <a:pt x="37" y="218"/>
                      <a:pt x="37" y="218"/>
                    </a:cubicBezTo>
                    <a:cubicBezTo>
                      <a:pt x="54" y="202"/>
                      <a:pt x="54" y="202"/>
                      <a:pt x="54" y="202"/>
                    </a:cubicBezTo>
                    <a:cubicBezTo>
                      <a:pt x="55" y="201"/>
                      <a:pt x="55" y="201"/>
                      <a:pt x="56" y="201"/>
                    </a:cubicBezTo>
                    <a:cubicBezTo>
                      <a:pt x="56" y="201"/>
                      <a:pt x="56" y="201"/>
                      <a:pt x="56" y="201"/>
                    </a:cubicBezTo>
                    <a:cubicBezTo>
                      <a:pt x="78" y="201"/>
                      <a:pt x="78" y="201"/>
                      <a:pt x="78" y="201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40" y="222"/>
                      <a:pt x="40" y="222"/>
                      <a:pt x="40" y="222"/>
                    </a:cubicBezTo>
                    <a:cubicBezTo>
                      <a:pt x="39" y="223"/>
                      <a:pt x="39" y="223"/>
                      <a:pt x="38" y="223"/>
                    </a:cubicBezTo>
                    <a:cubicBezTo>
                      <a:pt x="3" y="223"/>
                      <a:pt x="3" y="223"/>
                      <a:pt x="3" y="223"/>
                    </a:cubicBezTo>
                    <a:cubicBezTo>
                      <a:pt x="3" y="223"/>
                      <a:pt x="3" y="223"/>
                      <a:pt x="3" y="223"/>
                    </a:cubicBezTo>
                    <a:cubicBezTo>
                      <a:pt x="2" y="223"/>
                      <a:pt x="1" y="223"/>
                      <a:pt x="0" y="222"/>
                    </a:cubicBezTo>
                    <a:cubicBezTo>
                      <a:pt x="0" y="221"/>
                      <a:pt x="0" y="219"/>
                      <a:pt x="1" y="218"/>
                    </a:cubicBezTo>
                    <a:cubicBezTo>
                      <a:pt x="15" y="211"/>
                      <a:pt x="27" y="198"/>
                      <a:pt x="36" y="181"/>
                    </a:cubicBezTo>
                    <a:cubicBezTo>
                      <a:pt x="45" y="166"/>
                      <a:pt x="53" y="148"/>
                      <a:pt x="59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4" y="130"/>
                      <a:pt x="53" y="128"/>
                      <a:pt x="53" y="127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7"/>
                      <a:pt x="54" y="106"/>
                      <a:pt x="56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72" y="81"/>
                      <a:pt x="76" y="59"/>
                      <a:pt x="78" y="46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76" y="84"/>
                      <a:pt x="73" y="97"/>
                      <a:pt x="70" y="109"/>
                    </a:cubicBezTo>
                    <a:cubicBezTo>
                      <a:pt x="69" y="110"/>
                      <a:pt x="69" y="111"/>
                      <a:pt x="67" y="111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3" y="125"/>
                      <a:pt x="64" y="126"/>
                      <a:pt x="64" y="127"/>
                    </a:cubicBezTo>
                    <a:cubicBezTo>
                      <a:pt x="64" y="127"/>
                      <a:pt x="64" y="128"/>
                      <a:pt x="64" y="128"/>
                    </a:cubicBezTo>
                    <a:cubicBezTo>
                      <a:pt x="58" y="148"/>
                      <a:pt x="50" y="167"/>
                      <a:pt x="40" y="184"/>
                    </a:cubicBezTo>
                    <a:cubicBezTo>
                      <a:pt x="32" y="198"/>
                      <a:pt x="22" y="210"/>
                      <a:pt x="11" y="218"/>
                    </a:cubicBezTo>
                    <a:close/>
                    <a:moveTo>
                      <a:pt x="78" y="139"/>
                    </a:moveTo>
                    <a:cubicBezTo>
                      <a:pt x="78" y="139"/>
                      <a:pt x="78" y="139"/>
                      <a:pt x="78" y="139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78" y="140"/>
                      <a:pt x="78" y="140"/>
                      <a:pt x="78" y="141"/>
                    </a:cubicBezTo>
                    <a:cubicBezTo>
                      <a:pt x="78" y="139"/>
                      <a:pt x="78" y="139"/>
                      <a:pt x="78" y="139"/>
                    </a:cubicBezTo>
                    <a:close/>
                    <a:moveTo>
                      <a:pt x="78" y="151"/>
                    </a:moveTo>
                    <a:cubicBezTo>
                      <a:pt x="78" y="150"/>
                      <a:pt x="78" y="150"/>
                      <a:pt x="78" y="150"/>
                    </a:cubicBezTo>
                    <a:cubicBezTo>
                      <a:pt x="77" y="150"/>
                      <a:pt x="75" y="151"/>
                      <a:pt x="75" y="152"/>
                    </a:cubicBezTo>
                    <a:cubicBezTo>
                      <a:pt x="74" y="155"/>
                      <a:pt x="74" y="157"/>
                      <a:pt x="73" y="160"/>
                    </a:cubicBezTo>
                    <a:cubicBezTo>
                      <a:pt x="72" y="162"/>
                      <a:pt x="72" y="165"/>
                      <a:pt x="71" y="167"/>
                    </a:cubicBezTo>
                    <a:cubicBezTo>
                      <a:pt x="71" y="168"/>
                      <a:pt x="71" y="169"/>
                      <a:pt x="72" y="170"/>
                    </a:cubicBezTo>
                    <a:cubicBezTo>
                      <a:pt x="73" y="171"/>
                      <a:pt x="74" y="171"/>
                      <a:pt x="75" y="170"/>
                    </a:cubicBezTo>
                    <a:cubicBezTo>
                      <a:pt x="78" y="167"/>
                      <a:pt x="78" y="167"/>
                      <a:pt x="78" y="167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8" y="151"/>
                      <a:pt x="78" y="151"/>
                      <a:pt x="78" y="151"/>
                    </a:cubicBezTo>
                    <a:close/>
                    <a:moveTo>
                      <a:pt x="78" y="176"/>
                    </a:moveTo>
                    <a:cubicBezTo>
                      <a:pt x="68" y="186"/>
                      <a:pt x="68" y="186"/>
                      <a:pt x="68" y="186"/>
                    </a:cubicBezTo>
                    <a:cubicBezTo>
                      <a:pt x="68" y="186"/>
                      <a:pt x="68" y="187"/>
                      <a:pt x="68" y="187"/>
                    </a:cubicBezTo>
                    <a:cubicBezTo>
                      <a:pt x="68" y="189"/>
                      <a:pt x="69" y="190"/>
                      <a:pt x="70" y="190"/>
                    </a:cubicBezTo>
                    <a:cubicBezTo>
                      <a:pt x="78" y="190"/>
                      <a:pt x="78" y="190"/>
                      <a:pt x="78" y="190"/>
                    </a:cubicBezTo>
                    <a:cubicBezTo>
                      <a:pt x="78" y="185"/>
                      <a:pt x="78" y="185"/>
                      <a:pt x="78" y="185"/>
                    </a:cubicBezTo>
                    <a:cubicBezTo>
                      <a:pt x="76" y="185"/>
                      <a:pt x="76" y="185"/>
                      <a:pt x="76" y="185"/>
                    </a:cubicBezTo>
                    <a:cubicBezTo>
                      <a:pt x="78" y="183"/>
                      <a:pt x="78" y="183"/>
                      <a:pt x="78" y="183"/>
                    </a:cubicBezTo>
                    <a:lnTo>
                      <a:pt x="78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7" name="Freeform 37"/>
              <p:cNvSpPr>
                <a:spLocks noEditPoints="1"/>
              </p:cNvSpPr>
              <p:nvPr/>
            </p:nvSpPr>
            <p:spPr bwMode="auto">
              <a:xfrm>
                <a:off x="7912101" y="2644775"/>
                <a:ext cx="468313" cy="223838"/>
              </a:xfrm>
              <a:custGeom>
                <a:avLst/>
                <a:gdLst>
                  <a:gd name="T0" fmla="*/ 205 w 207"/>
                  <a:gd name="T1" fmla="*/ 99 h 99"/>
                  <a:gd name="T2" fmla="*/ 183 w 207"/>
                  <a:gd name="T3" fmla="*/ 18 h 99"/>
                  <a:gd name="T4" fmla="*/ 169 w 207"/>
                  <a:gd name="T5" fmla="*/ 94 h 99"/>
                  <a:gd name="T6" fmla="*/ 176 w 207"/>
                  <a:gd name="T7" fmla="*/ 31 h 99"/>
                  <a:gd name="T8" fmla="*/ 169 w 207"/>
                  <a:gd name="T9" fmla="*/ 68 h 99"/>
                  <a:gd name="T10" fmla="*/ 169 w 207"/>
                  <a:gd name="T11" fmla="*/ 40 h 99"/>
                  <a:gd name="T12" fmla="*/ 156 w 207"/>
                  <a:gd name="T13" fmla="*/ 99 h 99"/>
                  <a:gd name="T14" fmla="*/ 163 w 207"/>
                  <a:gd name="T15" fmla="*/ 45 h 99"/>
                  <a:gd name="T16" fmla="*/ 169 w 207"/>
                  <a:gd name="T17" fmla="*/ 68 h 99"/>
                  <a:gd name="T18" fmla="*/ 156 w 207"/>
                  <a:gd name="T19" fmla="*/ 36 h 99"/>
                  <a:gd name="T20" fmla="*/ 165 w 207"/>
                  <a:gd name="T21" fmla="*/ 36 h 99"/>
                  <a:gd name="T22" fmla="*/ 143 w 207"/>
                  <a:gd name="T23" fmla="*/ 0 h 99"/>
                  <a:gd name="T24" fmla="*/ 147 w 207"/>
                  <a:gd name="T25" fmla="*/ 36 h 99"/>
                  <a:gd name="T26" fmla="*/ 156 w 207"/>
                  <a:gd name="T27" fmla="*/ 68 h 99"/>
                  <a:gd name="T28" fmla="*/ 149 w 207"/>
                  <a:gd name="T29" fmla="*/ 45 h 99"/>
                  <a:gd name="T30" fmla="*/ 143 w 207"/>
                  <a:gd name="T31" fmla="*/ 94 h 99"/>
                  <a:gd name="T32" fmla="*/ 143 w 207"/>
                  <a:gd name="T33" fmla="*/ 40 h 99"/>
                  <a:gd name="T34" fmla="*/ 134 w 207"/>
                  <a:gd name="T35" fmla="*/ 40 h 99"/>
                  <a:gd name="T36" fmla="*/ 129 w 207"/>
                  <a:gd name="T37" fmla="*/ 90 h 99"/>
                  <a:gd name="T38" fmla="*/ 138 w 207"/>
                  <a:gd name="T39" fmla="*/ 14 h 99"/>
                  <a:gd name="T40" fmla="*/ 116 w 207"/>
                  <a:gd name="T41" fmla="*/ 94 h 99"/>
                  <a:gd name="T42" fmla="*/ 123 w 207"/>
                  <a:gd name="T43" fmla="*/ 31 h 99"/>
                  <a:gd name="T44" fmla="*/ 129 w 207"/>
                  <a:gd name="T45" fmla="*/ 72 h 99"/>
                  <a:gd name="T46" fmla="*/ 116 w 207"/>
                  <a:gd name="T47" fmla="*/ 63 h 99"/>
                  <a:gd name="T48" fmla="*/ 125 w 207"/>
                  <a:gd name="T49" fmla="*/ 63 h 99"/>
                  <a:gd name="T50" fmla="*/ 104 w 207"/>
                  <a:gd name="T51" fmla="*/ 0 h 99"/>
                  <a:gd name="T52" fmla="*/ 107 w 207"/>
                  <a:gd name="T53" fmla="*/ 63 h 99"/>
                  <a:gd name="T54" fmla="*/ 116 w 207"/>
                  <a:gd name="T55" fmla="*/ 68 h 99"/>
                  <a:gd name="T56" fmla="*/ 109 w 207"/>
                  <a:gd name="T57" fmla="*/ 18 h 99"/>
                  <a:gd name="T58" fmla="*/ 104 w 207"/>
                  <a:gd name="T59" fmla="*/ 94 h 99"/>
                  <a:gd name="T60" fmla="*/ 104 w 207"/>
                  <a:gd name="T61" fmla="*/ 14 h 99"/>
                  <a:gd name="T62" fmla="*/ 94 w 207"/>
                  <a:gd name="T63" fmla="*/ 14 h 99"/>
                  <a:gd name="T64" fmla="*/ 90 w 207"/>
                  <a:gd name="T65" fmla="*/ 90 h 99"/>
                  <a:gd name="T66" fmla="*/ 99 w 207"/>
                  <a:gd name="T67" fmla="*/ 40 h 99"/>
                  <a:gd name="T68" fmla="*/ 76 w 207"/>
                  <a:gd name="T69" fmla="*/ 94 h 99"/>
                  <a:gd name="T70" fmla="*/ 83 w 207"/>
                  <a:gd name="T71" fmla="*/ 58 h 99"/>
                  <a:gd name="T72" fmla="*/ 90 w 207"/>
                  <a:gd name="T73" fmla="*/ 72 h 99"/>
                  <a:gd name="T74" fmla="*/ 76 w 207"/>
                  <a:gd name="T75" fmla="*/ 36 h 99"/>
                  <a:gd name="T76" fmla="*/ 85 w 207"/>
                  <a:gd name="T77" fmla="*/ 36 h 99"/>
                  <a:gd name="T78" fmla="*/ 63 w 207"/>
                  <a:gd name="T79" fmla="*/ 0 h 99"/>
                  <a:gd name="T80" fmla="*/ 68 w 207"/>
                  <a:gd name="T81" fmla="*/ 36 h 99"/>
                  <a:gd name="T82" fmla="*/ 76 w 207"/>
                  <a:gd name="T83" fmla="*/ 68 h 99"/>
                  <a:gd name="T84" fmla="*/ 70 w 207"/>
                  <a:gd name="T85" fmla="*/ 45 h 99"/>
                  <a:gd name="T86" fmla="*/ 63 w 207"/>
                  <a:gd name="T87" fmla="*/ 94 h 99"/>
                  <a:gd name="T88" fmla="*/ 63 w 207"/>
                  <a:gd name="T89" fmla="*/ 40 h 99"/>
                  <a:gd name="T90" fmla="*/ 54 w 207"/>
                  <a:gd name="T91" fmla="*/ 40 h 99"/>
                  <a:gd name="T92" fmla="*/ 50 w 207"/>
                  <a:gd name="T93" fmla="*/ 90 h 99"/>
                  <a:gd name="T94" fmla="*/ 59 w 207"/>
                  <a:gd name="T95" fmla="*/ 14 h 99"/>
                  <a:gd name="T96" fmla="*/ 37 w 207"/>
                  <a:gd name="T97" fmla="*/ 94 h 99"/>
                  <a:gd name="T98" fmla="*/ 44 w 207"/>
                  <a:gd name="T99" fmla="*/ 31 h 99"/>
                  <a:gd name="T100" fmla="*/ 50 w 207"/>
                  <a:gd name="T101" fmla="*/ 72 h 99"/>
                  <a:gd name="T102" fmla="*/ 37 w 207"/>
                  <a:gd name="T103" fmla="*/ 58 h 99"/>
                  <a:gd name="T104" fmla="*/ 37 w 207"/>
                  <a:gd name="T105" fmla="*/ 63 h 99"/>
                  <a:gd name="T106" fmla="*/ 37 w 207"/>
                  <a:gd name="T107" fmla="*/ 0 h 99"/>
                  <a:gd name="T108" fmla="*/ 25 w 207"/>
                  <a:gd name="T109" fmla="*/ 60 h 99"/>
                  <a:gd name="T110" fmla="*/ 37 w 207"/>
                  <a:gd name="T111" fmla="*/ 68 h 99"/>
                  <a:gd name="T112" fmla="*/ 35 w 207"/>
                  <a:gd name="T113" fmla="*/ 16 h 99"/>
                  <a:gd name="T114" fmla="*/ 0 w 207"/>
                  <a:gd name="T115" fmla="*/ 3 h 99"/>
                  <a:gd name="T116" fmla="*/ 12 w 207"/>
                  <a:gd name="T117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7" h="99">
                    <a:moveTo>
                      <a:pt x="183" y="94"/>
                    </a:moveTo>
                    <a:cubicBezTo>
                      <a:pt x="202" y="94"/>
                      <a:pt x="202" y="94"/>
                      <a:pt x="202" y="94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06" y="0"/>
                      <a:pt x="207" y="1"/>
                      <a:pt x="207" y="3"/>
                    </a:cubicBezTo>
                    <a:cubicBezTo>
                      <a:pt x="207" y="97"/>
                      <a:pt x="207" y="97"/>
                      <a:pt x="207" y="97"/>
                    </a:cubicBezTo>
                    <a:cubicBezTo>
                      <a:pt x="207" y="98"/>
                      <a:pt x="206" y="99"/>
                      <a:pt x="205" y="99"/>
                    </a:cubicBezTo>
                    <a:cubicBezTo>
                      <a:pt x="183" y="99"/>
                      <a:pt x="183" y="99"/>
                      <a:pt x="183" y="99"/>
                    </a:cubicBezTo>
                    <a:cubicBezTo>
                      <a:pt x="183" y="94"/>
                      <a:pt x="183" y="94"/>
                      <a:pt x="183" y="94"/>
                    </a:cubicBezTo>
                    <a:close/>
                    <a:moveTo>
                      <a:pt x="183" y="36"/>
                    </a:moveTo>
                    <a:cubicBezTo>
                      <a:pt x="191" y="36"/>
                      <a:pt x="191" y="36"/>
                      <a:pt x="191" y="36"/>
                    </a:cubicBezTo>
                    <a:cubicBezTo>
                      <a:pt x="193" y="36"/>
                      <a:pt x="194" y="35"/>
                      <a:pt x="194" y="34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94" y="15"/>
                      <a:pt x="193" y="14"/>
                      <a:pt x="191" y="14"/>
                    </a:cubicBezTo>
                    <a:cubicBezTo>
                      <a:pt x="183" y="14"/>
                      <a:pt x="183" y="14"/>
                      <a:pt x="183" y="14"/>
                    </a:cubicBezTo>
                    <a:cubicBezTo>
                      <a:pt x="183" y="18"/>
                      <a:pt x="183" y="18"/>
                      <a:pt x="183" y="18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189" y="31"/>
                      <a:pt x="189" y="31"/>
                      <a:pt x="189" y="31"/>
                    </a:cubicBezTo>
                    <a:cubicBezTo>
                      <a:pt x="183" y="31"/>
                      <a:pt x="183" y="31"/>
                      <a:pt x="183" y="31"/>
                    </a:cubicBezTo>
                    <a:lnTo>
                      <a:pt x="183" y="36"/>
                    </a:lnTo>
                    <a:close/>
                    <a:moveTo>
                      <a:pt x="169" y="94"/>
                    </a:moveTo>
                    <a:cubicBezTo>
                      <a:pt x="183" y="94"/>
                      <a:pt x="183" y="94"/>
                      <a:pt x="183" y="94"/>
                    </a:cubicBezTo>
                    <a:cubicBezTo>
                      <a:pt x="183" y="99"/>
                      <a:pt x="183" y="99"/>
                      <a:pt x="183" y="99"/>
                    </a:cubicBezTo>
                    <a:cubicBezTo>
                      <a:pt x="169" y="99"/>
                      <a:pt x="169" y="99"/>
                      <a:pt x="169" y="99"/>
                    </a:cubicBezTo>
                    <a:cubicBezTo>
                      <a:pt x="169" y="94"/>
                      <a:pt x="169" y="94"/>
                      <a:pt x="169" y="94"/>
                    </a:cubicBezTo>
                    <a:close/>
                    <a:moveTo>
                      <a:pt x="183" y="5"/>
                    </a:move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5"/>
                      <a:pt x="183" y="5"/>
                      <a:pt x="183" y="5"/>
                    </a:cubicBezTo>
                    <a:close/>
                    <a:moveTo>
                      <a:pt x="183" y="14"/>
                    </a:moveTo>
                    <a:cubicBezTo>
                      <a:pt x="183" y="18"/>
                      <a:pt x="183" y="18"/>
                      <a:pt x="183" y="18"/>
                    </a:cubicBezTo>
                    <a:cubicBezTo>
                      <a:pt x="176" y="18"/>
                      <a:pt x="176" y="18"/>
                      <a:pt x="176" y="18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6"/>
                      <a:pt x="183" y="36"/>
                      <a:pt x="183" y="36"/>
                    </a:cubicBezTo>
                    <a:cubicBezTo>
                      <a:pt x="174" y="36"/>
                      <a:pt x="174" y="36"/>
                      <a:pt x="174" y="36"/>
                    </a:cubicBezTo>
                    <a:cubicBezTo>
                      <a:pt x="172" y="36"/>
                      <a:pt x="171" y="35"/>
                      <a:pt x="171" y="34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2" y="14"/>
                      <a:pt x="174" y="14"/>
                    </a:cubicBezTo>
                    <a:cubicBezTo>
                      <a:pt x="183" y="14"/>
                      <a:pt x="183" y="14"/>
                      <a:pt x="183" y="14"/>
                    </a:cubicBezTo>
                    <a:close/>
                    <a:moveTo>
                      <a:pt x="169" y="90"/>
                    </a:moveTo>
                    <a:cubicBezTo>
                      <a:pt x="169" y="68"/>
                      <a:pt x="169" y="68"/>
                      <a:pt x="169" y="68"/>
                    </a:cubicBezTo>
                    <a:cubicBezTo>
                      <a:pt x="171" y="68"/>
                      <a:pt x="172" y="69"/>
                      <a:pt x="172" y="70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2" y="89"/>
                      <a:pt x="171" y="90"/>
                      <a:pt x="169" y="90"/>
                    </a:cubicBezTo>
                    <a:close/>
                    <a:moveTo>
                      <a:pt x="169" y="63"/>
                    </a:moveTo>
                    <a:cubicBezTo>
                      <a:pt x="169" y="58"/>
                      <a:pt x="169" y="58"/>
                      <a:pt x="169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76" y="45"/>
                      <a:pt x="176" y="45"/>
                      <a:pt x="176" y="45"/>
                    </a:cubicBezTo>
                    <a:cubicBezTo>
                      <a:pt x="169" y="45"/>
                      <a:pt x="169" y="45"/>
                      <a:pt x="169" y="45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78" y="40"/>
                      <a:pt x="178" y="40"/>
                      <a:pt x="178" y="40"/>
                    </a:cubicBezTo>
                    <a:cubicBezTo>
                      <a:pt x="179" y="40"/>
                      <a:pt x="180" y="41"/>
                      <a:pt x="180" y="42"/>
                    </a:cubicBezTo>
                    <a:cubicBezTo>
                      <a:pt x="180" y="60"/>
                      <a:pt x="180" y="60"/>
                      <a:pt x="180" y="60"/>
                    </a:cubicBezTo>
                    <a:cubicBezTo>
                      <a:pt x="180" y="61"/>
                      <a:pt x="179" y="63"/>
                      <a:pt x="178" y="63"/>
                    </a:cubicBezTo>
                    <a:lnTo>
                      <a:pt x="169" y="63"/>
                    </a:lnTo>
                    <a:close/>
                    <a:moveTo>
                      <a:pt x="156" y="94"/>
                    </a:moveTo>
                    <a:cubicBezTo>
                      <a:pt x="169" y="94"/>
                      <a:pt x="169" y="94"/>
                      <a:pt x="169" y="94"/>
                    </a:cubicBezTo>
                    <a:cubicBezTo>
                      <a:pt x="169" y="99"/>
                      <a:pt x="169" y="99"/>
                      <a:pt x="169" y="99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56" y="94"/>
                      <a:pt x="156" y="94"/>
                      <a:pt x="156" y="94"/>
                    </a:cubicBezTo>
                    <a:close/>
                    <a:moveTo>
                      <a:pt x="169" y="5"/>
                    </a:moveTo>
                    <a:cubicBezTo>
                      <a:pt x="156" y="5"/>
                      <a:pt x="156" y="5"/>
                      <a:pt x="156" y="5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9" y="5"/>
                      <a:pt x="169" y="5"/>
                      <a:pt x="169" y="5"/>
                    </a:cubicBezTo>
                    <a:close/>
                    <a:moveTo>
                      <a:pt x="169" y="40"/>
                    </a:moveTo>
                    <a:cubicBezTo>
                      <a:pt x="169" y="45"/>
                      <a:pt x="169" y="45"/>
                      <a:pt x="169" y="45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63" y="58"/>
                      <a:pt x="163" y="58"/>
                      <a:pt x="163" y="58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59" y="63"/>
                      <a:pt x="158" y="61"/>
                      <a:pt x="158" y="60"/>
                    </a:cubicBezTo>
                    <a:cubicBezTo>
                      <a:pt x="158" y="42"/>
                      <a:pt x="158" y="42"/>
                      <a:pt x="158" y="42"/>
                    </a:cubicBezTo>
                    <a:cubicBezTo>
                      <a:pt x="158" y="41"/>
                      <a:pt x="159" y="40"/>
                      <a:pt x="160" y="40"/>
                    </a:cubicBezTo>
                    <a:cubicBezTo>
                      <a:pt x="169" y="40"/>
                      <a:pt x="169" y="40"/>
                      <a:pt x="169" y="40"/>
                    </a:cubicBezTo>
                    <a:close/>
                    <a:moveTo>
                      <a:pt x="169" y="68"/>
                    </a:moveTo>
                    <a:cubicBezTo>
                      <a:pt x="169" y="90"/>
                      <a:pt x="169" y="90"/>
                      <a:pt x="169" y="90"/>
                    </a:cubicBezTo>
                    <a:cubicBezTo>
                      <a:pt x="156" y="90"/>
                      <a:pt x="156" y="90"/>
                      <a:pt x="156" y="90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67" y="85"/>
                      <a:pt x="167" y="85"/>
                      <a:pt x="167" y="85"/>
                    </a:cubicBezTo>
                    <a:cubicBezTo>
                      <a:pt x="167" y="72"/>
                      <a:pt x="167" y="72"/>
                      <a:pt x="167" y="72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69" y="68"/>
                      <a:pt x="169" y="68"/>
                      <a:pt x="169" y="68"/>
                    </a:cubicBezTo>
                    <a:close/>
                    <a:moveTo>
                      <a:pt x="156" y="36"/>
                    </a:moveTo>
                    <a:cubicBezTo>
                      <a:pt x="156" y="31"/>
                      <a:pt x="156" y="31"/>
                      <a:pt x="156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18"/>
                      <a:pt x="162" y="18"/>
                      <a:pt x="162" y="18"/>
                    </a:cubicBezTo>
                    <a:cubicBezTo>
                      <a:pt x="156" y="18"/>
                      <a:pt x="156" y="18"/>
                      <a:pt x="156" y="18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6" y="14"/>
                      <a:pt x="167" y="15"/>
                      <a:pt x="167" y="1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7" y="35"/>
                      <a:pt x="166" y="36"/>
                      <a:pt x="165" y="36"/>
                    </a:cubicBezTo>
                    <a:lnTo>
                      <a:pt x="156" y="36"/>
                    </a:lnTo>
                    <a:close/>
                    <a:moveTo>
                      <a:pt x="143" y="94"/>
                    </a:moveTo>
                    <a:cubicBezTo>
                      <a:pt x="156" y="94"/>
                      <a:pt x="156" y="94"/>
                      <a:pt x="156" y="94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43" y="94"/>
                      <a:pt x="143" y="94"/>
                      <a:pt x="143" y="94"/>
                    </a:cubicBezTo>
                    <a:close/>
                    <a:moveTo>
                      <a:pt x="156" y="5"/>
                    </a:moveTo>
                    <a:cubicBezTo>
                      <a:pt x="143" y="5"/>
                      <a:pt x="143" y="5"/>
                      <a:pt x="143" y="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5"/>
                      <a:pt x="156" y="5"/>
                      <a:pt x="156" y="5"/>
                    </a:cubicBezTo>
                    <a:close/>
                    <a:moveTo>
                      <a:pt x="156" y="14"/>
                    </a:moveTo>
                    <a:cubicBezTo>
                      <a:pt x="156" y="18"/>
                      <a:pt x="156" y="18"/>
                      <a:pt x="156" y="18"/>
                    </a:cubicBezTo>
                    <a:cubicBezTo>
                      <a:pt x="150" y="18"/>
                      <a:pt x="150" y="18"/>
                      <a:pt x="150" y="18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56" y="36"/>
                      <a:pt x="156" y="36"/>
                      <a:pt x="156" y="36"/>
                    </a:cubicBezTo>
                    <a:cubicBezTo>
                      <a:pt x="147" y="36"/>
                      <a:pt x="147" y="36"/>
                      <a:pt x="147" y="36"/>
                    </a:cubicBezTo>
                    <a:cubicBezTo>
                      <a:pt x="146" y="36"/>
                      <a:pt x="145" y="35"/>
                      <a:pt x="145" y="34"/>
                    </a:cubicBezTo>
                    <a:cubicBezTo>
                      <a:pt x="145" y="16"/>
                      <a:pt x="145" y="16"/>
                      <a:pt x="145" y="16"/>
                    </a:cubicBezTo>
                    <a:cubicBezTo>
                      <a:pt x="145" y="15"/>
                      <a:pt x="146" y="14"/>
                      <a:pt x="147" y="14"/>
                    </a:cubicBezTo>
                    <a:cubicBezTo>
                      <a:pt x="156" y="14"/>
                      <a:pt x="156" y="14"/>
                      <a:pt x="156" y="14"/>
                    </a:cubicBezTo>
                    <a:close/>
                    <a:moveTo>
                      <a:pt x="156" y="68"/>
                    </a:moveTo>
                    <a:cubicBezTo>
                      <a:pt x="156" y="72"/>
                      <a:pt x="156" y="72"/>
                      <a:pt x="156" y="72"/>
                    </a:cubicBezTo>
                    <a:cubicBezTo>
                      <a:pt x="143" y="72"/>
                      <a:pt x="143" y="72"/>
                      <a:pt x="143" y="72"/>
                    </a:cubicBezTo>
                    <a:cubicBezTo>
                      <a:pt x="143" y="68"/>
                      <a:pt x="143" y="68"/>
                      <a:pt x="143" y="68"/>
                    </a:cubicBezTo>
                    <a:cubicBezTo>
                      <a:pt x="156" y="68"/>
                      <a:pt x="156" y="68"/>
                      <a:pt x="156" y="68"/>
                    </a:cubicBezTo>
                    <a:close/>
                    <a:moveTo>
                      <a:pt x="156" y="85"/>
                    </a:moveTo>
                    <a:cubicBezTo>
                      <a:pt x="156" y="90"/>
                      <a:pt x="156" y="90"/>
                      <a:pt x="156" y="90"/>
                    </a:cubicBezTo>
                    <a:cubicBezTo>
                      <a:pt x="143" y="90"/>
                      <a:pt x="143" y="90"/>
                      <a:pt x="143" y="90"/>
                    </a:cubicBezTo>
                    <a:cubicBezTo>
                      <a:pt x="143" y="85"/>
                      <a:pt x="143" y="85"/>
                      <a:pt x="143" y="85"/>
                    </a:cubicBezTo>
                    <a:cubicBezTo>
                      <a:pt x="156" y="85"/>
                      <a:pt x="156" y="85"/>
                      <a:pt x="156" y="85"/>
                    </a:cubicBezTo>
                    <a:close/>
                    <a:moveTo>
                      <a:pt x="143" y="63"/>
                    </a:moveTo>
                    <a:cubicBezTo>
                      <a:pt x="143" y="58"/>
                      <a:pt x="143" y="58"/>
                      <a:pt x="143" y="58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52" y="40"/>
                      <a:pt x="152" y="40"/>
                      <a:pt x="152" y="40"/>
                    </a:cubicBezTo>
                    <a:cubicBezTo>
                      <a:pt x="153" y="40"/>
                      <a:pt x="154" y="41"/>
                      <a:pt x="154" y="42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1"/>
                      <a:pt x="153" y="63"/>
                      <a:pt x="152" y="63"/>
                    </a:cubicBezTo>
                    <a:lnTo>
                      <a:pt x="143" y="63"/>
                    </a:lnTo>
                    <a:close/>
                    <a:moveTo>
                      <a:pt x="129" y="94"/>
                    </a:moveTo>
                    <a:cubicBezTo>
                      <a:pt x="143" y="94"/>
                      <a:pt x="143" y="94"/>
                      <a:pt x="143" y="94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29" y="94"/>
                      <a:pt x="129" y="94"/>
                      <a:pt x="129" y="94"/>
                    </a:cubicBezTo>
                    <a:close/>
                    <a:moveTo>
                      <a:pt x="143" y="5"/>
                    </a:moveTo>
                    <a:cubicBezTo>
                      <a:pt x="129" y="5"/>
                      <a:pt x="129" y="5"/>
                      <a:pt x="129" y="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5"/>
                      <a:pt x="143" y="5"/>
                      <a:pt x="143" y="5"/>
                    </a:cubicBezTo>
                    <a:close/>
                    <a:moveTo>
                      <a:pt x="143" y="40"/>
                    </a:moveTo>
                    <a:cubicBezTo>
                      <a:pt x="143" y="45"/>
                      <a:pt x="143" y="45"/>
                      <a:pt x="143" y="45"/>
                    </a:cubicBezTo>
                    <a:cubicBezTo>
                      <a:pt x="136" y="45"/>
                      <a:pt x="136" y="45"/>
                      <a:pt x="136" y="45"/>
                    </a:cubicBezTo>
                    <a:cubicBezTo>
                      <a:pt x="136" y="58"/>
                      <a:pt x="136" y="58"/>
                      <a:pt x="136" y="58"/>
                    </a:cubicBezTo>
                    <a:cubicBezTo>
                      <a:pt x="143" y="58"/>
                      <a:pt x="143" y="58"/>
                      <a:pt x="143" y="58"/>
                    </a:cubicBezTo>
                    <a:cubicBezTo>
                      <a:pt x="143" y="63"/>
                      <a:pt x="143" y="63"/>
                      <a:pt x="143" y="63"/>
                    </a:cubicBezTo>
                    <a:cubicBezTo>
                      <a:pt x="134" y="63"/>
                      <a:pt x="134" y="63"/>
                      <a:pt x="134" y="63"/>
                    </a:cubicBezTo>
                    <a:cubicBezTo>
                      <a:pt x="133" y="63"/>
                      <a:pt x="132" y="61"/>
                      <a:pt x="132" y="60"/>
                    </a:cubicBezTo>
                    <a:cubicBezTo>
                      <a:pt x="132" y="42"/>
                      <a:pt x="132" y="42"/>
                      <a:pt x="132" y="42"/>
                    </a:cubicBezTo>
                    <a:cubicBezTo>
                      <a:pt x="132" y="41"/>
                      <a:pt x="133" y="40"/>
                      <a:pt x="134" y="40"/>
                    </a:cubicBezTo>
                    <a:cubicBezTo>
                      <a:pt x="143" y="40"/>
                      <a:pt x="143" y="40"/>
                      <a:pt x="143" y="40"/>
                    </a:cubicBezTo>
                    <a:close/>
                    <a:moveTo>
                      <a:pt x="143" y="68"/>
                    </a:moveTo>
                    <a:cubicBezTo>
                      <a:pt x="143" y="72"/>
                      <a:pt x="143" y="72"/>
                      <a:pt x="143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43" y="68"/>
                      <a:pt x="143" y="68"/>
                      <a:pt x="143" y="68"/>
                    </a:cubicBezTo>
                    <a:close/>
                    <a:moveTo>
                      <a:pt x="143" y="85"/>
                    </a:moveTo>
                    <a:cubicBezTo>
                      <a:pt x="143" y="90"/>
                      <a:pt x="143" y="90"/>
                      <a:pt x="143" y="90"/>
                    </a:cubicBezTo>
                    <a:cubicBezTo>
                      <a:pt x="129" y="90"/>
                      <a:pt x="129" y="90"/>
                      <a:pt x="129" y="90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43" y="85"/>
                      <a:pt x="143" y="85"/>
                      <a:pt x="143" y="85"/>
                    </a:cubicBezTo>
                    <a:close/>
                    <a:moveTo>
                      <a:pt x="129" y="36"/>
                    </a:moveTo>
                    <a:cubicBezTo>
                      <a:pt x="129" y="31"/>
                      <a:pt x="129" y="31"/>
                      <a:pt x="129" y="31"/>
                    </a:cubicBezTo>
                    <a:cubicBezTo>
                      <a:pt x="136" y="31"/>
                      <a:pt x="136" y="31"/>
                      <a:pt x="136" y="31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29" y="18"/>
                      <a:pt x="129" y="18"/>
                      <a:pt x="129" y="18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38" y="14"/>
                      <a:pt x="138" y="14"/>
                      <a:pt x="138" y="14"/>
                    </a:cubicBezTo>
                    <a:cubicBezTo>
                      <a:pt x="140" y="14"/>
                      <a:pt x="141" y="15"/>
                      <a:pt x="141" y="16"/>
                    </a:cubicBezTo>
                    <a:cubicBezTo>
                      <a:pt x="141" y="34"/>
                      <a:pt x="141" y="34"/>
                      <a:pt x="141" y="34"/>
                    </a:cubicBezTo>
                    <a:cubicBezTo>
                      <a:pt x="141" y="35"/>
                      <a:pt x="140" y="36"/>
                      <a:pt x="138" y="36"/>
                    </a:cubicBezTo>
                    <a:lnTo>
                      <a:pt x="129" y="36"/>
                    </a:lnTo>
                    <a:close/>
                    <a:moveTo>
                      <a:pt x="116" y="94"/>
                    </a:moveTo>
                    <a:cubicBezTo>
                      <a:pt x="129" y="94"/>
                      <a:pt x="129" y="94"/>
                      <a:pt x="129" y="94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16" y="99"/>
                      <a:pt x="116" y="99"/>
                      <a:pt x="116" y="99"/>
                    </a:cubicBezTo>
                    <a:cubicBezTo>
                      <a:pt x="116" y="94"/>
                      <a:pt x="116" y="94"/>
                      <a:pt x="116" y="94"/>
                    </a:cubicBezTo>
                    <a:close/>
                    <a:moveTo>
                      <a:pt x="129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5"/>
                      <a:pt x="129" y="5"/>
                      <a:pt x="129" y="5"/>
                    </a:cubicBezTo>
                    <a:close/>
                    <a:moveTo>
                      <a:pt x="129" y="14"/>
                    </a:moveTo>
                    <a:cubicBezTo>
                      <a:pt x="129" y="18"/>
                      <a:pt x="129" y="18"/>
                      <a:pt x="129" y="18"/>
                    </a:cubicBezTo>
                    <a:cubicBezTo>
                      <a:pt x="123" y="18"/>
                      <a:pt x="123" y="18"/>
                      <a:pt x="123" y="18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19" y="36"/>
                      <a:pt x="118" y="35"/>
                      <a:pt x="118" y="34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5"/>
                      <a:pt x="119" y="14"/>
                      <a:pt x="121" y="14"/>
                    </a:cubicBezTo>
                    <a:cubicBezTo>
                      <a:pt x="129" y="14"/>
                      <a:pt x="129" y="14"/>
                      <a:pt x="129" y="14"/>
                    </a:cubicBezTo>
                    <a:close/>
                    <a:moveTo>
                      <a:pt x="129" y="68"/>
                    </a:moveTo>
                    <a:cubicBezTo>
                      <a:pt x="129" y="72"/>
                      <a:pt x="129" y="72"/>
                      <a:pt x="129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29" y="68"/>
                      <a:pt x="129" y="68"/>
                      <a:pt x="129" y="68"/>
                    </a:cubicBezTo>
                    <a:close/>
                    <a:moveTo>
                      <a:pt x="129" y="85"/>
                    </a:moveTo>
                    <a:cubicBezTo>
                      <a:pt x="129" y="90"/>
                      <a:pt x="129" y="90"/>
                      <a:pt x="129" y="90"/>
                    </a:cubicBezTo>
                    <a:cubicBezTo>
                      <a:pt x="116" y="90"/>
                      <a:pt x="116" y="90"/>
                      <a:pt x="116" y="90"/>
                    </a:cubicBezTo>
                    <a:cubicBezTo>
                      <a:pt x="116" y="85"/>
                      <a:pt x="116" y="85"/>
                      <a:pt x="116" y="85"/>
                    </a:cubicBezTo>
                    <a:cubicBezTo>
                      <a:pt x="129" y="85"/>
                      <a:pt x="129" y="85"/>
                      <a:pt x="129" y="85"/>
                    </a:cubicBezTo>
                    <a:close/>
                    <a:moveTo>
                      <a:pt x="116" y="63"/>
                    </a:moveTo>
                    <a:cubicBezTo>
                      <a:pt x="116" y="58"/>
                      <a:pt x="116" y="58"/>
                      <a:pt x="116" y="58"/>
                    </a:cubicBezTo>
                    <a:cubicBezTo>
                      <a:pt x="123" y="58"/>
                      <a:pt x="123" y="58"/>
                      <a:pt x="123" y="58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6" y="40"/>
                      <a:pt x="127" y="41"/>
                      <a:pt x="127" y="42"/>
                    </a:cubicBezTo>
                    <a:cubicBezTo>
                      <a:pt x="127" y="60"/>
                      <a:pt x="127" y="60"/>
                      <a:pt x="127" y="60"/>
                    </a:cubicBezTo>
                    <a:cubicBezTo>
                      <a:pt x="127" y="61"/>
                      <a:pt x="126" y="63"/>
                      <a:pt x="125" y="63"/>
                    </a:cubicBezTo>
                    <a:lnTo>
                      <a:pt x="116" y="63"/>
                    </a:lnTo>
                    <a:close/>
                    <a:moveTo>
                      <a:pt x="104" y="94"/>
                    </a:moveTo>
                    <a:cubicBezTo>
                      <a:pt x="116" y="94"/>
                      <a:pt x="116" y="94"/>
                      <a:pt x="116" y="94"/>
                    </a:cubicBezTo>
                    <a:cubicBezTo>
                      <a:pt x="116" y="99"/>
                      <a:pt x="116" y="99"/>
                      <a:pt x="116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116" y="5"/>
                    </a:move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16" y="40"/>
                    </a:moveTo>
                    <a:cubicBezTo>
                      <a:pt x="116" y="45"/>
                      <a:pt x="116" y="45"/>
                      <a:pt x="116" y="45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0" y="58"/>
                      <a:pt x="110" y="58"/>
                      <a:pt x="110" y="58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16" y="63"/>
                      <a:pt x="116" y="63"/>
                      <a:pt x="116" y="63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6" y="63"/>
                      <a:pt x="105" y="61"/>
                      <a:pt x="105" y="60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5" y="41"/>
                      <a:pt x="106" y="40"/>
                      <a:pt x="107" y="40"/>
                    </a:cubicBezTo>
                    <a:cubicBezTo>
                      <a:pt x="116" y="40"/>
                      <a:pt x="116" y="40"/>
                      <a:pt x="116" y="40"/>
                    </a:cubicBezTo>
                    <a:close/>
                    <a:moveTo>
                      <a:pt x="116" y="68"/>
                    </a:moveTo>
                    <a:cubicBezTo>
                      <a:pt x="116" y="72"/>
                      <a:pt x="116" y="72"/>
                      <a:pt x="116" y="72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16" y="68"/>
                      <a:pt x="116" y="68"/>
                      <a:pt x="116" y="68"/>
                    </a:cubicBezTo>
                    <a:close/>
                    <a:moveTo>
                      <a:pt x="116" y="85"/>
                    </a:moveTo>
                    <a:cubicBezTo>
                      <a:pt x="116" y="90"/>
                      <a:pt x="116" y="90"/>
                      <a:pt x="116" y="90"/>
                    </a:cubicBezTo>
                    <a:cubicBezTo>
                      <a:pt x="104" y="90"/>
                      <a:pt x="104" y="90"/>
                      <a:pt x="104" y="90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16" y="85"/>
                      <a:pt x="116" y="85"/>
                      <a:pt x="116" y="85"/>
                    </a:cubicBezTo>
                    <a:close/>
                    <a:moveTo>
                      <a:pt x="104" y="36"/>
                    </a:moveTo>
                    <a:cubicBezTo>
                      <a:pt x="104" y="31"/>
                      <a:pt x="104" y="31"/>
                      <a:pt x="104" y="31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2" y="14"/>
                      <a:pt x="112" y="14"/>
                      <a:pt x="112" y="14"/>
                    </a:cubicBezTo>
                    <a:cubicBezTo>
                      <a:pt x="113" y="14"/>
                      <a:pt x="114" y="15"/>
                      <a:pt x="114" y="16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35"/>
                      <a:pt x="113" y="36"/>
                      <a:pt x="112" y="36"/>
                    </a:cubicBezTo>
                    <a:lnTo>
                      <a:pt x="104" y="36"/>
                    </a:lnTo>
                    <a:close/>
                    <a:moveTo>
                      <a:pt x="90" y="94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0" y="94"/>
                      <a:pt x="90" y="94"/>
                      <a:pt x="90" y="94"/>
                    </a:cubicBezTo>
                    <a:close/>
                    <a:moveTo>
                      <a:pt x="104" y="5"/>
                    </a:moveTo>
                    <a:cubicBezTo>
                      <a:pt x="90" y="5"/>
                      <a:pt x="90" y="5"/>
                      <a:pt x="90" y="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104" y="14"/>
                    </a:moveTo>
                    <a:cubicBezTo>
                      <a:pt x="104" y="18"/>
                      <a:pt x="104" y="18"/>
                      <a:pt x="104" y="18"/>
                    </a:cubicBezTo>
                    <a:cubicBezTo>
                      <a:pt x="97" y="18"/>
                      <a:pt x="97" y="18"/>
                      <a:pt x="97" y="18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93" y="36"/>
                      <a:pt x="92" y="35"/>
                      <a:pt x="92" y="34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15"/>
                      <a:pt x="93" y="14"/>
                      <a:pt x="94" y="14"/>
                    </a:cubicBezTo>
                    <a:cubicBezTo>
                      <a:pt x="104" y="14"/>
                      <a:pt x="104" y="14"/>
                      <a:pt x="104" y="14"/>
                    </a:cubicBezTo>
                    <a:close/>
                    <a:moveTo>
                      <a:pt x="104" y="68"/>
                    </a:moveTo>
                    <a:cubicBezTo>
                      <a:pt x="104" y="72"/>
                      <a:pt x="104" y="72"/>
                      <a:pt x="104" y="72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0" y="68"/>
                      <a:pt x="90" y="68"/>
                      <a:pt x="90" y="68"/>
                    </a:cubicBezTo>
                    <a:cubicBezTo>
                      <a:pt x="104" y="68"/>
                      <a:pt x="104" y="68"/>
                      <a:pt x="104" y="68"/>
                    </a:cubicBezTo>
                    <a:close/>
                    <a:moveTo>
                      <a:pt x="104" y="85"/>
                    </a:moveTo>
                    <a:cubicBezTo>
                      <a:pt x="104" y="90"/>
                      <a:pt x="104" y="90"/>
                      <a:pt x="104" y="90"/>
                    </a:cubicBezTo>
                    <a:cubicBezTo>
                      <a:pt x="90" y="90"/>
                      <a:pt x="90" y="90"/>
                      <a:pt x="90" y="90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104" y="85"/>
                      <a:pt x="104" y="85"/>
                      <a:pt x="104" y="85"/>
                    </a:cubicBezTo>
                    <a:close/>
                    <a:moveTo>
                      <a:pt x="90" y="63"/>
                    </a:moveTo>
                    <a:cubicBezTo>
                      <a:pt x="90" y="58"/>
                      <a:pt x="90" y="58"/>
                      <a:pt x="90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100" y="40"/>
                      <a:pt x="101" y="41"/>
                      <a:pt x="101" y="42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1"/>
                      <a:pt x="100" y="63"/>
                      <a:pt x="99" y="63"/>
                    </a:cubicBezTo>
                    <a:lnTo>
                      <a:pt x="90" y="63"/>
                    </a:lnTo>
                    <a:close/>
                    <a:moveTo>
                      <a:pt x="76" y="94"/>
                    </a:moveTo>
                    <a:cubicBezTo>
                      <a:pt x="90" y="94"/>
                      <a:pt x="90" y="94"/>
                      <a:pt x="90" y="94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76" y="99"/>
                      <a:pt x="76" y="99"/>
                      <a:pt x="76" y="99"/>
                    </a:cubicBezTo>
                    <a:cubicBezTo>
                      <a:pt x="76" y="94"/>
                      <a:pt x="76" y="94"/>
                      <a:pt x="76" y="94"/>
                    </a:cubicBezTo>
                    <a:close/>
                    <a:moveTo>
                      <a:pt x="90" y="5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5"/>
                      <a:pt x="90" y="5"/>
                      <a:pt x="90" y="5"/>
                    </a:cubicBezTo>
                    <a:close/>
                    <a:moveTo>
                      <a:pt x="90" y="40"/>
                    </a:moveTo>
                    <a:cubicBezTo>
                      <a:pt x="90" y="45"/>
                      <a:pt x="90" y="45"/>
                      <a:pt x="90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0" y="63"/>
                      <a:pt x="78" y="61"/>
                      <a:pt x="78" y="6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41"/>
                      <a:pt x="80" y="40"/>
                      <a:pt x="81" y="40"/>
                    </a:cubicBezTo>
                    <a:cubicBezTo>
                      <a:pt x="90" y="40"/>
                      <a:pt x="90" y="40"/>
                      <a:pt x="90" y="40"/>
                    </a:cubicBezTo>
                    <a:close/>
                    <a:moveTo>
                      <a:pt x="90" y="68"/>
                    </a:moveTo>
                    <a:cubicBezTo>
                      <a:pt x="90" y="72"/>
                      <a:pt x="90" y="72"/>
                      <a:pt x="90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90" y="68"/>
                      <a:pt x="90" y="68"/>
                      <a:pt x="90" y="68"/>
                    </a:cubicBezTo>
                    <a:close/>
                    <a:moveTo>
                      <a:pt x="90" y="85"/>
                    </a:moveTo>
                    <a:cubicBezTo>
                      <a:pt x="90" y="90"/>
                      <a:pt x="90" y="90"/>
                      <a:pt x="90" y="90"/>
                    </a:cubicBezTo>
                    <a:cubicBezTo>
                      <a:pt x="76" y="90"/>
                      <a:pt x="76" y="90"/>
                      <a:pt x="76" y="90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90" y="85"/>
                      <a:pt x="90" y="85"/>
                      <a:pt x="90" y="85"/>
                    </a:cubicBezTo>
                    <a:close/>
                    <a:moveTo>
                      <a:pt x="76" y="36"/>
                    </a:moveTo>
                    <a:cubicBezTo>
                      <a:pt x="76" y="31"/>
                      <a:pt x="76" y="31"/>
                      <a:pt x="76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7" y="14"/>
                      <a:pt x="88" y="15"/>
                      <a:pt x="88" y="16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5"/>
                      <a:pt x="87" y="36"/>
                      <a:pt x="85" y="36"/>
                    </a:cubicBezTo>
                    <a:lnTo>
                      <a:pt x="76" y="36"/>
                    </a:lnTo>
                    <a:close/>
                    <a:moveTo>
                      <a:pt x="63" y="94"/>
                    </a:move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9"/>
                      <a:pt x="76" y="99"/>
                      <a:pt x="76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4"/>
                      <a:pt x="63" y="94"/>
                      <a:pt x="63" y="94"/>
                    </a:cubicBezTo>
                    <a:close/>
                    <a:moveTo>
                      <a:pt x="76" y="5"/>
                    </a:moveTo>
                    <a:cubicBezTo>
                      <a:pt x="63" y="5"/>
                      <a:pt x="63" y="5"/>
                      <a:pt x="63" y="5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5"/>
                      <a:pt x="76" y="5"/>
                      <a:pt x="76" y="5"/>
                    </a:cubicBezTo>
                    <a:close/>
                    <a:moveTo>
                      <a:pt x="76" y="14"/>
                    </a:moveTo>
                    <a:cubicBezTo>
                      <a:pt x="76" y="18"/>
                      <a:pt x="76" y="18"/>
                      <a:pt x="76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6" y="36"/>
                      <a:pt x="65" y="35"/>
                      <a:pt x="65" y="34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5" y="15"/>
                      <a:pt x="66" y="14"/>
                      <a:pt x="68" y="14"/>
                    </a:cubicBezTo>
                    <a:cubicBezTo>
                      <a:pt x="76" y="14"/>
                      <a:pt x="76" y="14"/>
                      <a:pt x="76" y="14"/>
                    </a:cubicBezTo>
                    <a:close/>
                    <a:moveTo>
                      <a:pt x="76" y="68"/>
                    </a:moveTo>
                    <a:cubicBezTo>
                      <a:pt x="76" y="72"/>
                      <a:pt x="76" y="72"/>
                      <a:pt x="76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76" y="68"/>
                      <a:pt x="76" y="68"/>
                      <a:pt x="76" y="68"/>
                    </a:cubicBezTo>
                    <a:close/>
                    <a:moveTo>
                      <a:pt x="76" y="85"/>
                    </a:moveTo>
                    <a:cubicBezTo>
                      <a:pt x="76" y="90"/>
                      <a:pt x="76" y="90"/>
                      <a:pt x="76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5"/>
                      <a:pt x="63" y="85"/>
                      <a:pt x="63" y="85"/>
                    </a:cubicBezTo>
                    <a:cubicBezTo>
                      <a:pt x="76" y="85"/>
                      <a:pt x="76" y="85"/>
                      <a:pt x="76" y="85"/>
                    </a:cubicBezTo>
                    <a:close/>
                    <a:moveTo>
                      <a:pt x="63" y="63"/>
                    </a:moveTo>
                    <a:cubicBezTo>
                      <a:pt x="63" y="58"/>
                      <a:pt x="63" y="58"/>
                      <a:pt x="63" y="58"/>
                    </a:cubicBezTo>
                    <a:cubicBezTo>
                      <a:pt x="70" y="58"/>
                      <a:pt x="70" y="58"/>
                      <a:pt x="70" y="58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3" y="40"/>
                      <a:pt x="74" y="41"/>
                      <a:pt x="74" y="42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74" y="61"/>
                      <a:pt x="73" y="63"/>
                      <a:pt x="72" y="63"/>
                    </a:cubicBezTo>
                    <a:lnTo>
                      <a:pt x="63" y="63"/>
                    </a:lnTo>
                    <a:close/>
                    <a:moveTo>
                      <a:pt x="50" y="94"/>
                    </a:moveTo>
                    <a:cubicBezTo>
                      <a:pt x="63" y="94"/>
                      <a:pt x="63" y="94"/>
                      <a:pt x="63" y="94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50" y="94"/>
                      <a:pt x="50" y="94"/>
                      <a:pt x="50" y="94"/>
                    </a:cubicBezTo>
                    <a:close/>
                    <a:moveTo>
                      <a:pt x="63" y="5"/>
                    </a:move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lose/>
                    <a:moveTo>
                      <a:pt x="63" y="40"/>
                    </a:moveTo>
                    <a:cubicBezTo>
                      <a:pt x="63" y="45"/>
                      <a:pt x="63" y="45"/>
                      <a:pt x="63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3" y="63"/>
                      <a:pt x="52" y="61"/>
                      <a:pt x="52" y="60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3" y="40"/>
                      <a:pt x="54" y="40"/>
                    </a:cubicBezTo>
                    <a:cubicBezTo>
                      <a:pt x="63" y="40"/>
                      <a:pt x="63" y="40"/>
                      <a:pt x="63" y="40"/>
                    </a:cubicBezTo>
                    <a:close/>
                    <a:moveTo>
                      <a:pt x="63" y="68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63" y="68"/>
                      <a:pt x="63" y="68"/>
                      <a:pt x="63" y="68"/>
                    </a:cubicBezTo>
                    <a:close/>
                    <a:moveTo>
                      <a:pt x="63" y="85"/>
                    </a:moveTo>
                    <a:cubicBezTo>
                      <a:pt x="63" y="90"/>
                      <a:pt x="63" y="90"/>
                      <a:pt x="63" y="90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63" y="85"/>
                      <a:pt x="63" y="85"/>
                      <a:pt x="63" y="85"/>
                    </a:cubicBezTo>
                    <a:close/>
                    <a:moveTo>
                      <a:pt x="50" y="36"/>
                    </a:moveTo>
                    <a:cubicBezTo>
                      <a:pt x="50" y="31"/>
                      <a:pt x="50" y="31"/>
                      <a:pt x="50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4"/>
                      <a:pt x="61" y="15"/>
                      <a:pt x="61" y="16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5"/>
                      <a:pt x="60" y="36"/>
                      <a:pt x="59" y="36"/>
                    </a:cubicBezTo>
                    <a:lnTo>
                      <a:pt x="50" y="36"/>
                    </a:lnTo>
                    <a:close/>
                    <a:moveTo>
                      <a:pt x="37" y="94"/>
                    </a:moveTo>
                    <a:cubicBezTo>
                      <a:pt x="50" y="94"/>
                      <a:pt x="50" y="94"/>
                      <a:pt x="50" y="94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37" y="99"/>
                      <a:pt x="37" y="99"/>
                      <a:pt x="37" y="99"/>
                    </a:cubicBezTo>
                    <a:cubicBezTo>
                      <a:pt x="37" y="94"/>
                      <a:pt x="37" y="94"/>
                      <a:pt x="37" y="94"/>
                    </a:cubicBezTo>
                    <a:close/>
                    <a:moveTo>
                      <a:pt x="50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  <a:moveTo>
                      <a:pt x="50" y="14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0" y="36"/>
                      <a:pt x="39" y="35"/>
                      <a:pt x="39" y="34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5"/>
                      <a:pt x="40" y="14"/>
                      <a:pt x="41" y="14"/>
                    </a:cubicBezTo>
                    <a:cubicBezTo>
                      <a:pt x="50" y="14"/>
                      <a:pt x="50" y="14"/>
                      <a:pt x="50" y="14"/>
                    </a:cubicBezTo>
                    <a:close/>
                    <a:moveTo>
                      <a:pt x="50" y="68"/>
                    </a:moveTo>
                    <a:cubicBezTo>
                      <a:pt x="50" y="72"/>
                      <a:pt x="50" y="72"/>
                      <a:pt x="50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50" y="68"/>
                      <a:pt x="50" y="68"/>
                      <a:pt x="50" y="68"/>
                    </a:cubicBezTo>
                    <a:close/>
                    <a:moveTo>
                      <a:pt x="37" y="63"/>
                    </a:moveTo>
                    <a:cubicBezTo>
                      <a:pt x="37" y="58"/>
                      <a:pt x="37" y="58"/>
                      <a:pt x="37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7" y="40"/>
                      <a:pt x="48" y="41"/>
                      <a:pt x="48" y="42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61"/>
                      <a:pt x="47" y="63"/>
                      <a:pt x="46" y="63"/>
                    </a:cubicBezTo>
                    <a:lnTo>
                      <a:pt x="37" y="63"/>
                    </a:lnTo>
                    <a:close/>
                    <a:moveTo>
                      <a:pt x="23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37" y="99"/>
                      <a:pt x="37" y="99"/>
                      <a:pt x="37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4"/>
                      <a:pt x="23" y="94"/>
                      <a:pt x="23" y="94"/>
                    </a:cubicBezTo>
                    <a:close/>
                    <a:moveTo>
                      <a:pt x="37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5"/>
                      <a:pt x="37" y="5"/>
                      <a:pt x="37" y="5"/>
                    </a:cubicBezTo>
                    <a:close/>
                    <a:moveTo>
                      <a:pt x="37" y="40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7" y="63"/>
                      <a:pt x="25" y="61"/>
                      <a:pt x="25" y="60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7" y="40"/>
                      <a:pt x="28" y="40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8"/>
                    </a:moveTo>
                    <a:cubicBezTo>
                      <a:pt x="37" y="90"/>
                      <a:pt x="37" y="90"/>
                      <a:pt x="37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5" y="90"/>
                      <a:pt x="34" y="89"/>
                      <a:pt x="34" y="88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69"/>
                      <a:pt x="35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23" y="36"/>
                    </a:moveTo>
                    <a:cubicBezTo>
                      <a:pt x="23" y="31"/>
                      <a:pt x="23" y="31"/>
                      <a:pt x="23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4" y="14"/>
                      <a:pt x="35" y="15"/>
                      <a:pt x="35" y="16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5"/>
                      <a:pt x="34" y="36"/>
                      <a:pt x="32" y="36"/>
                    </a:cubicBezTo>
                    <a:lnTo>
                      <a:pt x="23" y="36"/>
                    </a:lnTo>
                    <a:close/>
                    <a:moveTo>
                      <a:pt x="5" y="94"/>
                    </a:move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1" y="99"/>
                      <a:pt x="0" y="98"/>
                      <a:pt x="0" y="9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lose/>
                    <a:moveTo>
                      <a:pt x="2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4"/>
                      <a:pt x="12" y="15"/>
                      <a:pt x="12" y="16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3" y="36"/>
                      <a:pt x="1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3" y="18"/>
                      <a:pt x="23" y="18"/>
                      <a:pt x="23" y="18"/>
                    </a:cubicBezTo>
                    <a:lnTo>
                      <a:pt x="2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8" name="Freeform 45"/>
              <p:cNvSpPr>
                <a:spLocks noEditPoints="1"/>
              </p:cNvSpPr>
              <p:nvPr/>
            </p:nvSpPr>
            <p:spPr bwMode="auto">
              <a:xfrm>
                <a:off x="8220076" y="458788"/>
                <a:ext cx="317500" cy="276225"/>
              </a:xfrm>
              <a:custGeom>
                <a:avLst/>
                <a:gdLst>
                  <a:gd name="T0" fmla="*/ 137 w 141"/>
                  <a:gd name="T1" fmla="*/ 5 h 122"/>
                  <a:gd name="T2" fmla="*/ 71 w 141"/>
                  <a:gd name="T3" fmla="*/ 5 h 122"/>
                  <a:gd name="T4" fmla="*/ 71 w 141"/>
                  <a:gd name="T5" fmla="*/ 0 h 122"/>
                  <a:gd name="T6" fmla="*/ 139 w 141"/>
                  <a:gd name="T7" fmla="*/ 0 h 122"/>
                  <a:gd name="T8" fmla="*/ 141 w 141"/>
                  <a:gd name="T9" fmla="*/ 3 h 122"/>
                  <a:gd name="T10" fmla="*/ 141 w 141"/>
                  <a:gd name="T11" fmla="*/ 94 h 122"/>
                  <a:gd name="T12" fmla="*/ 139 w 141"/>
                  <a:gd name="T13" fmla="*/ 96 h 122"/>
                  <a:gd name="T14" fmla="*/ 127 w 141"/>
                  <a:gd name="T15" fmla="*/ 96 h 122"/>
                  <a:gd name="T16" fmla="*/ 127 w 141"/>
                  <a:gd name="T17" fmla="*/ 120 h 122"/>
                  <a:gd name="T18" fmla="*/ 127 w 141"/>
                  <a:gd name="T19" fmla="*/ 120 h 122"/>
                  <a:gd name="T20" fmla="*/ 126 w 141"/>
                  <a:gd name="T21" fmla="*/ 121 h 122"/>
                  <a:gd name="T22" fmla="*/ 123 w 141"/>
                  <a:gd name="T23" fmla="*/ 121 h 122"/>
                  <a:gd name="T24" fmla="*/ 100 w 141"/>
                  <a:gd name="T25" fmla="*/ 96 h 122"/>
                  <a:gd name="T26" fmla="*/ 88 w 141"/>
                  <a:gd name="T27" fmla="*/ 96 h 122"/>
                  <a:gd name="T28" fmla="*/ 71 w 141"/>
                  <a:gd name="T29" fmla="*/ 96 h 122"/>
                  <a:gd name="T30" fmla="*/ 71 w 141"/>
                  <a:gd name="T31" fmla="*/ 91 h 122"/>
                  <a:gd name="T32" fmla="*/ 88 w 141"/>
                  <a:gd name="T33" fmla="*/ 91 h 122"/>
                  <a:gd name="T34" fmla="*/ 101 w 141"/>
                  <a:gd name="T35" fmla="*/ 91 h 122"/>
                  <a:gd name="T36" fmla="*/ 103 w 141"/>
                  <a:gd name="T37" fmla="*/ 92 h 122"/>
                  <a:gd name="T38" fmla="*/ 122 w 141"/>
                  <a:gd name="T39" fmla="*/ 114 h 122"/>
                  <a:gd name="T40" fmla="*/ 122 w 141"/>
                  <a:gd name="T41" fmla="*/ 94 h 122"/>
                  <a:gd name="T42" fmla="*/ 125 w 141"/>
                  <a:gd name="T43" fmla="*/ 91 h 122"/>
                  <a:gd name="T44" fmla="*/ 137 w 141"/>
                  <a:gd name="T45" fmla="*/ 91 h 122"/>
                  <a:gd name="T46" fmla="*/ 137 w 141"/>
                  <a:gd name="T47" fmla="*/ 5 h 122"/>
                  <a:gd name="T48" fmla="*/ 71 w 141"/>
                  <a:gd name="T49" fmla="*/ 5 h 122"/>
                  <a:gd name="T50" fmla="*/ 5 w 141"/>
                  <a:gd name="T51" fmla="*/ 5 h 122"/>
                  <a:gd name="T52" fmla="*/ 5 w 141"/>
                  <a:gd name="T53" fmla="*/ 37 h 122"/>
                  <a:gd name="T54" fmla="*/ 5 w 141"/>
                  <a:gd name="T55" fmla="*/ 91 h 122"/>
                  <a:gd name="T56" fmla="*/ 71 w 141"/>
                  <a:gd name="T57" fmla="*/ 91 h 122"/>
                  <a:gd name="T58" fmla="*/ 71 w 141"/>
                  <a:gd name="T59" fmla="*/ 96 h 122"/>
                  <a:gd name="T60" fmla="*/ 3 w 141"/>
                  <a:gd name="T61" fmla="*/ 96 h 122"/>
                  <a:gd name="T62" fmla="*/ 0 w 141"/>
                  <a:gd name="T63" fmla="*/ 94 h 122"/>
                  <a:gd name="T64" fmla="*/ 0 w 141"/>
                  <a:gd name="T65" fmla="*/ 37 h 122"/>
                  <a:gd name="T66" fmla="*/ 0 w 141"/>
                  <a:gd name="T67" fmla="*/ 3 h 122"/>
                  <a:gd name="T68" fmla="*/ 3 w 141"/>
                  <a:gd name="T69" fmla="*/ 0 h 122"/>
                  <a:gd name="T70" fmla="*/ 71 w 141"/>
                  <a:gd name="T71" fmla="*/ 0 h 122"/>
                  <a:gd name="T72" fmla="*/ 71 w 141"/>
                  <a:gd name="T73" fmla="*/ 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1" h="122">
                    <a:moveTo>
                      <a:pt x="137" y="5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0" y="0"/>
                      <a:pt x="141" y="1"/>
                      <a:pt x="141" y="3"/>
                    </a:cubicBezTo>
                    <a:cubicBezTo>
                      <a:pt x="141" y="94"/>
                      <a:pt x="141" y="94"/>
                      <a:pt x="141" y="94"/>
                    </a:cubicBezTo>
                    <a:cubicBezTo>
                      <a:pt x="141" y="95"/>
                      <a:pt x="140" y="96"/>
                      <a:pt x="139" y="96"/>
                    </a:cubicBezTo>
                    <a:cubicBezTo>
                      <a:pt x="127" y="96"/>
                      <a:pt x="127" y="96"/>
                      <a:pt x="127" y="96"/>
                    </a:cubicBezTo>
                    <a:cubicBezTo>
                      <a:pt x="127" y="120"/>
                      <a:pt x="127" y="120"/>
                      <a:pt x="127" y="120"/>
                    </a:cubicBezTo>
                    <a:cubicBezTo>
                      <a:pt x="127" y="120"/>
                      <a:pt x="127" y="120"/>
                      <a:pt x="127" y="120"/>
                    </a:cubicBezTo>
                    <a:cubicBezTo>
                      <a:pt x="127" y="120"/>
                      <a:pt x="127" y="121"/>
                      <a:pt x="126" y="121"/>
                    </a:cubicBezTo>
                    <a:cubicBezTo>
                      <a:pt x="125" y="122"/>
                      <a:pt x="124" y="122"/>
                      <a:pt x="123" y="121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1"/>
                      <a:pt x="102" y="92"/>
                      <a:pt x="103" y="92"/>
                    </a:cubicBezTo>
                    <a:cubicBezTo>
                      <a:pt x="122" y="114"/>
                      <a:pt x="122" y="114"/>
                      <a:pt x="122" y="114"/>
                    </a:cubicBezTo>
                    <a:cubicBezTo>
                      <a:pt x="122" y="94"/>
                      <a:pt x="122" y="94"/>
                      <a:pt x="122" y="94"/>
                    </a:cubicBezTo>
                    <a:cubicBezTo>
                      <a:pt x="122" y="93"/>
                      <a:pt x="123" y="91"/>
                      <a:pt x="125" y="91"/>
                    </a:cubicBezTo>
                    <a:cubicBezTo>
                      <a:pt x="137" y="91"/>
                      <a:pt x="137" y="91"/>
                      <a:pt x="137" y="91"/>
                    </a:cubicBezTo>
                    <a:lnTo>
                      <a:pt x="137" y="5"/>
                    </a:lnTo>
                    <a:close/>
                    <a:moveTo>
                      <a:pt x="7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1" y="96"/>
                      <a:pt x="0" y="95"/>
                      <a:pt x="0" y="9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1" y="0"/>
                      <a:pt x="71" y="0"/>
                      <a:pt x="71" y="0"/>
                    </a:cubicBezTo>
                    <a:lnTo>
                      <a:pt x="7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99" name="Freeform 64"/>
              <p:cNvSpPr>
                <a:spLocks noEditPoints="1"/>
              </p:cNvSpPr>
              <p:nvPr/>
            </p:nvSpPr>
            <p:spPr bwMode="auto">
              <a:xfrm>
                <a:off x="9224963" y="1155700"/>
                <a:ext cx="625475" cy="625475"/>
              </a:xfrm>
              <a:custGeom>
                <a:avLst/>
                <a:gdLst>
                  <a:gd name="T0" fmla="*/ 277 w 277"/>
                  <a:gd name="T1" fmla="*/ 138 h 277"/>
                  <a:gd name="T2" fmla="*/ 265 w 277"/>
                  <a:gd name="T3" fmla="*/ 146 h 277"/>
                  <a:gd name="T4" fmla="*/ 261 w 277"/>
                  <a:gd name="T5" fmla="*/ 133 h 277"/>
                  <a:gd name="T6" fmla="*/ 233 w 277"/>
                  <a:gd name="T7" fmla="*/ 233 h 277"/>
                  <a:gd name="T8" fmla="*/ 214 w 277"/>
                  <a:gd name="T9" fmla="*/ 249 h 277"/>
                  <a:gd name="T10" fmla="*/ 236 w 277"/>
                  <a:gd name="T11" fmla="*/ 41 h 277"/>
                  <a:gd name="T12" fmla="*/ 229 w 277"/>
                  <a:gd name="T13" fmla="*/ 133 h 277"/>
                  <a:gd name="T14" fmla="*/ 224 w 277"/>
                  <a:gd name="T15" fmla="*/ 146 h 277"/>
                  <a:gd name="T16" fmla="*/ 219 w 277"/>
                  <a:gd name="T17" fmla="*/ 233 h 277"/>
                  <a:gd name="T18" fmla="*/ 234 w 277"/>
                  <a:gd name="T19" fmla="*/ 222 h 277"/>
                  <a:gd name="T20" fmla="*/ 221 w 277"/>
                  <a:gd name="T21" fmla="*/ 228 h 277"/>
                  <a:gd name="T22" fmla="*/ 234 w 277"/>
                  <a:gd name="T23" fmla="*/ 54 h 277"/>
                  <a:gd name="T24" fmla="*/ 214 w 277"/>
                  <a:gd name="T25" fmla="*/ 55 h 277"/>
                  <a:gd name="T26" fmla="*/ 139 w 277"/>
                  <a:gd name="T27" fmla="*/ 272 h 277"/>
                  <a:gd name="T28" fmla="*/ 139 w 277"/>
                  <a:gd name="T29" fmla="*/ 272 h 277"/>
                  <a:gd name="T30" fmla="*/ 139 w 277"/>
                  <a:gd name="T31" fmla="*/ 0 h 277"/>
                  <a:gd name="T32" fmla="*/ 214 w 277"/>
                  <a:gd name="T33" fmla="*/ 55 h 277"/>
                  <a:gd name="T34" fmla="*/ 208 w 277"/>
                  <a:gd name="T35" fmla="*/ 83 h 277"/>
                  <a:gd name="T36" fmla="*/ 214 w 277"/>
                  <a:gd name="T37" fmla="*/ 199 h 277"/>
                  <a:gd name="T38" fmla="*/ 214 w 277"/>
                  <a:gd name="T39" fmla="*/ 228 h 277"/>
                  <a:gd name="T40" fmla="*/ 214 w 277"/>
                  <a:gd name="T41" fmla="*/ 199 h 277"/>
                  <a:gd name="T42" fmla="*/ 146 w 277"/>
                  <a:gd name="T43" fmla="*/ 224 h 277"/>
                  <a:gd name="T44" fmla="*/ 139 w 277"/>
                  <a:gd name="T45" fmla="*/ 260 h 277"/>
                  <a:gd name="T46" fmla="*/ 190 w 277"/>
                  <a:gd name="T47" fmla="*/ 98 h 277"/>
                  <a:gd name="T48" fmla="*/ 140 w 277"/>
                  <a:gd name="T49" fmla="*/ 126 h 277"/>
                  <a:gd name="T50" fmla="*/ 142 w 277"/>
                  <a:gd name="T51" fmla="*/ 153 h 277"/>
                  <a:gd name="T52" fmla="*/ 149 w 277"/>
                  <a:gd name="T53" fmla="*/ 14 h 277"/>
                  <a:gd name="T54" fmla="*/ 144 w 277"/>
                  <a:gd name="T55" fmla="*/ 48 h 277"/>
                  <a:gd name="T56" fmla="*/ 63 w 277"/>
                  <a:gd name="T57" fmla="*/ 22 h 277"/>
                  <a:gd name="T58" fmla="*/ 139 w 277"/>
                  <a:gd name="T59" fmla="*/ 277 h 277"/>
                  <a:gd name="T60" fmla="*/ 128 w 277"/>
                  <a:gd name="T61" fmla="*/ 14 h 277"/>
                  <a:gd name="T62" fmla="*/ 133 w 277"/>
                  <a:gd name="T63" fmla="*/ 48 h 277"/>
                  <a:gd name="T64" fmla="*/ 139 w 277"/>
                  <a:gd name="T65" fmla="*/ 131 h 277"/>
                  <a:gd name="T66" fmla="*/ 139 w 277"/>
                  <a:gd name="T67" fmla="*/ 153 h 277"/>
                  <a:gd name="T68" fmla="*/ 115 w 277"/>
                  <a:gd name="T69" fmla="*/ 105 h 277"/>
                  <a:gd name="T70" fmla="*/ 131 w 277"/>
                  <a:gd name="T71" fmla="*/ 224 h 277"/>
                  <a:gd name="T72" fmla="*/ 139 w 277"/>
                  <a:gd name="T73" fmla="*/ 260 h 277"/>
                  <a:gd name="T74" fmla="*/ 63 w 277"/>
                  <a:gd name="T75" fmla="*/ 228 h 277"/>
                  <a:gd name="T76" fmla="*/ 63 w 277"/>
                  <a:gd name="T77" fmla="*/ 199 h 277"/>
                  <a:gd name="T78" fmla="*/ 83 w 277"/>
                  <a:gd name="T79" fmla="*/ 208 h 277"/>
                  <a:gd name="T80" fmla="*/ 71 w 277"/>
                  <a:gd name="T81" fmla="*/ 78 h 277"/>
                  <a:gd name="T82" fmla="*/ 83 w 277"/>
                  <a:gd name="T83" fmla="*/ 72 h 277"/>
                  <a:gd name="T84" fmla="*/ 44 w 277"/>
                  <a:gd name="T85" fmla="*/ 44 h 277"/>
                  <a:gd name="T86" fmla="*/ 63 w 277"/>
                  <a:gd name="T87" fmla="*/ 28 h 277"/>
                  <a:gd name="T88" fmla="*/ 41 w 277"/>
                  <a:gd name="T89" fmla="*/ 236 h 277"/>
                  <a:gd name="T90" fmla="*/ 58 w 277"/>
                  <a:gd name="T91" fmla="*/ 43 h 277"/>
                  <a:gd name="T92" fmla="*/ 43 w 277"/>
                  <a:gd name="T93" fmla="*/ 58 h 277"/>
                  <a:gd name="T94" fmla="*/ 63 w 277"/>
                  <a:gd name="T95" fmla="*/ 55 h 277"/>
                  <a:gd name="T96" fmla="*/ 43 w 277"/>
                  <a:gd name="T97" fmla="*/ 222 h 277"/>
                  <a:gd name="T98" fmla="*/ 56 w 277"/>
                  <a:gd name="T99" fmla="*/ 228 h 277"/>
                  <a:gd name="T100" fmla="*/ 32 w 277"/>
                  <a:gd name="T101" fmla="*/ 144 h 277"/>
                  <a:gd name="T102" fmla="*/ 50 w 277"/>
                  <a:gd name="T103" fmla="*/ 128 h 277"/>
                  <a:gd name="T104" fmla="*/ 32 w 277"/>
                  <a:gd name="T105" fmla="*/ 58 h 277"/>
                  <a:gd name="T106" fmla="*/ 32 w 277"/>
                  <a:gd name="T107" fmla="*/ 50 h 277"/>
                  <a:gd name="T108" fmla="*/ 12 w 277"/>
                  <a:gd name="T109" fmla="*/ 146 h 277"/>
                  <a:gd name="T110" fmla="*/ 17 w 277"/>
                  <a:gd name="T111" fmla="*/ 133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7" h="277">
                    <a:moveTo>
                      <a:pt x="245" y="219"/>
                    </a:moveTo>
                    <a:cubicBezTo>
                      <a:pt x="262" y="197"/>
                      <a:pt x="272" y="169"/>
                      <a:pt x="272" y="138"/>
                    </a:cubicBezTo>
                    <a:cubicBezTo>
                      <a:pt x="272" y="108"/>
                      <a:pt x="262" y="80"/>
                      <a:pt x="245" y="58"/>
                    </a:cubicBezTo>
                    <a:cubicBezTo>
                      <a:pt x="245" y="50"/>
                      <a:pt x="245" y="50"/>
                      <a:pt x="245" y="50"/>
                    </a:cubicBezTo>
                    <a:cubicBezTo>
                      <a:pt x="265" y="74"/>
                      <a:pt x="277" y="105"/>
                      <a:pt x="277" y="138"/>
                    </a:cubicBezTo>
                    <a:cubicBezTo>
                      <a:pt x="277" y="172"/>
                      <a:pt x="265" y="203"/>
                      <a:pt x="245" y="227"/>
                    </a:cubicBezTo>
                    <a:cubicBezTo>
                      <a:pt x="245" y="219"/>
                      <a:pt x="245" y="219"/>
                      <a:pt x="245" y="219"/>
                    </a:cubicBezTo>
                    <a:close/>
                    <a:moveTo>
                      <a:pt x="245" y="149"/>
                    </a:moveTo>
                    <a:cubicBezTo>
                      <a:pt x="263" y="149"/>
                      <a:pt x="263" y="149"/>
                      <a:pt x="263" y="149"/>
                    </a:cubicBezTo>
                    <a:cubicBezTo>
                      <a:pt x="264" y="149"/>
                      <a:pt x="265" y="148"/>
                      <a:pt x="265" y="146"/>
                    </a:cubicBezTo>
                    <a:cubicBezTo>
                      <a:pt x="265" y="131"/>
                      <a:pt x="265" y="131"/>
                      <a:pt x="265" y="131"/>
                    </a:cubicBezTo>
                    <a:cubicBezTo>
                      <a:pt x="265" y="129"/>
                      <a:pt x="264" y="128"/>
                      <a:pt x="263" y="128"/>
                    </a:cubicBezTo>
                    <a:cubicBezTo>
                      <a:pt x="245" y="128"/>
                      <a:pt x="245" y="128"/>
                      <a:pt x="245" y="128"/>
                    </a:cubicBezTo>
                    <a:cubicBezTo>
                      <a:pt x="245" y="133"/>
                      <a:pt x="245" y="133"/>
                      <a:pt x="245" y="133"/>
                    </a:cubicBezTo>
                    <a:cubicBezTo>
                      <a:pt x="261" y="133"/>
                      <a:pt x="261" y="133"/>
                      <a:pt x="261" y="133"/>
                    </a:cubicBezTo>
                    <a:cubicBezTo>
                      <a:pt x="261" y="144"/>
                      <a:pt x="261" y="144"/>
                      <a:pt x="261" y="144"/>
                    </a:cubicBezTo>
                    <a:cubicBezTo>
                      <a:pt x="245" y="144"/>
                      <a:pt x="245" y="144"/>
                      <a:pt x="245" y="144"/>
                    </a:cubicBezTo>
                    <a:lnTo>
                      <a:pt x="245" y="149"/>
                    </a:lnTo>
                    <a:close/>
                    <a:moveTo>
                      <a:pt x="214" y="249"/>
                    </a:moveTo>
                    <a:cubicBezTo>
                      <a:pt x="221" y="244"/>
                      <a:pt x="227" y="239"/>
                      <a:pt x="233" y="233"/>
                    </a:cubicBezTo>
                    <a:cubicBezTo>
                      <a:pt x="237" y="228"/>
                      <a:pt x="241" y="224"/>
                      <a:pt x="245" y="219"/>
                    </a:cubicBezTo>
                    <a:cubicBezTo>
                      <a:pt x="245" y="227"/>
                      <a:pt x="245" y="227"/>
                      <a:pt x="245" y="227"/>
                    </a:cubicBezTo>
                    <a:cubicBezTo>
                      <a:pt x="242" y="230"/>
                      <a:pt x="239" y="233"/>
                      <a:pt x="236" y="236"/>
                    </a:cubicBezTo>
                    <a:cubicBezTo>
                      <a:pt x="230" y="243"/>
                      <a:pt x="222" y="249"/>
                      <a:pt x="214" y="254"/>
                    </a:cubicBezTo>
                    <a:cubicBezTo>
                      <a:pt x="214" y="249"/>
                      <a:pt x="214" y="249"/>
                      <a:pt x="214" y="249"/>
                    </a:cubicBezTo>
                    <a:close/>
                    <a:moveTo>
                      <a:pt x="245" y="58"/>
                    </a:moveTo>
                    <a:cubicBezTo>
                      <a:pt x="241" y="53"/>
                      <a:pt x="237" y="48"/>
                      <a:pt x="233" y="44"/>
                    </a:cubicBezTo>
                    <a:cubicBezTo>
                      <a:pt x="227" y="38"/>
                      <a:pt x="221" y="33"/>
                      <a:pt x="214" y="28"/>
                    </a:cubicBezTo>
                    <a:cubicBezTo>
                      <a:pt x="214" y="22"/>
                      <a:pt x="214" y="22"/>
                      <a:pt x="214" y="22"/>
                    </a:cubicBezTo>
                    <a:cubicBezTo>
                      <a:pt x="222" y="28"/>
                      <a:pt x="230" y="34"/>
                      <a:pt x="236" y="41"/>
                    </a:cubicBezTo>
                    <a:cubicBezTo>
                      <a:pt x="239" y="44"/>
                      <a:pt x="242" y="47"/>
                      <a:pt x="245" y="50"/>
                    </a:cubicBezTo>
                    <a:cubicBezTo>
                      <a:pt x="245" y="58"/>
                      <a:pt x="245" y="58"/>
                      <a:pt x="245" y="58"/>
                    </a:cubicBezTo>
                    <a:close/>
                    <a:moveTo>
                      <a:pt x="245" y="128"/>
                    </a:moveTo>
                    <a:cubicBezTo>
                      <a:pt x="245" y="133"/>
                      <a:pt x="245" y="133"/>
                      <a:pt x="245" y="133"/>
                    </a:cubicBezTo>
                    <a:cubicBezTo>
                      <a:pt x="229" y="133"/>
                      <a:pt x="229" y="133"/>
                      <a:pt x="229" y="133"/>
                    </a:cubicBezTo>
                    <a:cubicBezTo>
                      <a:pt x="229" y="144"/>
                      <a:pt x="229" y="144"/>
                      <a:pt x="229" y="144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5" y="149"/>
                      <a:pt x="245" y="149"/>
                      <a:pt x="245" y="149"/>
                    </a:cubicBezTo>
                    <a:cubicBezTo>
                      <a:pt x="227" y="149"/>
                      <a:pt x="227" y="149"/>
                      <a:pt x="227" y="149"/>
                    </a:cubicBezTo>
                    <a:cubicBezTo>
                      <a:pt x="226" y="149"/>
                      <a:pt x="224" y="148"/>
                      <a:pt x="224" y="146"/>
                    </a:cubicBezTo>
                    <a:cubicBezTo>
                      <a:pt x="224" y="131"/>
                      <a:pt x="224" y="131"/>
                      <a:pt x="224" y="131"/>
                    </a:cubicBezTo>
                    <a:cubicBezTo>
                      <a:pt x="224" y="129"/>
                      <a:pt x="226" y="128"/>
                      <a:pt x="227" y="128"/>
                    </a:cubicBezTo>
                    <a:cubicBezTo>
                      <a:pt x="245" y="128"/>
                      <a:pt x="245" y="128"/>
                      <a:pt x="245" y="128"/>
                    </a:cubicBezTo>
                    <a:close/>
                    <a:moveTo>
                      <a:pt x="214" y="228"/>
                    </a:moveTo>
                    <a:cubicBezTo>
                      <a:pt x="219" y="233"/>
                      <a:pt x="219" y="233"/>
                      <a:pt x="219" y="233"/>
                    </a:cubicBezTo>
                    <a:cubicBezTo>
                      <a:pt x="219" y="234"/>
                      <a:pt x="219" y="234"/>
                      <a:pt x="219" y="234"/>
                    </a:cubicBezTo>
                    <a:cubicBezTo>
                      <a:pt x="220" y="235"/>
                      <a:pt x="222" y="235"/>
                      <a:pt x="223" y="234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4" y="222"/>
                      <a:pt x="234" y="222"/>
                      <a:pt x="234" y="222"/>
                    </a:cubicBezTo>
                    <a:cubicBezTo>
                      <a:pt x="235" y="222"/>
                      <a:pt x="235" y="220"/>
                      <a:pt x="234" y="21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14" y="206"/>
                      <a:pt x="214" y="206"/>
                      <a:pt x="214" y="206"/>
                    </a:cubicBezTo>
                    <a:cubicBezTo>
                      <a:pt x="229" y="221"/>
                      <a:pt x="229" y="221"/>
                      <a:pt x="229" y="221"/>
                    </a:cubicBezTo>
                    <a:cubicBezTo>
                      <a:pt x="221" y="228"/>
                      <a:pt x="221" y="228"/>
                      <a:pt x="221" y="228"/>
                    </a:cubicBezTo>
                    <a:cubicBezTo>
                      <a:pt x="214" y="221"/>
                      <a:pt x="214" y="221"/>
                      <a:pt x="214" y="221"/>
                    </a:cubicBezTo>
                    <a:cubicBezTo>
                      <a:pt x="214" y="228"/>
                      <a:pt x="214" y="228"/>
                      <a:pt x="214" y="228"/>
                    </a:cubicBezTo>
                    <a:close/>
                    <a:moveTo>
                      <a:pt x="214" y="78"/>
                    </a:moveTo>
                    <a:cubicBezTo>
                      <a:pt x="234" y="58"/>
                      <a:pt x="234" y="58"/>
                      <a:pt x="234" y="58"/>
                    </a:cubicBezTo>
                    <a:cubicBezTo>
                      <a:pt x="235" y="57"/>
                      <a:pt x="235" y="55"/>
                      <a:pt x="234" y="54"/>
                    </a:cubicBezTo>
                    <a:cubicBezTo>
                      <a:pt x="223" y="43"/>
                      <a:pt x="223" y="43"/>
                      <a:pt x="223" y="43"/>
                    </a:cubicBezTo>
                    <a:cubicBezTo>
                      <a:pt x="223" y="43"/>
                      <a:pt x="223" y="43"/>
                      <a:pt x="223" y="43"/>
                    </a:cubicBezTo>
                    <a:cubicBezTo>
                      <a:pt x="222" y="42"/>
                      <a:pt x="220" y="42"/>
                      <a:pt x="219" y="43"/>
                    </a:cubicBez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55"/>
                      <a:pt x="214" y="55"/>
                      <a:pt x="214" y="55"/>
                    </a:cubicBezTo>
                    <a:cubicBezTo>
                      <a:pt x="221" y="48"/>
                      <a:pt x="221" y="48"/>
                      <a:pt x="221" y="48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14" y="71"/>
                      <a:pt x="214" y="71"/>
                      <a:pt x="214" y="71"/>
                    </a:cubicBezTo>
                    <a:lnTo>
                      <a:pt x="214" y="78"/>
                    </a:lnTo>
                    <a:close/>
                    <a:moveTo>
                      <a:pt x="139" y="272"/>
                    </a:moveTo>
                    <a:cubicBezTo>
                      <a:pt x="166" y="272"/>
                      <a:pt x="192" y="263"/>
                      <a:pt x="214" y="249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192" y="269"/>
                      <a:pt x="166" y="277"/>
                      <a:pt x="139" y="277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39" y="272"/>
                      <a:pt x="139" y="272"/>
                      <a:pt x="139" y="272"/>
                    </a:cubicBezTo>
                    <a:cubicBezTo>
                      <a:pt x="139" y="272"/>
                      <a:pt x="139" y="272"/>
                      <a:pt x="139" y="272"/>
                    </a:cubicBezTo>
                    <a:close/>
                    <a:moveTo>
                      <a:pt x="214" y="28"/>
                    </a:moveTo>
                    <a:cubicBezTo>
                      <a:pt x="192" y="13"/>
                      <a:pt x="166" y="5"/>
                      <a:pt x="139" y="5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6" y="0"/>
                      <a:pt x="192" y="8"/>
                      <a:pt x="214" y="22"/>
                    </a:cubicBezTo>
                    <a:cubicBezTo>
                      <a:pt x="214" y="28"/>
                      <a:pt x="214" y="28"/>
                      <a:pt x="214" y="28"/>
                    </a:cubicBezTo>
                    <a:close/>
                    <a:moveTo>
                      <a:pt x="214" y="49"/>
                    </a:moveTo>
                    <a:cubicBezTo>
                      <a:pt x="214" y="55"/>
                      <a:pt x="214" y="55"/>
                      <a:pt x="214" y="55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207" y="78"/>
                      <a:pt x="207" y="78"/>
                      <a:pt x="207" y="78"/>
                    </a:cubicBezTo>
                    <a:cubicBezTo>
                      <a:pt x="214" y="71"/>
                      <a:pt x="214" y="71"/>
                      <a:pt x="214" y="7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208" y="83"/>
                      <a:pt x="208" y="83"/>
                      <a:pt x="208" y="83"/>
                    </a:cubicBezTo>
                    <a:cubicBezTo>
                      <a:pt x="207" y="84"/>
                      <a:pt x="206" y="84"/>
                      <a:pt x="205" y="83"/>
                    </a:cubicBezTo>
                    <a:cubicBezTo>
                      <a:pt x="194" y="72"/>
                      <a:pt x="194" y="72"/>
                      <a:pt x="194" y="72"/>
                    </a:cubicBezTo>
                    <a:cubicBezTo>
                      <a:pt x="193" y="71"/>
                      <a:pt x="193" y="70"/>
                      <a:pt x="194" y="69"/>
                    </a:cubicBezTo>
                    <a:cubicBezTo>
                      <a:pt x="214" y="49"/>
                      <a:pt x="214" y="49"/>
                      <a:pt x="214" y="49"/>
                    </a:cubicBezTo>
                    <a:close/>
                    <a:moveTo>
                      <a:pt x="214" y="199"/>
                    </a:moveTo>
                    <a:cubicBezTo>
                      <a:pt x="214" y="206"/>
                      <a:pt x="214" y="206"/>
                      <a:pt x="214" y="206"/>
                    </a:cubicBezTo>
                    <a:cubicBezTo>
                      <a:pt x="207" y="199"/>
                      <a:pt x="207" y="199"/>
                      <a:pt x="207" y="199"/>
                    </a:cubicBezTo>
                    <a:cubicBezTo>
                      <a:pt x="199" y="206"/>
                      <a:pt x="199" y="206"/>
                      <a:pt x="199" y="206"/>
                    </a:cubicBezTo>
                    <a:cubicBezTo>
                      <a:pt x="214" y="221"/>
                      <a:pt x="214" y="221"/>
                      <a:pt x="214" y="221"/>
                    </a:cubicBezTo>
                    <a:cubicBezTo>
                      <a:pt x="214" y="228"/>
                      <a:pt x="214" y="228"/>
                      <a:pt x="214" y="228"/>
                    </a:cubicBezTo>
                    <a:cubicBezTo>
                      <a:pt x="194" y="208"/>
                      <a:pt x="194" y="208"/>
                      <a:pt x="194" y="208"/>
                    </a:cubicBezTo>
                    <a:cubicBezTo>
                      <a:pt x="193" y="207"/>
                      <a:pt x="193" y="206"/>
                      <a:pt x="194" y="205"/>
                    </a:cubicBezTo>
                    <a:cubicBezTo>
                      <a:pt x="205" y="194"/>
                      <a:pt x="205" y="194"/>
                      <a:pt x="205" y="194"/>
                    </a:cubicBezTo>
                    <a:cubicBezTo>
                      <a:pt x="206" y="193"/>
                      <a:pt x="207" y="193"/>
                      <a:pt x="208" y="194"/>
                    </a:cubicBezTo>
                    <a:cubicBezTo>
                      <a:pt x="214" y="199"/>
                      <a:pt x="214" y="199"/>
                      <a:pt x="214" y="199"/>
                    </a:cubicBezTo>
                    <a:close/>
                    <a:moveTo>
                      <a:pt x="139" y="265"/>
                    </a:move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5"/>
                      <a:pt x="149" y="264"/>
                      <a:pt x="149" y="263"/>
                    </a:cubicBezTo>
                    <a:cubicBezTo>
                      <a:pt x="149" y="227"/>
                      <a:pt x="149" y="227"/>
                      <a:pt x="149" y="227"/>
                    </a:cubicBezTo>
                    <a:cubicBezTo>
                      <a:pt x="149" y="225"/>
                      <a:pt x="148" y="224"/>
                      <a:pt x="146" y="224"/>
                    </a:cubicBezTo>
                    <a:cubicBezTo>
                      <a:pt x="139" y="224"/>
                      <a:pt x="139" y="224"/>
                      <a:pt x="139" y="224"/>
                    </a:cubicBezTo>
                    <a:cubicBezTo>
                      <a:pt x="139" y="229"/>
                      <a:pt x="139" y="229"/>
                      <a:pt x="139" y="229"/>
                    </a:cubicBezTo>
                    <a:cubicBezTo>
                      <a:pt x="144" y="229"/>
                      <a:pt x="144" y="229"/>
                      <a:pt x="144" y="229"/>
                    </a:cubicBezTo>
                    <a:cubicBezTo>
                      <a:pt x="144" y="260"/>
                      <a:pt x="144" y="260"/>
                      <a:pt x="144" y="260"/>
                    </a:cubicBezTo>
                    <a:cubicBezTo>
                      <a:pt x="139" y="260"/>
                      <a:pt x="139" y="260"/>
                      <a:pt x="139" y="260"/>
                    </a:cubicBezTo>
                    <a:cubicBezTo>
                      <a:pt x="139" y="265"/>
                      <a:pt x="139" y="265"/>
                      <a:pt x="139" y="265"/>
                    </a:cubicBezTo>
                    <a:close/>
                    <a:moveTo>
                      <a:pt x="139" y="153"/>
                    </a:moveTo>
                    <a:cubicBezTo>
                      <a:pt x="139" y="146"/>
                      <a:pt x="139" y="146"/>
                      <a:pt x="139" y="146"/>
                    </a:cubicBezTo>
                    <a:cubicBezTo>
                      <a:pt x="140" y="148"/>
                      <a:pt x="140" y="148"/>
                      <a:pt x="140" y="148"/>
                    </a:cubicBezTo>
                    <a:cubicBezTo>
                      <a:pt x="190" y="98"/>
                      <a:pt x="190" y="98"/>
                      <a:pt x="190" y="98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42" y="131"/>
                      <a:pt x="142" y="131"/>
                      <a:pt x="142" y="131"/>
                    </a:cubicBezTo>
                    <a:cubicBezTo>
                      <a:pt x="141" y="132"/>
                      <a:pt x="140" y="132"/>
                      <a:pt x="139" y="131"/>
                    </a:cubicBezTo>
                    <a:cubicBezTo>
                      <a:pt x="139" y="124"/>
                      <a:pt x="139" y="124"/>
                      <a:pt x="139" y="124"/>
                    </a:cubicBezTo>
                    <a:cubicBezTo>
                      <a:pt x="140" y="126"/>
                      <a:pt x="140" y="126"/>
                      <a:pt x="140" y="126"/>
                    </a:cubicBezTo>
                    <a:cubicBezTo>
                      <a:pt x="181" y="86"/>
                      <a:pt x="181" y="86"/>
                      <a:pt x="181" y="86"/>
                    </a:cubicBezTo>
                    <a:cubicBezTo>
                      <a:pt x="182" y="85"/>
                      <a:pt x="183" y="85"/>
                      <a:pt x="184" y="86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6" y="98"/>
                      <a:pt x="196" y="99"/>
                      <a:pt x="195" y="100"/>
                    </a:cubicBez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1" y="154"/>
                      <a:pt x="140" y="154"/>
                      <a:pt x="139" y="153"/>
                    </a:cubicBezTo>
                    <a:close/>
                    <a:moveTo>
                      <a:pt x="139" y="52"/>
                    </a:move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2"/>
                      <a:pt x="149" y="51"/>
                      <a:pt x="149" y="50"/>
                    </a:cubicBezTo>
                    <a:cubicBezTo>
                      <a:pt x="149" y="14"/>
                      <a:pt x="149" y="14"/>
                      <a:pt x="149" y="14"/>
                    </a:cubicBezTo>
                    <a:cubicBezTo>
                      <a:pt x="149" y="13"/>
                      <a:pt x="148" y="12"/>
                      <a:pt x="146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6"/>
                      <a:pt x="139" y="16"/>
                      <a:pt x="139" y="16"/>
                    </a:cubicBezTo>
                    <a:cubicBezTo>
                      <a:pt x="144" y="16"/>
                      <a:pt x="144" y="16"/>
                      <a:pt x="144" y="16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139" y="48"/>
                      <a:pt x="139" y="48"/>
                      <a:pt x="139" y="48"/>
                    </a:cubicBezTo>
                    <a:lnTo>
                      <a:pt x="139" y="52"/>
                    </a:lnTo>
                    <a:close/>
                    <a:moveTo>
                      <a:pt x="139" y="5"/>
                    </a:moveTo>
                    <a:cubicBezTo>
                      <a:pt x="111" y="5"/>
                      <a:pt x="85" y="13"/>
                      <a:pt x="63" y="2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85" y="8"/>
                      <a:pt x="111" y="0"/>
                      <a:pt x="139" y="0"/>
                    </a:cubicBezTo>
                    <a:cubicBezTo>
                      <a:pt x="139" y="5"/>
                      <a:pt x="139" y="5"/>
                      <a:pt x="139" y="5"/>
                    </a:cubicBezTo>
                    <a:close/>
                    <a:moveTo>
                      <a:pt x="63" y="249"/>
                    </a:moveTo>
                    <a:cubicBezTo>
                      <a:pt x="85" y="263"/>
                      <a:pt x="111" y="272"/>
                      <a:pt x="139" y="272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11" y="277"/>
                      <a:pt x="85" y="269"/>
                      <a:pt x="63" y="254"/>
                    </a:cubicBezTo>
                    <a:cubicBezTo>
                      <a:pt x="63" y="249"/>
                      <a:pt x="63" y="249"/>
                      <a:pt x="63" y="249"/>
                    </a:cubicBezTo>
                    <a:close/>
                    <a:moveTo>
                      <a:pt x="139" y="12"/>
                    </a:moveTo>
                    <a:cubicBezTo>
                      <a:pt x="131" y="12"/>
                      <a:pt x="131" y="12"/>
                      <a:pt x="131" y="12"/>
                    </a:cubicBezTo>
                    <a:cubicBezTo>
                      <a:pt x="129" y="12"/>
                      <a:pt x="128" y="13"/>
                      <a:pt x="128" y="14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1"/>
                      <a:pt x="129" y="52"/>
                      <a:pt x="131" y="52"/>
                    </a:cubicBez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48"/>
                      <a:pt x="139" y="48"/>
                      <a:pt x="139" y="48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3" y="16"/>
                      <a:pt x="133" y="16"/>
                      <a:pt x="133" y="16"/>
                    </a:cubicBezTo>
                    <a:cubicBezTo>
                      <a:pt x="139" y="16"/>
                      <a:pt x="139" y="16"/>
                      <a:pt x="139" y="16"/>
                    </a:cubicBezTo>
                    <a:cubicBezTo>
                      <a:pt x="139" y="12"/>
                      <a:pt x="139" y="12"/>
                      <a:pt x="139" y="12"/>
                    </a:cubicBezTo>
                    <a:close/>
                    <a:moveTo>
                      <a:pt x="139" y="124"/>
                    </a:moveTo>
                    <a:cubicBezTo>
                      <a:pt x="139" y="131"/>
                      <a:pt x="139" y="131"/>
                      <a:pt x="139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09" y="118"/>
                      <a:pt x="109" y="118"/>
                      <a:pt x="109" y="118"/>
                    </a:cubicBezTo>
                    <a:cubicBezTo>
                      <a:pt x="139" y="146"/>
                      <a:pt x="139" y="146"/>
                      <a:pt x="139" y="146"/>
                    </a:cubicBezTo>
                    <a:cubicBezTo>
                      <a:pt x="139" y="153"/>
                      <a:pt x="139" y="153"/>
                      <a:pt x="139" y="153"/>
                    </a:cubicBezTo>
                    <a:cubicBezTo>
                      <a:pt x="139" y="153"/>
                      <a:pt x="139" y="153"/>
                      <a:pt x="139" y="153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103" y="119"/>
                      <a:pt x="103" y="117"/>
                      <a:pt x="104" y="116"/>
                    </a:cubicBezTo>
                    <a:cubicBezTo>
                      <a:pt x="104" y="116"/>
                      <a:pt x="104" y="116"/>
                      <a:pt x="104" y="116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6" y="104"/>
                      <a:pt x="117" y="104"/>
                      <a:pt x="118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39" y="124"/>
                      <a:pt x="139" y="124"/>
                      <a:pt x="139" y="124"/>
                    </a:cubicBezTo>
                    <a:close/>
                    <a:moveTo>
                      <a:pt x="139" y="224"/>
                    </a:moveTo>
                    <a:cubicBezTo>
                      <a:pt x="131" y="224"/>
                      <a:pt x="131" y="224"/>
                      <a:pt x="131" y="224"/>
                    </a:cubicBezTo>
                    <a:cubicBezTo>
                      <a:pt x="129" y="224"/>
                      <a:pt x="128" y="225"/>
                      <a:pt x="128" y="227"/>
                    </a:cubicBezTo>
                    <a:cubicBezTo>
                      <a:pt x="128" y="263"/>
                      <a:pt x="128" y="263"/>
                      <a:pt x="128" y="263"/>
                    </a:cubicBezTo>
                    <a:cubicBezTo>
                      <a:pt x="128" y="264"/>
                      <a:pt x="129" y="265"/>
                      <a:pt x="131" y="265"/>
                    </a:cubicBezTo>
                    <a:cubicBezTo>
                      <a:pt x="139" y="265"/>
                      <a:pt x="139" y="265"/>
                      <a:pt x="139" y="265"/>
                    </a:cubicBezTo>
                    <a:cubicBezTo>
                      <a:pt x="139" y="260"/>
                      <a:pt x="139" y="260"/>
                      <a:pt x="139" y="260"/>
                    </a:cubicBezTo>
                    <a:cubicBezTo>
                      <a:pt x="133" y="260"/>
                      <a:pt x="133" y="260"/>
                      <a:pt x="133" y="260"/>
                    </a:cubicBezTo>
                    <a:cubicBezTo>
                      <a:pt x="133" y="229"/>
                      <a:pt x="133" y="229"/>
                      <a:pt x="133" y="229"/>
                    </a:cubicBezTo>
                    <a:cubicBezTo>
                      <a:pt x="139" y="229"/>
                      <a:pt x="139" y="229"/>
                      <a:pt x="139" y="229"/>
                    </a:cubicBezTo>
                    <a:cubicBezTo>
                      <a:pt x="139" y="224"/>
                      <a:pt x="139" y="224"/>
                      <a:pt x="139" y="224"/>
                    </a:cubicBezTo>
                    <a:close/>
                    <a:moveTo>
                      <a:pt x="63" y="228"/>
                    </a:moveTo>
                    <a:cubicBezTo>
                      <a:pt x="63" y="221"/>
                      <a:pt x="63" y="221"/>
                      <a:pt x="63" y="221"/>
                    </a:cubicBezTo>
                    <a:cubicBezTo>
                      <a:pt x="78" y="206"/>
                      <a:pt x="78" y="206"/>
                      <a:pt x="78" y="206"/>
                    </a:cubicBezTo>
                    <a:cubicBezTo>
                      <a:pt x="71" y="199"/>
                      <a:pt x="71" y="199"/>
                      <a:pt x="71" y="199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199"/>
                      <a:pt x="63" y="199"/>
                      <a:pt x="63" y="199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0" y="193"/>
                      <a:pt x="71" y="193"/>
                      <a:pt x="72" y="194"/>
                    </a:cubicBezTo>
                    <a:cubicBezTo>
                      <a:pt x="72" y="194"/>
                      <a:pt x="72" y="194"/>
                      <a:pt x="72" y="194"/>
                    </a:cubicBezTo>
                    <a:cubicBezTo>
                      <a:pt x="83" y="205"/>
                      <a:pt x="83" y="205"/>
                      <a:pt x="83" y="205"/>
                    </a:cubicBezTo>
                    <a:cubicBezTo>
                      <a:pt x="84" y="206"/>
                      <a:pt x="84" y="207"/>
                      <a:pt x="83" y="208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63" y="228"/>
                      <a:pt x="63" y="228"/>
                      <a:pt x="63" y="228"/>
                    </a:cubicBezTo>
                    <a:close/>
                    <a:moveTo>
                      <a:pt x="63" y="78"/>
                    </a:moveTo>
                    <a:cubicBezTo>
                      <a:pt x="63" y="71"/>
                      <a:pt x="63" y="71"/>
                      <a:pt x="63" y="71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70"/>
                      <a:pt x="84" y="71"/>
                      <a:pt x="83" y="72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1" y="84"/>
                      <a:pt x="70" y="84"/>
                      <a:pt x="69" y="83"/>
                    </a:cubicBezTo>
                    <a:lnTo>
                      <a:pt x="63" y="78"/>
                    </a:lnTo>
                    <a:close/>
                    <a:moveTo>
                      <a:pt x="63" y="28"/>
                    </a:moveTo>
                    <a:cubicBezTo>
                      <a:pt x="56" y="33"/>
                      <a:pt x="50" y="38"/>
                      <a:pt x="44" y="44"/>
                    </a:cubicBezTo>
                    <a:cubicBezTo>
                      <a:pt x="40" y="48"/>
                      <a:pt x="36" y="53"/>
                      <a:pt x="32" y="58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5" y="47"/>
                      <a:pt x="38" y="44"/>
                      <a:pt x="41" y="41"/>
                    </a:cubicBezTo>
                    <a:cubicBezTo>
                      <a:pt x="48" y="34"/>
                      <a:pt x="55" y="28"/>
                      <a:pt x="63" y="22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32" y="219"/>
                    </a:moveTo>
                    <a:cubicBezTo>
                      <a:pt x="36" y="224"/>
                      <a:pt x="40" y="228"/>
                      <a:pt x="44" y="233"/>
                    </a:cubicBezTo>
                    <a:cubicBezTo>
                      <a:pt x="50" y="239"/>
                      <a:pt x="56" y="244"/>
                      <a:pt x="63" y="249"/>
                    </a:cubicBezTo>
                    <a:cubicBezTo>
                      <a:pt x="63" y="254"/>
                      <a:pt x="63" y="254"/>
                      <a:pt x="63" y="254"/>
                    </a:cubicBezTo>
                    <a:cubicBezTo>
                      <a:pt x="55" y="249"/>
                      <a:pt x="48" y="243"/>
                      <a:pt x="41" y="236"/>
                    </a:cubicBezTo>
                    <a:cubicBezTo>
                      <a:pt x="38" y="233"/>
                      <a:pt x="35" y="230"/>
                      <a:pt x="32" y="227"/>
                    </a:cubicBezTo>
                    <a:cubicBezTo>
                      <a:pt x="32" y="219"/>
                      <a:pt x="32" y="219"/>
                      <a:pt x="32" y="219"/>
                    </a:cubicBezTo>
                    <a:close/>
                    <a:moveTo>
                      <a:pt x="63" y="49"/>
                    </a:move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7" y="42"/>
                      <a:pt x="55" y="42"/>
                      <a:pt x="54" y="43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5"/>
                      <a:pt x="42" y="57"/>
                      <a:pt x="43" y="5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63" y="199"/>
                    </a:moveTo>
                    <a:cubicBezTo>
                      <a:pt x="43" y="219"/>
                      <a:pt x="43" y="219"/>
                      <a:pt x="43" y="219"/>
                    </a:cubicBezTo>
                    <a:cubicBezTo>
                      <a:pt x="43" y="219"/>
                      <a:pt x="43" y="219"/>
                      <a:pt x="43" y="219"/>
                    </a:cubicBezTo>
                    <a:cubicBezTo>
                      <a:pt x="42" y="220"/>
                      <a:pt x="42" y="222"/>
                      <a:pt x="43" y="222"/>
                    </a:cubicBezTo>
                    <a:cubicBezTo>
                      <a:pt x="54" y="234"/>
                      <a:pt x="54" y="234"/>
                      <a:pt x="54" y="234"/>
                    </a:cubicBezTo>
                    <a:cubicBezTo>
                      <a:pt x="55" y="235"/>
                      <a:pt x="57" y="235"/>
                      <a:pt x="58" y="234"/>
                    </a:cubicBezTo>
                    <a:cubicBezTo>
                      <a:pt x="63" y="228"/>
                      <a:pt x="63" y="228"/>
                      <a:pt x="63" y="228"/>
                    </a:cubicBezTo>
                    <a:cubicBezTo>
                      <a:pt x="63" y="221"/>
                      <a:pt x="63" y="221"/>
                      <a:pt x="63" y="221"/>
                    </a:cubicBezTo>
                    <a:cubicBezTo>
                      <a:pt x="56" y="228"/>
                      <a:pt x="56" y="228"/>
                      <a:pt x="56" y="228"/>
                    </a:cubicBezTo>
                    <a:cubicBezTo>
                      <a:pt x="48" y="221"/>
                      <a:pt x="48" y="221"/>
                      <a:pt x="48" y="221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199"/>
                      <a:pt x="63" y="199"/>
                      <a:pt x="63" y="199"/>
                    </a:cubicBezTo>
                    <a:close/>
                    <a:moveTo>
                      <a:pt x="32" y="149"/>
                    </a:moveTo>
                    <a:cubicBezTo>
                      <a:pt x="32" y="144"/>
                      <a:pt x="32" y="144"/>
                      <a:pt x="32" y="144"/>
                    </a:cubicBez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33"/>
                      <a:pt x="48" y="133"/>
                      <a:pt x="48" y="133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2" y="128"/>
                      <a:pt x="53" y="129"/>
                      <a:pt x="53" y="131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3" y="148"/>
                      <a:pt x="52" y="149"/>
                      <a:pt x="50" y="149"/>
                    </a:cubicBezTo>
                    <a:lnTo>
                      <a:pt x="32" y="149"/>
                    </a:lnTo>
                    <a:close/>
                    <a:moveTo>
                      <a:pt x="32" y="58"/>
                    </a:moveTo>
                    <a:cubicBezTo>
                      <a:pt x="15" y="80"/>
                      <a:pt x="5" y="108"/>
                      <a:pt x="5" y="138"/>
                    </a:cubicBezTo>
                    <a:cubicBezTo>
                      <a:pt x="5" y="169"/>
                      <a:pt x="15" y="197"/>
                      <a:pt x="32" y="219"/>
                    </a:cubicBezTo>
                    <a:cubicBezTo>
                      <a:pt x="32" y="227"/>
                      <a:pt x="32" y="227"/>
                      <a:pt x="32" y="227"/>
                    </a:cubicBezTo>
                    <a:cubicBezTo>
                      <a:pt x="12" y="203"/>
                      <a:pt x="0" y="172"/>
                      <a:pt x="0" y="138"/>
                    </a:cubicBezTo>
                    <a:cubicBezTo>
                      <a:pt x="0" y="105"/>
                      <a:pt x="12" y="74"/>
                      <a:pt x="32" y="50"/>
                    </a:cubicBezTo>
                    <a:cubicBezTo>
                      <a:pt x="32" y="58"/>
                      <a:pt x="32" y="58"/>
                      <a:pt x="32" y="58"/>
                    </a:cubicBezTo>
                    <a:close/>
                    <a:moveTo>
                      <a:pt x="32" y="128"/>
                    </a:moveTo>
                    <a:cubicBezTo>
                      <a:pt x="14" y="128"/>
                      <a:pt x="14" y="128"/>
                      <a:pt x="14" y="128"/>
                    </a:cubicBezTo>
                    <a:cubicBezTo>
                      <a:pt x="13" y="128"/>
                      <a:pt x="12" y="129"/>
                      <a:pt x="12" y="131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2" y="148"/>
                      <a:pt x="13" y="149"/>
                      <a:pt x="14" y="149"/>
                    </a:cubicBezTo>
                    <a:cubicBezTo>
                      <a:pt x="32" y="149"/>
                      <a:pt x="32" y="149"/>
                      <a:pt x="32" y="149"/>
                    </a:cubicBezTo>
                    <a:cubicBezTo>
                      <a:pt x="32" y="144"/>
                      <a:pt x="32" y="144"/>
                      <a:pt x="32" y="144"/>
                    </a:cubicBezTo>
                    <a:cubicBezTo>
                      <a:pt x="17" y="144"/>
                      <a:pt x="17" y="144"/>
                      <a:pt x="17" y="144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32" y="133"/>
                      <a:pt x="32" y="133"/>
                      <a:pt x="32" y="133"/>
                    </a:cubicBezTo>
                    <a:lnTo>
                      <a:pt x="32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0" name="Freeform 66"/>
              <p:cNvSpPr>
                <a:spLocks noEditPoints="1"/>
              </p:cNvSpPr>
              <p:nvPr/>
            </p:nvSpPr>
            <p:spPr bwMode="auto">
              <a:xfrm>
                <a:off x="5468938" y="762000"/>
                <a:ext cx="169863" cy="342900"/>
              </a:xfrm>
              <a:custGeom>
                <a:avLst/>
                <a:gdLst>
                  <a:gd name="T0" fmla="*/ 62 w 75"/>
                  <a:gd name="T1" fmla="*/ 137 h 152"/>
                  <a:gd name="T2" fmla="*/ 71 w 75"/>
                  <a:gd name="T3" fmla="*/ 34 h 152"/>
                  <a:gd name="T4" fmla="*/ 62 w 75"/>
                  <a:gd name="T5" fmla="*/ 10 h 152"/>
                  <a:gd name="T6" fmla="*/ 75 w 75"/>
                  <a:gd name="T7" fmla="*/ 33 h 152"/>
                  <a:gd name="T8" fmla="*/ 75 w 75"/>
                  <a:gd name="T9" fmla="*/ 146 h 152"/>
                  <a:gd name="T10" fmla="*/ 70 w 75"/>
                  <a:gd name="T11" fmla="*/ 148 h 152"/>
                  <a:gd name="T12" fmla="*/ 65 w 75"/>
                  <a:gd name="T13" fmla="*/ 70 h 152"/>
                  <a:gd name="T14" fmla="*/ 65 w 75"/>
                  <a:gd name="T15" fmla="*/ 70 h 152"/>
                  <a:gd name="T16" fmla="*/ 63 w 75"/>
                  <a:gd name="T17" fmla="*/ 64 h 152"/>
                  <a:gd name="T18" fmla="*/ 63 w 75"/>
                  <a:gd name="T19" fmla="*/ 52 h 152"/>
                  <a:gd name="T20" fmla="*/ 65 w 75"/>
                  <a:gd name="T21" fmla="*/ 47 h 152"/>
                  <a:gd name="T22" fmla="*/ 62 w 75"/>
                  <a:gd name="T23" fmla="*/ 53 h 152"/>
                  <a:gd name="T24" fmla="*/ 65 w 75"/>
                  <a:gd name="T25" fmla="*/ 30 h 152"/>
                  <a:gd name="T26" fmla="*/ 63 w 75"/>
                  <a:gd name="T27" fmla="*/ 24 h 152"/>
                  <a:gd name="T28" fmla="*/ 65 w 75"/>
                  <a:gd name="T29" fmla="*/ 70 h 152"/>
                  <a:gd name="T30" fmla="*/ 60 w 75"/>
                  <a:gd name="T31" fmla="*/ 130 h 152"/>
                  <a:gd name="T32" fmla="*/ 59 w 75"/>
                  <a:gd name="T33" fmla="*/ 3 h 152"/>
                  <a:gd name="T34" fmla="*/ 59 w 75"/>
                  <a:gd name="T35" fmla="*/ 8 h 152"/>
                  <a:gd name="T36" fmla="*/ 61 w 75"/>
                  <a:gd name="T37" fmla="*/ 33 h 152"/>
                  <a:gd name="T38" fmla="*/ 62 w 75"/>
                  <a:gd name="T39" fmla="*/ 24 h 152"/>
                  <a:gd name="T40" fmla="*/ 60 w 75"/>
                  <a:gd name="T41" fmla="*/ 53 h 152"/>
                  <a:gd name="T42" fmla="*/ 62 w 75"/>
                  <a:gd name="T43" fmla="*/ 44 h 152"/>
                  <a:gd name="T44" fmla="*/ 59 w 75"/>
                  <a:gd name="T45" fmla="*/ 72 h 152"/>
                  <a:gd name="T46" fmla="*/ 62 w 75"/>
                  <a:gd name="T47" fmla="*/ 64 h 152"/>
                  <a:gd name="T48" fmla="*/ 61 w 75"/>
                  <a:gd name="T49" fmla="*/ 73 h 152"/>
                  <a:gd name="T50" fmla="*/ 59 w 75"/>
                  <a:gd name="T51" fmla="*/ 135 h 152"/>
                  <a:gd name="T52" fmla="*/ 38 w 75"/>
                  <a:gd name="T53" fmla="*/ 132 h 152"/>
                  <a:gd name="T54" fmla="*/ 59 w 75"/>
                  <a:gd name="T55" fmla="*/ 135 h 152"/>
                  <a:gd name="T56" fmla="*/ 59 w 75"/>
                  <a:gd name="T57" fmla="*/ 8 h 152"/>
                  <a:gd name="T58" fmla="*/ 38 w 75"/>
                  <a:gd name="T59" fmla="*/ 0 h 152"/>
                  <a:gd name="T60" fmla="*/ 59 w 75"/>
                  <a:gd name="T61" fmla="*/ 32 h 152"/>
                  <a:gd name="T62" fmla="*/ 38 w 75"/>
                  <a:gd name="T63" fmla="*/ 29 h 152"/>
                  <a:gd name="T64" fmla="*/ 52 w 75"/>
                  <a:gd name="T65" fmla="*/ 21 h 152"/>
                  <a:gd name="T66" fmla="*/ 59 w 75"/>
                  <a:gd name="T67" fmla="*/ 52 h 152"/>
                  <a:gd name="T68" fmla="*/ 55 w 75"/>
                  <a:gd name="T69" fmla="*/ 51 h 152"/>
                  <a:gd name="T70" fmla="*/ 38 w 75"/>
                  <a:gd name="T71" fmla="*/ 40 h 152"/>
                  <a:gd name="T72" fmla="*/ 59 w 75"/>
                  <a:gd name="T73" fmla="*/ 63 h 152"/>
                  <a:gd name="T74" fmla="*/ 59 w 75"/>
                  <a:gd name="T75" fmla="*/ 72 h 152"/>
                  <a:gd name="T76" fmla="*/ 55 w 75"/>
                  <a:gd name="T77" fmla="*/ 70 h 152"/>
                  <a:gd name="T78" fmla="*/ 38 w 75"/>
                  <a:gd name="T79" fmla="*/ 60 h 152"/>
                  <a:gd name="T80" fmla="*/ 38 w 75"/>
                  <a:gd name="T81" fmla="*/ 132 h 152"/>
                  <a:gd name="T82" fmla="*/ 6 w 75"/>
                  <a:gd name="T83" fmla="*/ 148 h 152"/>
                  <a:gd name="T84" fmla="*/ 3 w 75"/>
                  <a:gd name="T85" fmla="*/ 152 h 152"/>
                  <a:gd name="T86" fmla="*/ 0 w 75"/>
                  <a:gd name="T87" fmla="*/ 34 h 152"/>
                  <a:gd name="T88" fmla="*/ 38 w 75"/>
                  <a:gd name="T89" fmla="*/ 0 h 152"/>
                  <a:gd name="T90" fmla="*/ 5 w 75"/>
                  <a:gd name="T91" fmla="*/ 33 h 152"/>
                  <a:gd name="T92" fmla="*/ 15 w 75"/>
                  <a:gd name="T93" fmla="*/ 130 h 152"/>
                  <a:gd name="T94" fmla="*/ 24 w 75"/>
                  <a:gd name="T95" fmla="*/ 21 h 152"/>
                  <a:gd name="T96" fmla="*/ 11 w 75"/>
                  <a:gd name="T97" fmla="*/ 30 h 152"/>
                  <a:gd name="T98" fmla="*/ 19 w 75"/>
                  <a:gd name="T99" fmla="*/ 31 h 152"/>
                  <a:gd name="T100" fmla="*/ 38 w 75"/>
                  <a:gd name="T101" fmla="*/ 20 h 152"/>
                  <a:gd name="T102" fmla="*/ 13 w 75"/>
                  <a:gd name="T103" fmla="*/ 44 h 152"/>
                  <a:gd name="T104" fmla="*/ 13 w 75"/>
                  <a:gd name="T105" fmla="*/ 52 h 152"/>
                  <a:gd name="T106" fmla="*/ 19 w 75"/>
                  <a:gd name="T107" fmla="*/ 51 h 152"/>
                  <a:gd name="T108" fmla="*/ 38 w 75"/>
                  <a:gd name="T109" fmla="*/ 40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21 w 75"/>
                  <a:gd name="T115" fmla="*/ 7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" h="152">
                    <a:moveTo>
                      <a:pt x="70" y="148"/>
                    </a:moveTo>
                    <a:cubicBezTo>
                      <a:pt x="70" y="147"/>
                      <a:pt x="70" y="147"/>
                      <a:pt x="70" y="147"/>
                    </a:cubicBezTo>
                    <a:cubicBezTo>
                      <a:pt x="70" y="147"/>
                      <a:pt x="70" y="147"/>
                      <a:pt x="70" y="147"/>
                    </a:cubicBezTo>
                    <a:cubicBezTo>
                      <a:pt x="68" y="142"/>
                      <a:pt x="66" y="139"/>
                      <a:pt x="62" y="137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6" y="133"/>
                      <a:pt x="68" y="135"/>
                      <a:pt x="71" y="1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29"/>
                      <a:pt x="71" y="22"/>
                      <a:pt x="69" y="19"/>
                    </a:cubicBezTo>
                    <a:cubicBezTo>
                      <a:pt x="68" y="15"/>
                      <a:pt x="66" y="12"/>
                      <a:pt x="62" y="10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68" y="7"/>
                      <a:pt x="72" y="11"/>
                      <a:pt x="74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8"/>
                      <a:pt x="75" y="128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1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lose/>
                    <a:moveTo>
                      <a:pt x="62" y="72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5" y="71"/>
                      <a:pt x="65" y="70"/>
                    </a:cubicBezTo>
                    <a:cubicBezTo>
                      <a:pt x="62" y="71"/>
                      <a:pt x="62" y="71"/>
                      <a:pt x="62" y="71"/>
                    </a:cubicBezTo>
                    <a:cubicBezTo>
                      <a:pt x="62" y="72"/>
                      <a:pt x="62" y="72"/>
                      <a:pt x="62" y="72"/>
                    </a:cubicBezTo>
                    <a:close/>
                    <a:moveTo>
                      <a:pt x="62" y="71"/>
                    </a:move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6" y="69"/>
                      <a:pt x="66" y="68"/>
                      <a:pt x="65" y="67"/>
                    </a:cubicBezTo>
                    <a:cubicBezTo>
                      <a:pt x="65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71"/>
                      <a:pt x="62" y="71"/>
                      <a:pt x="62" y="71"/>
                    </a:cubicBezTo>
                    <a:close/>
                    <a:moveTo>
                      <a:pt x="62" y="53"/>
                    </a:move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2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49"/>
                      <a:pt x="66" y="48"/>
                      <a:pt x="65" y="47"/>
                    </a:cubicBezTo>
                    <a:cubicBezTo>
                      <a:pt x="65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53"/>
                      <a:pt x="62" y="53"/>
                      <a:pt x="62" y="53"/>
                    </a:cubicBezTo>
                    <a:close/>
                    <a:moveTo>
                      <a:pt x="62" y="33"/>
                    </a:moveTo>
                    <a:cubicBezTo>
                      <a:pt x="63" y="32"/>
                      <a:pt x="63" y="32"/>
                      <a:pt x="63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31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5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33"/>
                      <a:pt x="62" y="33"/>
                      <a:pt x="62" y="33"/>
                    </a:cubicBezTo>
                    <a:close/>
                    <a:moveTo>
                      <a:pt x="65" y="70"/>
                    </a:moveTo>
                    <a:cubicBezTo>
                      <a:pt x="65" y="70"/>
                      <a:pt x="65" y="70"/>
                      <a:pt x="65" y="70"/>
                    </a:cubicBezTo>
                    <a:close/>
                    <a:moveTo>
                      <a:pt x="62" y="137"/>
                    </a:moveTo>
                    <a:cubicBezTo>
                      <a:pt x="61" y="136"/>
                      <a:pt x="60" y="136"/>
                      <a:pt x="59" y="135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1" y="131"/>
                      <a:pt x="62" y="131"/>
                      <a:pt x="62" y="131"/>
                    </a:cubicBezTo>
                    <a:cubicBezTo>
                      <a:pt x="62" y="137"/>
                      <a:pt x="62" y="137"/>
                      <a:pt x="62" y="137"/>
                    </a:cubicBezTo>
                    <a:close/>
                    <a:moveTo>
                      <a:pt x="59" y="3"/>
                    </a:moveTo>
                    <a:cubicBezTo>
                      <a:pt x="59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2" y="4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9"/>
                      <a:pt x="60" y="8"/>
                      <a:pt x="59" y="8"/>
                    </a:cubicBezTo>
                    <a:cubicBezTo>
                      <a:pt x="59" y="3"/>
                      <a:pt x="59" y="3"/>
                      <a:pt x="59" y="3"/>
                    </a:cubicBezTo>
                    <a:close/>
                    <a:moveTo>
                      <a:pt x="62" y="24"/>
                    </a:move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33"/>
                      <a:pt x="62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2"/>
                      <a:pt x="59" y="32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1" y="24"/>
                      <a:pt x="62" y="24"/>
                    </a:cubicBezTo>
                    <a:close/>
                    <a:moveTo>
                      <a:pt x="62" y="44"/>
                    </a:moveTo>
                    <a:cubicBezTo>
                      <a:pt x="62" y="53"/>
                      <a:pt x="62" y="53"/>
                      <a:pt x="62" y="53"/>
                    </a:cubicBezTo>
                    <a:cubicBezTo>
                      <a:pt x="62" y="53"/>
                      <a:pt x="62" y="53"/>
                      <a:pt x="61" y="53"/>
                    </a:cubicBezTo>
                    <a:cubicBezTo>
                      <a:pt x="61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2"/>
                      <a:pt x="59" y="52"/>
                      <a:pt x="59" y="5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0" y="43"/>
                      <a:pt x="61" y="43"/>
                      <a:pt x="62" y="44"/>
                    </a:cubicBezTo>
                    <a:close/>
                    <a:moveTo>
                      <a:pt x="62" y="64"/>
                    </a:moveTo>
                    <a:cubicBezTo>
                      <a:pt x="62" y="71"/>
                      <a:pt x="62" y="71"/>
                      <a:pt x="62" y="71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60" y="63"/>
                      <a:pt x="61" y="63"/>
                      <a:pt x="62" y="64"/>
                    </a:cubicBezTo>
                    <a:close/>
                    <a:moveTo>
                      <a:pt x="62" y="71"/>
                    </a:move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2"/>
                      <a:pt x="60" y="73"/>
                      <a:pt x="60" y="73"/>
                    </a:cubicBezTo>
                    <a:cubicBezTo>
                      <a:pt x="60" y="73"/>
                      <a:pt x="61" y="73"/>
                      <a:pt x="61" y="73"/>
                    </a:cubicBezTo>
                    <a:cubicBezTo>
                      <a:pt x="62" y="73"/>
                      <a:pt x="62" y="73"/>
                      <a:pt x="62" y="72"/>
                    </a:cubicBezTo>
                    <a:lnTo>
                      <a:pt x="62" y="71"/>
                    </a:lnTo>
                    <a:close/>
                    <a:moveTo>
                      <a:pt x="59" y="135"/>
                    </a:moveTo>
                    <a:cubicBezTo>
                      <a:pt x="59" y="135"/>
                      <a:pt x="59" y="135"/>
                      <a:pt x="59" y="135"/>
                    </a:cubicBezTo>
                    <a:cubicBezTo>
                      <a:pt x="59" y="135"/>
                      <a:pt x="59" y="135"/>
                      <a:pt x="59" y="135"/>
                    </a:cubicBezTo>
                    <a:cubicBezTo>
                      <a:pt x="59" y="135"/>
                      <a:pt x="59" y="135"/>
                      <a:pt x="59" y="135"/>
                    </a:cubicBezTo>
                    <a:cubicBezTo>
                      <a:pt x="53" y="132"/>
                      <a:pt x="46" y="132"/>
                      <a:pt x="38" y="132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46" y="127"/>
                      <a:pt x="53" y="128"/>
                      <a:pt x="59" y="130"/>
                    </a:cubicBezTo>
                    <a:cubicBezTo>
                      <a:pt x="59" y="135"/>
                      <a:pt x="59" y="135"/>
                      <a:pt x="59" y="135"/>
                    </a:cubicBezTo>
                    <a:close/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46" y="0"/>
                      <a:pt x="53" y="0"/>
                      <a:pt x="59" y="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8"/>
                      <a:pt x="59" y="8"/>
                      <a:pt x="58" y="8"/>
                    </a:cubicBezTo>
                    <a:cubicBezTo>
                      <a:pt x="53" y="5"/>
                      <a:pt x="46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0"/>
                      <a:pt x="38" y="0"/>
                      <a:pt x="38" y="0"/>
                    </a:cubicBezTo>
                    <a:close/>
                    <a:moveTo>
                      <a:pt x="59" y="23"/>
                    </a:move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2"/>
                      <a:pt x="58" y="32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3" y="30"/>
                      <a:pt x="50" y="29"/>
                      <a:pt x="47" y="29"/>
                    </a:cubicBezTo>
                    <a:cubicBezTo>
                      <a:pt x="44" y="29"/>
                      <a:pt x="41" y="29"/>
                      <a:pt x="38" y="29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3" y="20"/>
                      <a:pt x="48" y="20"/>
                      <a:pt x="52" y="21"/>
                    </a:cubicBezTo>
                    <a:cubicBezTo>
                      <a:pt x="55" y="21"/>
                      <a:pt x="57" y="22"/>
                      <a:pt x="59" y="23"/>
                    </a:cubicBezTo>
                    <a:close/>
                    <a:moveTo>
                      <a:pt x="59" y="43"/>
                    </a:move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8" y="52"/>
                      <a:pt x="58" y="52"/>
                      <a:pt x="57" y="51"/>
                    </a:cubicBezTo>
                    <a:cubicBezTo>
                      <a:pt x="56" y="51"/>
                      <a:pt x="56" y="51"/>
                      <a:pt x="55" y="51"/>
                    </a:cubicBezTo>
                    <a:cubicBezTo>
                      <a:pt x="53" y="50"/>
                      <a:pt x="50" y="49"/>
                      <a:pt x="47" y="49"/>
                    </a:cubicBezTo>
                    <a:cubicBezTo>
                      <a:pt x="44" y="49"/>
                      <a:pt x="41" y="49"/>
                      <a:pt x="38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3" y="40"/>
                      <a:pt x="48" y="40"/>
                      <a:pt x="52" y="41"/>
                    </a:cubicBezTo>
                    <a:cubicBezTo>
                      <a:pt x="55" y="41"/>
                      <a:pt x="57" y="42"/>
                      <a:pt x="59" y="43"/>
                    </a:cubicBezTo>
                    <a:close/>
                    <a:moveTo>
                      <a:pt x="59" y="63"/>
                    </a:move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8" y="72"/>
                      <a:pt x="58" y="72"/>
                      <a:pt x="57" y="71"/>
                    </a:cubicBezTo>
                    <a:cubicBezTo>
                      <a:pt x="56" y="71"/>
                      <a:pt x="56" y="71"/>
                      <a:pt x="55" y="70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2" y="70"/>
                      <a:pt x="50" y="69"/>
                      <a:pt x="47" y="69"/>
                    </a:cubicBezTo>
                    <a:cubicBezTo>
                      <a:pt x="44" y="69"/>
                      <a:pt x="41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43" y="60"/>
                      <a:pt x="48" y="60"/>
                      <a:pt x="52" y="61"/>
                    </a:cubicBezTo>
                    <a:cubicBezTo>
                      <a:pt x="55" y="61"/>
                      <a:pt x="57" y="62"/>
                      <a:pt x="59" y="63"/>
                    </a:cubicBezTo>
                    <a:close/>
                    <a:moveTo>
                      <a:pt x="38" y="132"/>
                    </a:moveTo>
                    <a:cubicBezTo>
                      <a:pt x="30" y="132"/>
                      <a:pt x="23" y="132"/>
                      <a:pt x="17" y="135"/>
                    </a:cubicBezTo>
                    <a:cubicBezTo>
                      <a:pt x="12" y="137"/>
                      <a:pt x="8" y="141"/>
                      <a:pt x="6" y="146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5" y="151"/>
                      <a:pt x="5" y="152"/>
                      <a:pt x="3" y="152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2" y="17"/>
                    </a:cubicBezTo>
                    <a:cubicBezTo>
                      <a:pt x="4" y="10"/>
                      <a:pt x="9" y="6"/>
                      <a:pt x="16" y="3"/>
                    </a:cubicBezTo>
                    <a:cubicBezTo>
                      <a:pt x="22" y="1"/>
                      <a:pt x="30" y="0"/>
                      <a:pt x="38" y="0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0" y="4"/>
                      <a:pt x="23" y="5"/>
                      <a:pt x="18" y="8"/>
                    </a:cubicBezTo>
                    <a:cubicBezTo>
                      <a:pt x="12" y="10"/>
                      <a:pt x="8" y="13"/>
                      <a:pt x="7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8" y="135"/>
                      <a:pt x="11" y="132"/>
                      <a:pt x="15" y="130"/>
                    </a:cubicBezTo>
                    <a:cubicBezTo>
                      <a:pt x="22" y="128"/>
                      <a:pt x="29" y="127"/>
                      <a:pt x="38" y="127"/>
                    </a:cubicBezTo>
                    <a:cubicBezTo>
                      <a:pt x="38" y="132"/>
                      <a:pt x="38" y="132"/>
                      <a:pt x="38" y="132"/>
                    </a:cubicBezTo>
                    <a:close/>
                    <a:moveTo>
                      <a:pt x="38" y="20"/>
                    </a:moveTo>
                    <a:cubicBezTo>
                      <a:pt x="33" y="20"/>
                      <a:pt x="28" y="20"/>
                      <a:pt x="24" y="21"/>
                    </a:cubicBezTo>
                    <a:cubicBezTo>
                      <a:pt x="20" y="22"/>
                      <a:pt x="16" y="23"/>
                      <a:pt x="13" y="24"/>
                    </a:cubicBezTo>
                    <a:cubicBezTo>
                      <a:pt x="12" y="25"/>
                      <a:pt x="11" y="26"/>
                      <a:pt x="10" y="27"/>
                    </a:cubicBezTo>
                    <a:cubicBezTo>
                      <a:pt x="10" y="28"/>
                      <a:pt x="10" y="29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6" y="33"/>
                      <a:pt x="17" y="32"/>
                    </a:cubicBezTo>
                    <a:cubicBezTo>
                      <a:pt x="17" y="32"/>
                      <a:pt x="18" y="32"/>
                      <a:pt x="19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6" y="29"/>
                      <a:pt x="29" y="29"/>
                    </a:cubicBezTo>
                    <a:cubicBezTo>
                      <a:pt x="31" y="29"/>
                      <a:pt x="34" y="29"/>
                      <a:pt x="38" y="29"/>
                    </a:cubicBezTo>
                    <a:cubicBezTo>
                      <a:pt x="38" y="20"/>
                      <a:pt x="38" y="20"/>
                      <a:pt x="38" y="20"/>
                    </a:cubicBezTo>
                    <a:close/>
                    <a:moveTo>
                      <a:pt x="38" y="40"/>
                    </a:moveTo>
                    <a:cubicBezTo>
                      <a:pt x="33" y="40"/>
                      <a:pt x="28" y="40"/>
                      <a:pt x="24" y="41"/>
                    </a:cubicBezTo>
                    <a:cubicBezTo>
                      <a:pt x="20" y="42"/>
                      <a:pt x="16" y="43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5"/>
                      <a:pt x="11" y="46"/>
                      <a:pt x="10" y="47"/>
                    </a:cubicBezTo>
                    <a:cubicBezTo>
                      <a:pt x="10" y="48"/>
                      <a:pt x="10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8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6" y="49"/>
                      <a:pt x="29" y="49"/>
                    </a:cubicBezTo>
                    <a:cubicBezTo>
                      <a:pt x="31" y="49"/>
                      <a:pt x="34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lose/>
                    <a:moveTo>
                      <a:pt x="38" y="60"/>
                    </a:moveTo>
                    <a:cubicBezTo>
                      <a:pt x="33" y="60"/>
                      <a:pt x="28" y="60"/>
                      <a:pt x="24" y="61"/>
                    </a:cubicBezTo>
                    <a:cubicBezTo>
                      <a:pt x="20" y="61"/>
                      <a:pt x="16" y="63"/>
                      <a:pt x="13" y="64"/>
                    </a:cubicBezTo>
                    <a:cubicBezTo>
                      <a:pt x="12" y="65"/>
                      <a:pt x="11" y="66"/>
                      <a:pt x="10" y="67"/>
                    </a:cubicBezTo>
                    <a:cubicBezTo>
                      <a:pt x="10" y="68"/>
                      <a:pt x="10" y="69"/>
                      <a:pt x="11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4" y="73"/>
                      <a:pt x="16" y="73"/>
                      <a:pt x="17" y="72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7" y="72"/>
                      <a:pt x="18" y="72"/>
                      <a:pt x="19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3" y="70"/>
                      <a:pt x="26" y="69"/>
                      <a:pt x="29" y="69"/>
                    </a:cubicBezTo>
                    <a:cubicBezTo>
                      <a:pt x="31" y="69"/>
                      <a:pt x="34" y="68"/>
                      <a:pt x="38" y="68"/>
                    </a:cubicBezTo>
                    <a:lnTo>
                      <a:pt x="38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1" name="Freeform 73"/>
              <p:cNvSpPr>
                <a:spLocks noEditPoints="1"/>
              </p:cNvSpPr>
              <p:nvPr/>
            </p:nvSpPr>
            <p:spPr bwMode="auto">
              <a:xfrm>
                <a:off x="6621463" y="1812925"/>
                <a:ext cx="206375" cy="206375"/>
              </a:xfrm>
              <a:custGeom>
                <a:avLst/>
                <a:gdLst>
                  <a:gd name="T0" fmla="*/ 45 w 91"/>
                  <a:gd name="T1" fmla="*/ 0 h 91"/>
                  <a:gd name="T2" fmla="*/ 77 w 91"/>
                  <a:gd name="T3" fmla="*/ 14 h 91"/>
                  <a:gd name="T4" fmla="*/ 91 w 91"/>
                  <a:gd name="T5" fmla="*/ 46 h 91"/>
                  <a:gd name="T6" fmla="*/ 77 w 91"/>
                  <a:gd name="T7" fmla="*/ 78 h 91"/>
                  <a:gd name="T8" fmla="*/ 45 w 91"/>
                  <a:gd name="T9" fmla="*/ 91 h 91"/>
                  <a:gd name="T10" fmla="*/ 45 w 91"/>
                  <a:gd name="T11" fmla="*/ 87 h 91"/>
                  <a:gd name="T12" fmla="*/ 74 w 91"/>
                  <a:gd name="T13" fmla="*/ 75 h 91"/>
                  <a:gd name="T14" fmla="*/ 86 w 91"/>
                  <a:gd name="T15" fmla="*/ 46 h 91"/>
                  <a:gd name="T16" fmla="*/ 74 w 91"/>
                  <a:gd name="T17" fmla="*/ 17 h 91"/>
                  <a:gd name="T18" fmla="*/ 45 w 91"/>
                  <a:gd name="T19" fmla="*/ 5 h 91"/>
                  <a:gd name="T20" fmla="*/ 45 w 91"/>
                  <a:gd name="T21" fmla="*/ 0 h 91"/>
                  <a:gd name="T22" fmla="*/ 44 w 91"/>
                  <a:gd name="T23" fmla="*/ 91 h 91"/>
                  <a:gd name="T24" fmla="*/ 43 w 91"/>
                  <a:gd name="T25" fmla="*/ 91 h 91"/>
                  <a:gd name="T26" fmla="*/ 43 w 91"/>
                  <a:gd name="T27" fmla="*/ 91 h 91"/>
                  <a:gd name="T28" fmla="*/ 41 w 91"/>
                  <a:gd name="T29" fmla="*/ 89 h 91"/>
                  <a:gd name="T30" fmla="*/ 34 w 91"/>
                  <a:gd name="T31" fmla="*/ 74 h 91"/>
                  <a:gd name="T32" fmla="*/ 24 w 91"/>
                  <a:gd name="T33" fmla="*/ 61 h 91"/>
                  <a:gd name="T34" fmla="*/ 13 w 91"/>
                  <a:gd name="T35" fmla="*/ 53 h 91"/>
                  <a:gd name="T36" fmla="*/ 1 w 91"/>
                  <a:gd name="T37" fmla="*/ 47 h 91"/>
                  <a:gd name="T38" fmla="*/ 1 w 91"/>
                  <a:gd name="T39" fmla="*/ 47 h 91"/>
                  <a:gd name="T40" fmla="*/ 0 w 91"/>
                  <a:gd name="T41" fmla="*/ 45 h 91"/>
                  <a:gd name="T42" fmla="*/ 13 w 91"/>
                  <a:gd name="T43" fmla="*/ 13 h 91"/>
                  <a:gd name="T44" fmla="*/ 45 w 91"/>
                  <a:gd name="T45" fmla="*/ 0 h 91"/>
                  <a:gd name="T46" fmla="*/ 45 w 91"/>
                  <a:gd name="T47" fmla="*/ 0 h 91"/>
                  <a:gd name="T48" fmla="*/ 45 w 91"/>
                  <a:gd name="T49" fmla="*/ 5 h 91"/>
                  <a:gd name="T50" fmla="*/ 45 w 91"/>
                  <a:gd name="T51" fmla="*/ 5 h 91"/>
                  <a:gd name="T52" fmla="*/ 17 w 91"/>
                  <a:gd name="T53" fmla="*/ 17 h 91"/>
                  <a:gd name="T54" fmla="*/ 5 w 91"/>
                  <a:gd name="T55" fmla="*/ 43 h 91"/>
                  <a:gd name="T56" fmla="*/ 16 w 91"/>
                  <a:gd name="T57" fmla="*/ 49 h 91"/>
                  <a:gd name="T58" fmla="*/ 28 w 91"/>
                  <a:gd name="T59" fmla="*/ 58 h 91"/>
                  <a:gd name="T60" fmla="*/ 38 w 91"/>
                  <a:gd name="T61" fmla="*/ 72 h 91"/>
                  <a:gd name="T62" fmla="*/ 45 w 91"/>
                  <a:gd name="T63" fmla="*/ 87 h 91"/>
                  <a:gd name="T64" fmla="*/ 45 w 91"/>
                  <a:gd name="T65" fmla="*/ 87 h 91"/>
                  <a:gd name="T66" fmla="*/ 45 w 91"/>
                  <a:gd name="T67" fmla="*/ 87 h 91"/>
                  <a:gd name="T68" fmla="*/ 45 w 91"/>
                  <a:gd name="T69" fmla="*/ 91 h 91"/>
                  <a:gd name="T70" fmla="*/ 45 w 91"/>
                  <a:gd name="T71" fmla="*/ 91 h 91"/>
                  <a:gd name="T72" fmla="*/ 44 w 91"/>
                  <a:gd name="T7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91">
                    <a:moveTo>
                      <a:pt x="45" y="0"/>
                    </a:moveTo>
                    <a:cubicBezTo>
                      <a:pt x="58" y="0"/>
                      <a:pt x="69" y="5"/>
                      <a:pt x="77" y="14"/>
                    </a:cubicBezTo>
                    <a:cubicBezTo>
                      <a:pt x="86" y="22"/>
                      <a:pt x="91" y="33"/>
                      <a:pt x="91" y="46"/>
                    </a:cubicBezTo>
                    <a:cubicBezTo>
                      <a:pt x="91" y="58"/>
                      <a:pt x="86" y="70"/>
                      <a:pt x="77" y="78"/>
                    </a:cubicBezTo>
                    <a:cubicBezTo>
                      <a:pt x="69" y="86"/>
                      <a:pt x="58" y="91"/>
                      <a:pt x="45" y="91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56" y="86"/>
                      <a:pt x="67" y="82"/>
                      <a:pt x="74" y="75"/>
                    </a:cubicBezTo>
                    <a:cubicBezTo>
                      <a:pt x="81" y="67"/>
                      <a:pt x="86" y="57"/>
                      <a:pt x="86" y="46"/>
                    </a:cubicBezTo>
                    <a:cubicBezTo>
                      <a:pt x="86" y="35"/>
                      <a:pt x="81" y="24"/>
                      <a:pt x="74" y="17"/>
                    </a:cubicBezTo>
                    <a:cubicBezTo>
                      <a:pt x="67" y="10"/>
                      <a:pt x="56" y="5"/>
                      <a:pt x="45" y="5"/>
                    </a:cubicBezTo>
                    <a:lnTo>
                      <a:pt x="45" y="0"/>
                    </a:lnTo>
                    <a:close/>
                    <a:moveTo>
                      <a:pt x="44" y="91"/>
                    </a:move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2" y="91"/>
                      <a:pt x="41" y="90"/>
                      <a:pt x="41" y="89"/>
                    </a:cubicBezTo>
                    <a:cubicBezTo>
                      <a:pt x="39" y="84"/>
                      <a:pt x="37" y="79"/>
                      <a:pt x="34" y="74"/>
                    </a:cubicBezTo>
                    <a:cubicBezTo>
                      <a:pt x="32" y="69"/>
                      <a:pt x="28" y="65"/>
                      <a:pt x="24" y="61"/>
                    </a:cubicBezTo>
                    <a:cubicBezTo>
                      <a:pt x="21" y="58"/>
                      <a:pt x="17" y="55"/>
                      <a:pt x="13" y="53"/>
                    </a:cubicBezTo>
                    <a:cubicBezTo>
                      <a:pt x="10" y="50"/>
                      <a:pt x="6" y="48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7"/>
                      <a:pt x="0" y="46"/>
                      <a:pt x="0" y="45"/>
                    </a:cubicBezTo>
                    <a:cubicBezTo>
                      <a:pt x="0" y="32"/>
                      <a:pt x="5" y="21"/>
                      <a:pt x="13" y="13"/>
                    </a:cubicBezTo>
                    <a:cubicBezTo>
                      <a:pt x="22" y="5"/>
                      <a:pt x="3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34" y="5"/>
                      <a:pt x="24" y="9"/>
                      <a:pt x="17" y="17"/>
                    </a:cubicBezTo>
                    <a:cubicBezTo>
                      <a:pt x="10" y="23"/>
                      <a:pt x="5" y="33"/>
                      <a:pt x="5" y="43"/>
                    </a:cubicBezTo>
                    <a:cubicBezTo>
                      <a:pt x="8" y="45"/>
                      <a:pt x="12" y="46"/>
                      <a:pt x="16" y="49"/>
                    </a:cubicBezTo>
                    <a:cubicBezTo>
                      <a:pt x="20" y="51"/>
                      <a:pt x="24" y="54"/>
                      <a:pt x="28" y="58"/>
                    </a:cubicBezTo>
                    <a:cubicBezTo>
                      <a:pt x="32" y="62"/>
                      <a:pt x="36" y="67"/>
                      <a:pt x="38" y="72"/>
                    </a:cubicBezTo>
                    <a:cubicBezTo>
                      <a:pt x="41" y="76"/>
                      <a:pt x="43" y="81"/>
                      <a:pt x="4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5" y="91"/>
                      <a:pt x="45" y="91"/>
                      <a:pt x="45" y="91"/>
                    </a:cubicBezTo>
                    <a:lnTo>
                      <a:pt x="44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2" name="Freeform 86"/>
              <p:cNvSpPr>
                <a:spLocks noEditPoints="1"/>
              </p:cNvSpPr>
              <p:nvPr/>
            </p:nvSpPr>
            <p:spPr bwMode="auto">
              <a:xfrm>
                <a:off x="6024563" y="1144588"/>
                <a:ext cx="106363" cy="439738"/>
              </a:xfrm>
              <a:custGeom>
                <a:avLst/>
                <a:gdLst>
                  <a:gd name="T0" fmla="*/ 23 w 47"/>
                  <a:gd name="T1" fmla="*/ 106 h 195"/>
                  <a:gd name="T2" fmla="*/ 27 w 47"/>
                  <a:gd name="T3" fmla="*/ 107 h 195"/>
                  <a:gd name="T4" fmla="*/ 29 w 47"/>
                  <a:gd name="T5" fmla="*/ 109 h 195"/>
                  <a:gd name="T6" fmla="*/ 29 w 47"/>
                  <a:gd name="T7" fmla="*/ 109 h 195"/>
                  <a:gd name="T8" fmla="*/ 29 w 47"/>
                  <a:gd name="T9" fmla="*/ 190 h 195"/>
                  <a:gd name="T10" fmla="*/ 42 w 47"/>
                  <a:gd name="T11" fmla="*/ 190 h 195"/>
                  <a:gd name="T12" fmla="*/ 42 w 47"/>
                  <a:gd name="T13" fmla="*/ 5 h 195"/>
                  <a:gd name="T14" fmla="*/ 27 w 47"/>
                  <a:gd name="T15" fmla="*/ 5 h 195"/>
                  <a:gd name="T16" fmla="*/ 27 w 47"/>
                  <a:gd name="T17" fmla="*/ 5 h 195"/>
                  <a:gd name="T18" fmla="*/ 23 w 47"/>
                  <a:gd name="T19" fmla="*/ 6 h 195"/>
                  <a:gd name="T20" fmla="*/ 23 w 47"/>
                  <a:gd name="T21" fmla="*/ 1 h 195"/>
                  <a:gd name="T22" fmla="*/ 26 w 47"/>
                  <a:gd name="T23" fmla="*/ 0 h 195"/>
                  <a:gd name="T24" fmla="*/ 27 w 47"/>
                  <a:gd name="T25" fmla="*/ 0 h 195"/>
                  <a:gd name="T26" fmla="*/ 45 w 47"/>
                  <a:gd name="T27" fmla="*/ 0 h 195"/>
                  <a:gd name="T28" fmla="*/ 47 w 47"/>
                  <a:gd name="T29" fmla="*/ 3 h 195"/>
                  <a:gd name="T30" fmla="*/ 47 w 47"/>
                  <a:gd name="T31" fmla="*/ 193 h 195"/>
                  <a:gd name="T32" fmla="*/ 45 w 47"/>
                  <a:gd name="T33" fmla="*/ 195 h 195"/>
                  <a:gd name="T34" fmla="*/ 27 w 47"/>
                  <a:gd name="T35" fmla="*/ 195 h 195"/>
                  <a:gd name="T36" fmla="*/ 24 w 47"/>
                  <a:gd name="T37" fmla="*/ 193 h 195"/>
                  <a:gd name="T38" fmla="*/ 24 w 47"/>
                  <a:gd name="T39" fmla="*/ 111 h 195"/>
                  <a:gd name="T40" fmla="*/ 23 w 47"/>
                  <a:gd name="T41" fmla="*/ 111 h 195"/>
                  <a:gd name="T42" fmla="*/ 23 w 47"/>
                  <a:gd name="T43" fmla="*/ 106 h 195"/>
                  <a:gd name="T44" fmla="*/ 4 w 47"/>
                  <a:gd name="T45" fmla="*/ 56 h 195"/>
                  <a:gd name="T46" fmla="*/ 11 w 47"/>
                  <a:gd name="T47" fmla="*/ 92 h 195"/>
                  <a:gd name="T48" fmla="*/ 23 w 47"/>
                  <a:gd name="T49" fmla="*/ 106 h 195"/>
                  <a:gd name="T50" fmla="*/ 23 w 47"/>
                  <a:gd name="T51" fmla="*/ 111 h 195"/>
                  <a:gd name="T52" fmla="*/ 6 w 47"/>
                  <a:gd name="T53" fmla="*/ 94 h 195"/>
                  <a:gd name="T54" fmla="*/ 0 w 47"/>
                  <a:gd name="T55" fmla="*/ 56 h 195"/>
                  <a:gd name="T56" fmla="*/ 23 w 47"/>
                  <a:gd name="T57" fmla="*/ 1 h 195"/>
                  <a:gd name="T58" fmla="*/ 23 w 47"/>
                  <a:gd name="T59" fmla="*/ 6 h 195"/>
                  <a:gd name="T60" fmla="*/ 4 w 47"/>
                  <a:gd name="T61" fmla="*/ 5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" h="195">
                    <a:moveTo>
                      <a:pt x="23" y="106"/>
                    </a:moveTo>
                    <a:cubicBezTo>
                      <a:pt x="25" y="106"/>
                      <a:pt x="26" y="107"/>
                      <a:pt x="27" y="107"/>
                    </a:cubicBezTo>
                    <a:cubicBezTo>
                      <a:pt x="28" y="107"/>
                      <a:pt x="29" y="108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90"/>
                      <a:pt x="29" y="190"/>
                      <a:pt x="29" y="190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5" y="5"/>
                      <a:pt x="2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3"/>
                    </a:cubicBezTo>
                    <a:cubicBezTo>
                      <a:pt x="47" y="193"/>
                      <a:pt x="47" y="193"/>
                      <a:pt x="47" y="193"/>
                    </a:cubicBezTo>
                    <a:cubicBezTo>
                      <a:pt x="47" y="194"/>
                      <a:pt x="46" y="195"/>
                      <a:pt x="45" y="195"/>
                    </a:cubicBezTo>
                    <a:cubicBezTo>
                      <a:pt x="27" y="195"/>
                      <a:pt x="27" y="195"/>
                      <a:pt x="27" y="195"/>
                    </a:cubicBezTo>
                    <a:cubicBezTo>
                      <a:pt x="25" y="195"/>
                      <a:pt x="24" y="194"/>
                      <a:pt x="24" y="193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1"/>
                      <a:pt x="24" y="111"/>
                      <a:pt x="23" y="111"/>
                    </a:cubicBezTo>
                    <a:lnTo>
                      <a:pt x="23" y="106"/>
                    </a:lnTo>
                    <a:close/>
                    <a:moveTo>
                      <a:pt x="4" y="56"/>
                    </a:moveTo>
                    <a:cubicBezTo>
                      <a:pt x="4" y="73"/>
                      <a:pt x="7" y="84"/>
                      <a:pt x="11" y="92"/>
                    </a:cubicBezTo>
                    <a:cubicBezTo>
                      <a:pt x="15" y="101"/>
                      <a:pt x="20" y="104"/>
                      <a:pt x="23" y="106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19" y="109"/>
                      <a:pt x="11" y="105"/>
                      <a:pt x="6" y="94"/>
                    </a:cubicBezTo>
                    <a:cubicBezTo>
                      <a:pt x="2" y="86"/>
                      <a:pt x="0" y="74"/>
                      <a:pt x="0" y="56"/>
                    </a:cubicBezTo>
                    <a:cubicBezTo>
                      <a:pt x="0" y="12"/>
                      <a:pt x="16" y="3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7" y="8"/>
                      <a:pt x="4" y="17"/>
                      <a:pt x="4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3" name="Freeform 94"/>
              <p:cNvSpPr>
                <a:spLocks noEditPoints="1"/>
              </p:cNvSpPr>
              <p:nvPr/>
            </p:nvSpPr>
            <p:spPr bwMode="auto">
              <a:xfrm>
                <a:off x="6940551" y="2244725"/>
                <a:ext cx="331788" cy="241300"/>
              </a:xfrm>
              <a:custGeom>
                <a:avLst/>
                <a:gdLst>
                  <a:gd name="T0" fmla="*/ 73 w 147"/>
                  <a:gd name="T1" fmla="*/ 102 h 107"/>
                  <a:gd name="T2" fmla="*/ 142 w 147"/>
                  <a:gd name="T3" fmla="*/ 102 h 107"/>
                  <a:gd name="T4" fmla="*/ 142 w 147"/>
                  <a:gd name="T5" fmla="*/ 5 h 107"/>
                  <a:gd name="T6" fmla="*/ 73 w 147"/>
                  <a:gd name="T7" fmla="*/ 5 h 107"/>
                  <a:gd name="T8" fmla="*/ 73 w 147"/>
                  <a:gd name="T9" fmla="*/ 0 h 107"/>
                  <a:gd name="T10" fmla="*/ 144 w 147"/>
                  <a:gd name="T11" fmla="*/ 0 h 107"/>
                  <a:gd name="T12" fmla="*/ 147 w 147"/>
                  <a:gd name="T13" fmla="*/ 3 h 107"/>
                  <a:gd name="T14" fmla="*/ 147 w 147"/>
                  <a:gd name="T15" fmla="*/ 104 h 107"/>
                  <a:gd name="T16" fmla="*/ 144 w 147"/>
                  <a:gd name="T17" fmla="*/ 107 h 107"/>
                  <a:gd name="T18" fmla="*/ 73 w 147"/>
                  <a:gd name="T19" fmla="*/ 107 h 107"/>
                  <a:gd name="T20" fmla="*/ 73 w 147"/>
                  <a:gd name="T21" fmla="*/ 102 h 107"/>
                  <a:gd name="T22" fmla="*/ 73 w 147"/>
                  <a:gd name="T23" fmla="*/ 96 h 107"/>
                  <a:gd name="T24" fmla="*/ 103 w 147"/>
                  <a:gd name="T25" fmla="*/ 83 h 107"/>
                  <a:gd name="T26" fmla="*/ 115 w 147"/>
                  <a:gd name="T27" fmla="*/ 53 h 107"/>
                  <a:gd name="T28" fmla="*/ 103 w 147"/>
                  <a:gd name="T29" fmla="*/ 24 h 107"/>
                  <a:gd name="T30" fmla="*/ 73 w 147"/>
                  <a:gd name="T31" fmla="*/ 11 h 107"/>
                  <a:gd name="T32" fmla="*/ 73 w 147"/>
                  <a:gd name="T33" fmla="*/ 16 h 107"/>
                  <a:gd name="T34" fmla="*/ 100 w 147"/>
                  <a:gd name="T35" fmla="*/ 27 h 107"/>
                  <a:gd name="T36" fmla="*/ 111 w 147"/>
                  <a:gd name="T37" fmla="*/ 53 h 107"/>
                  <a:gd name="T38" fmla="*/ 100 w 147"/>
                  <a:gd name="T39" fmla="*/ 80 h 107"/>
                  <a:gd name="T40" fmla="*/ 73 w 147"/>
                  <a:gd name="T41" fmla="*/ 91 h 107"/>
                  <a:gd name="T42" fmla="*/ 73 w 147"/>
                  <a:gd name="T43" fmla="*/ 96 h 107"/>
                  <a:gd name="T44" fmla="*/ 4 w 147"/>
                  <a:gd name="T45" fmla="*/ 102 h 107"/>
                  <a:gd name="T46" fmla="*/ 73 w 147"/>
                  <a:gd name="T47" fmla="*/ 102 h 107"/>
                  <a:gd name="T48" fmla="*/ 73 w 147"/>
                  <a:gd name="T49" fmla="*/ 107 h 107"/>
                  <a:gd name="T50" fmla="*/ 2 w 147"/>
                  <a:gd name="T51" fmla="*/ 107 h 107"/>
                  <a:gd name="T52" fmla="*/ 0 w 147"/>
                  <a:gd name="T53" fmla="*/ 104 h 107"/>
                  <a:gd name="T54" fmla="*/ 0 w 147"/>
                  <a:gd name="T55" fmla="*/ 3 h 107"/>
                  <a:gd name="T56" fmla="*/ 2 w 147"/>
                  <a:gd name="T57" fmla="*/ 0 h 107"/>
                  <a:gd name="T58" fmla="*/ 73 w 147"/>
                  <a:gd name="T59" fmla="*/ 0 h 107"/>
                  <a:gd name="T60" fmla="*/ 73 w 147"/>
                  <a:gd name="T61" fmla="*/ 5 h 107"/>
                  <a:gd name="T62" fmla="*/ 4 w 147"/>
                  <a:gd name="T63" fmla="*/ 5 h 107"/>
                  <a:gd name="T64" fmla="*/ 4 w 147"/>
                  <a:gd name="T65" fmla="*/ 102 h 107"/>
                  <a:gd name="T66" fmla="*/ 73 w 147"/>
                  <a:gd name="T67" fmla="*/ 11 h 107"/>
                  <a:gd name="T68" fmla="*/ 73 w 147"/>
                  <a:gd name="T69" fmla="*/ 11 h 107"/>
                  <a:gd name="T70" fmla="*/ 43 w 147"/>
                  <a:gd name="T71" fmla="*/ 24 h 107"/>
                  <a:gd name="T72" fmla="*/ 31 w 147"/>
                  <a:gd name="T73" fmla="*/ 53 h 107"/>
                  <a:gd name="T74" fmla="*/ 43 w 147"/>
                  <a:gd name="T75" fmla="*/ 83 h 107"/>
                  <a:gd name="T76" fmla="*/ 73 w 147"/>
                  <a:gd name="T77" fmla="*/ 96 h 107"/>
                  <a:gd name="T78" fmla="*/ 73 w 147"/>
                  <a:gd name="T79" fmla="*/ 96 h 107"/>
                  <a:gd name="T80" fmla="*/ 73 w 147"/>
                  <a:gd name="T81" fmla="*/ 91 h 107"/>
                  <a:gd name="T82" fmla="*/ 73 w 147"/>
                  <a:gd name="T83" fmla="*/ 91 h 107"/>
                  <a:gd name="T84" fmla="*/ 47 w 147"/>
                  <a:gd name="T85" fmla="*/ 80 h 107"/>
                  <a:gd name="T86" fmla="*/ 36 w 147"/>
                  <a:gd name="T87" fmla="*/ 53 h 107"/>
                  <a:gd name="T88" fmla="*/ 47 w 147"/>
                  <a:gd name="T89" fmla="*/ 27 h 107"/>
                  <a:gd name="T90" fmla="*/ 73 w 147"/>
                  <a:gd name="T91" fmla="*/ 16 h 107"/>
                  <a:gd name="T92" fmla="*/ 73 w 147"/>
                  <a:gd name="T93" fmla="*/ 16 h 107"/>
                  <a:gd name="T94" fmla="*/ 73 w 147"/>
                  <a:gd name="T95" fmla="*/ 1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7" h="107">
                    <a:moveTo>
                      <a:pt x="73" y="102"/>
                    </a:moveTo>
                    <a:cubicBezTo>
                      <a:pt x="142" y="102"/>
                      <a:pt x="142" y="102"/>
                      <a:pt x="142" y="102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6" y="0"/>
                      <a:pt x="147" y="1"/>
                      <a:pt x="147" y="3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7" y="106"/>
                      <a:pt x="146" y="107"/>
                      <a:pt x="144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2"/>
                      <a:pt x="73" y="102"/>
                      <a:pt x="73" y="102"/>
                    </a:cubicBezTo>
                    <a:close/>
                    <a:moveTo>
                      <a:pt x="73" y="96"/>
                    </a:moveTo>
                    <a:cubicBezTo>
                      <a:pt x="85" y="96"/>
                      <a:pt x="95" y="91"/>
                      <a:pt x="103" y="83"/>
                    </a:cubicBezTo>
                    <a:cubicBezTo>
                      <a:pt x="111" y="76"/>
                      <a:pt x="115" y="65"/>
                      <a:pt x="115" y="53"/>
                    </a:cubicBezTo>
                    <a:cubicBezTo>
                      <a:pt x="115" y="42"/>
                      <a:pt x="111" y="31"/>
                      <a:pt x="103" y="24"/>
                    </a:cubicBezTo>
                    <a:cubicBezTo>
                      <a:pt x="95" y="16"/>
                      <a:pt x="85" y="11"/>
                      <a:pt x="73" y="11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83" y="16"/>
                      <a:pt x="93" y="20"/>
                      <a:pt x="100" y="27"/>
                    </a:cubicBezTo>
                    <a:cubicBezTo>
                      <a:pt x="106" y="34"/>
                      <a:pt x="111" y="43"/>
                      <a:pt x="111" y="53"/>
                    </a:cubicBezTo>
                    <a:cubicBezTo>
                      <a:pt x="111" y="64"/>
                      <a:pt x="106" y="73"/>
                      <a:pt x="100" y="80"/>
                    </a:cubicBezTo>
                    <a:cubicBezTo>
                      <a:pt x="93" y="87"/>
                      <a:pt x="8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4" y="102"/>
                    </a:moveTo>
                    <a:cubicBezTo>
                      <a:pt x="73" y="102"/>
                      <a:pt x="73" y="102"/>
                      <a:pt x="73" y="102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2" y="107"/>
                      <a:pt x="2" y="107"/>
                      <a:pt x="2" y="107"/>
                    </a:cubicBezTo>
                    <a:cubicBezTo>
                      <a:pt x="1" y="107"/>
                      <a:pt x="0" y="106"/>
                      <a:pt x="0" y="1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lose/>
                    <a:moveTo>
                      <a:pt x="73" y="11"/>
                    </a:moveTo>
                    <a:cubicBezTo>
                      <a:pt x="73" y="11"/>
                      <a:pt x="73" y="11"/>
                      <a:pt x="73" y="11"/>
                    </a:cubicBezTo>
                    <a:cubicBezTo>
                      <a:pt x="62" y="11"/>
                      <a:pt x="51" y="16"/>
                      <a:pt x="43" y="24"/>
                    </a:cubicBezTo>
                    <a:cubicBezTo>
                      <a:pt x="36" y="31"/>
                      <a:pt x="31" y="42"/>
                      <a:pt x="31" y="53"/>
                    </a:cubicBezTo>
                    <a:cubicBezTo>
                      <a:pt x="31" y="65"/>
                      <a:pt x="36" y="76"/>
                      <a:pt x="43" y="83"/>
                    </a:cubicBezTo>
                    <a:cubicBezTo>
                      <a:pt x="51" y="91"/>
                      <a:pt x="62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63" y="91"/>
                      <a:pt x="54" y="87"/>
                      <a:pt x="47" y="80"/>
                    </a:cubicBezTo>
                    <a:cubicBezTo>
                      <a:pt x="40" y="73"/>
                      <a:pt x="36" y="64"/>
                      <a:pt x="36" y="53"/>
                    </a:cubicBezTo>
                    <a:cubicBezTo>
                      <a:pt x="36" y="43"/>
                      <a:pt x="40" y="34"/>
                      <a:pt x="47" y="27"/>
                    </a:cubicBezTo>
                    <a:cubicBezTo>
                      <a:pt x="54" y="20"/>
                      <a:pt x="63" y="16"/>
                      <a:pt x="73" y="16"/>
                    </a:cubicBezTo>
                    <a:cubicBezTo>
                      <a:pt x="73" y="16"/>
                      <a:pt x="73" y="16"/>
                      <a:pt x="73" y="16"/>
                    </a:cubicBezTo>
                    <a:lnTo>
                      <a:pt x="7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4" name="Freeform 96"/>
              <p:cNvSpPr>
                <a:spLocks noEditPoints="1"/>
              </p:cNvSpPr>
              <p:nvPr/>
            </p:nvSpPr>
            <p:spPr bwMode="auto">
              <a:xfrm>
                <a:off x="8485188" y="90488"/>
                <a:ext cx="355600" cy="222250"/>
              </a:xfrm>
              <a:custGeom>
                <a:avLst/>
                <a:gdLst>
                  <a:gd name="T0" fmla="*/ 152 w 157"/>
                  <a:gd name="T1" fmla="*/ 79 h 98"/>
                  <a:gd name="T2" fmla="*/ 148 w 157"/>
                  <a:gd name="T3" fmla="*/ 69 h 98"/>
                  <a:gd name="T4" fmla="*/ 139 w 157"/>
                  <a:gd name="T5" fmla="*/ 65 h 98"/>
                  <a:gd name="T6" fmla="*/ 136 w 157"/>
                  <a:gd name="T7" fmla="*/ 63 h 98"/>
                  <a:gd name="T8" fmla="*/ 136 w 157"/>
                  <a:gd name="T9" fmla="*/ 62 h 98"/>
                  <a:gd name="T10" fmla="*/ 138 w 157"/>
                  <a:gd name="T11" fmla="*/ 56 h 98"/>
                  <a:gd name="T12" fmla="*/ 138 w 157"/>
                  <a:gd name="T13" fmla="*/ 49 h 98"/>
                  <a:gd name="T14" fmla="*/ 125 w 157"/>
                  <a:gd name="T15" fmla="*/ 18 h 98"/>
                  <a:gd name="T16" fmla="*/ 94 w 157"/>
                  <a:gd name="T17" fmla="*/ 5 h 98"/>
                  <a:gd name="T18" fmla="*/ 79 w 157"/>
                  <a:gd name="T19" fmla="*/ 7 h 98"/>
                  <a:gd name="T20" fmla="*/ 79 w 157"/>
                  <a:gd name="T21" fmla="*/ 2 h 98"/>
                  <a:gd name="T22" fmla="*/ 94 w 157"/>
                  <a:gd name="T23" fmla="*/ 0 h 98"/>
                  <a:gd name="T24" fmla="*/ 129 w 157"/>
                  <a:gd name="T25" fmla="*/ 14 h 98"/>
                  <a:gd name="T26" fmla="*/ 143 w 157"/>
                  <a:gd name="T27" fmla="*/ 49 h 98"/>
                  <a:gd name="T28" fmla="*/ 142 w 157"/>
                  <a:gd name="T29" fmla="*/ 56 h 98"/>
                  <a:gd name="T30" fmla="*/ 142 w 157"/>
                  <a:gd name="T31" fmla="*/ 61 h 98"/>
                  <a:gd name="T32" fmla="*/ 152 w 157"/>
                  <a:gd name="T33" fmla="*/ 66 h 98"/>
                  <a:gd name="T34" fmla="*/ 157 w 157"/>
                  <a:gd name="T35" fmla="*/ 79 h 98"/>
                  <a:gd name="T36" fmla="*/ 152 w 157"/>
                  <a:gd name="T37" fmla="*/ 92 h 98"/>
                  <a:gd name="T38" fmla="*/ 152 w 157"/>
                  <a:gd name="T39" fmla="*/ 93 h 98"/>
                  <a:gd name="T40" fmla="*/ 138 w 157"/>
                  <a:gd name="T41" fmla="*/ 98 h 98"/>
                  <a:gd name="T42" fmla="*/ 138 w 157"/>
                  <a:gd name="T43" fmla="*/ 98 h 98"/>
                  <a:gd name="T44" fmla="*/ 94 w 157"/>
                  <a:gd name="T45" fmla="*/ 98 h 98"/>
                  <a:gd name="T46" fmla="*/ 92 w 157"/>
                  <a:gd name="T47" fmla="*/ 98 h 98"/>
                  <a:gd name="T48" fmla="*/ 79 w 157"/>
                  <a:gd name="T49" fmla="*/ 98 h 98"/>
                  <a:gd name="T50" fmla="*/ 79 w 157"/>
                  <a:gd name="T51" fmla="*/ 93 h 98"/>
                  <a:gd name="T52" fmla="*/ 92 w 157"/>
                  <a:gd name="T53" fmla="*/ 93 h 98"/>
                  <a:gd name="T54" fmla="*/ 94 w 157"/>
                  <a:gd name="T55" fmla="*/ 93 h 98"/>
                  <a:gd name="T56" fmla="*/ 138 w 157"/>
                  <a:gd name="T57" fmla="*/ 93 h 98"/>
                  <a:gd name="T58" fmla="*/ 138 w 157"/>
                  <a:gd name="T59" fmla="*/ 93 h 98"/>
                  <a:gd name="T60" fmla="*/ 148 w 157"/>
                  <a:gd name="T61" fmla="*/ 89 h 98"/>
                  <a:gd name="T62" fmla="*/ 148 w 157"/>
                  <a:gd name="T63" fmla="*/ 89 h 98"/>
                  <a:gd name="T64" fmla="*/ 152 w 157"/>
                  <a:gd name="T65" fmla="*/ 79 h 98"/>
                  <a:gd name="T66" fmla="*/ 79 w 157"/>
                  <a:gd name="T67" fmla="*/ 7 h 98"/>
                  <a:gd name="T68" fmla="*/ 63 w 157"/>
                  <a:gd name="T69" fmla="*/ 17 h 98"/>
                  <a:gd name="T70" fmla="*/ 50 w 157"/>
                  <a:gd name="T71" fmla="*/ 48 h 98"/>
                  <a:gd name="T72" fmla="*/ 47 w 157"/>
                  <a:gd name="T73" fmla="*/ 50 h 98"/>
                  <a:gd name="T74" fmla="*/ 46 w 157"/>
                  <a:gd name="T75" fmla="*/ 50 h 98"/>
                  <a:gd name="T76" fmla="*/ 38 w 157"/>
                  <a:gd name="T77" fmla="*/ 46 h 98"/>
                  <a:gd name="T78" fmla="*/ 30 w 157"/>
                  <a:gd name="T79" fmla="*/ 44 h 98"/>
                  <a:gd name="T80" fmla="*/ 12 w 157"/>
                  <a:gd name="T81" fmla="*/ 51 h 98"/>
                  <a:gd name="T82" fmla="*/ 12 w 157"/>
                  <a:gd name="T83" fmla="*/ 51 h 98"/>
                  <a:gd name="T84" fmla="*/ 5 w 157"/>
                  <a:gd name="T85" fmla="*/ 69 h 98"/>
                  <a:gd name="T86" fmla="*/ 12 w 157"/>
                  <a:gd name="T87" fmla="*/ 86 h 98"/>
                  <a:gd name="T88" fmla="*/ 12 w 157"/>
                  <a:gd name="T89" fmla="*/ 86 h 98"/>
                  <a:gd name="T90" fmla="*/ 12 w 157"/>
                  <a:gd name="T91" fmla="*/ 86 h 98"/>
                  <a:gd name="T92" fmla="*/ 30 w 157"/>
                  <a:gd name="T93" fmla="*/ 93 h 98"/>
                  <a:gd name="T94" fmla="*/ 79 w 157"/>
                  <a:gd name="T95" fmla="*/ 93 h 98"/>
                  <a:gd name="T96" fmla="*/ 79 w 157"/>
                  <a:gd name="T97" fmla="*/ 98 h 98"/>
                  <a:gd name="T98" fmla="*/ 30 w 157"/>
                  <a:gd name="T99" fmla="*/ 98 h 98"/>
                  <a:gd name="T100" fmla="*/ 9 w 157"/>
                  <a:gd name="T101" fmla="*/ 90 h 98"/>
                  <a:gd name="T102" fmla="*/ 9 w 157"/>
                  <a:gd name="T103" fmla="*/ 90 h 98"/>
                  <a:gd name="T104" fmla="*/ 0 w 157"/>
                  <a:gd name="T105" fmla="*/ 69 h 98"/>
                  <a:gd name="T106" fmla="*/ 9 w 157"/>
                  <a:gd name="T107" fmla="*/ 48 h 98"/>
                  <a:gd name="T108" fmla="*/ 9 w 157"/>
                  <a:gd name="T109" fmla="*/ 48 h 98"/>
                  <a:gd name="T110" fmla="*/ 30 w 157"/>
                  <a:gd name="T111" fmla="*/ 39 h 98"/>
                  <a:gd name="T112" fmla="*/ 40 w 157"/>
                  <a:gd name="T113" fmla="*/ 41 h 98"/>
                  <a:gd name="T114" fmla="*/ 45 w 157"/>
                  <a:gd name="T115" fmla="*/ 44 h 98"/>
                  <a:gd name="T116" fmla="*/ 59 w 157"/>
                  <a:gd name="T117" fmla="*/ 14 h 98"/>
                  <a:gd name="T118" fmla="*/ 79 w 157"/>
                  <a:gd name="T119" fmla="*/ 2 h 98"/>
                  <a:gd name="T120" fmla="*/ 79 w 157"/>
                  <a:gd name="T121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" h="98">
                    <a:moveTo>
                      <a:pt x="152" y="79"/>
                    </a:moveTo>
                    <a:cubicBezTo>
                      <a:pt x="152" y="75"/>
                      <a:pt x="151" y="72"/>
                      <a:pt x="148" y="69"/>
                    </a:cubicBezTo>
                    <a:cubicBezTo>
                      <a:pt x="146" y="67"/>
                      <a:pt x="142" y="65"/>
                      <a:pt x="139" y="65"/>
                    </a:cubicBezTo>
                    <a:cubicBezTo>
                      <a:pt x="137" y="65"/>
                      <a:pt x="136" y="64"/>
                      <a:pt x="136" y="63"/>
                    </a:cubicBezTo>
                    <a:cubicBezTo>
                      <a:pt x="136" y="62"/>
                      <a:pt x="136" y="62"/>
                      <a:pt x="136" y="62"/>
                    </a:cubicBezTo>
                    <a:cubicBezTo>
                      <a:pt x="137" y="60"/>
                      <a:pt x="137" y="58"/>
                      <a:pt x="138" y="56"/>
                    </a:cubicBezTo>
                    <a:cubicBezTo>
                      <a:pt x="138" y="53"/>
                      <a:pt x="138" y="51"/>
                      <a:pt x="138" y="49"/>
                    </a:cubicBezTo>
                    <a:cubicBezTo>
                      <a:pt x="138" y="37"/>
                      <a:pt x="133" y="26"/>
                      <a:pt x="125" y="18"/>
                    </a:cubicBezTo>
                    <a:cubicBezTo>
                      <a:pt x="117" y="10"/>
                      <a:pt x="106" y="5"/>
                      <a:pt x="94" y="5"/>
                    </a:cubicBezTo>
                    <a:cubicBezTo>
                      <a:pt x="89" y="5"/>
                      <a:pt x="83" y="6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84" y="1"/>
                      <a:pt x="89" y="0"/>
                      <a:pt x="94" y="0"/>
                    </a:cubicBezTo>
                    <a:cubicBezTo>
                      <a:pt x="107" y="0"/>
                      <a:pt x="120" y="5"/>
                      <a:pt x="129" y="14"/>
                    </a:cubicBezTo>
                    <a:cubicBezTo>
                      <a:pt x="138" y="23"/>
                      <a:pt x="143" y="35"/>
                      <a:pt x="143" y="49"/>
                    </a:cubicBezTo>
                    <a:cubicBezTo>
                      <a:pt x="143" y="51"/>
                      <a:pt x="143" y="54"/>
                      <a:pt x="142" y="56"/>
                    </a:cubicBezTo>
                    <a:cubicBezTo>
                      <a:pt x="142" y="58"/>
                      <a:pt x="142" y="59"/>
                      <a:pt x="142" y="61"/>
                    </a:cubicBezTo>
                    <a:cubicBezTo>
                      <a:pt x="146" y="61"/>
                      <a:pt x="149" y="63"/>
                      <a:pt x="152" y="66"/>
                    </a:cubicBezTo>
                    <a:cubicBezTo>
                      <a:pt x="155" y="69"/>
                      <a:pt x="157" y="74"/>
                      <a:pt x="157" y="79"/>
                    </a:cubicBezTo>
                    <a:cubicBezTo>
                      <a:pt x="157" y="84"/>
                      <a:pt x="155" y="89"/>
                      <a:pt x="152" y="92"/>
                    </a:cubicBezTo>
                    <a:cubicBezTo>
                      <a:pt x="152" y="93"/>
                      <a:pt x="152" y="93"/>
                      <a:pt x="152" y="93"/>
                    </a:cubicBezTo>
                    <a:cubicBezTo>
                      <a:pt x="148" y="96"/>
                      <a:pt x="143" y="98"/>
                      <a:pt x="138" y="98"/>
                    </a:cubicBezTo>
                    <a:cubicBezTo>
                      <a:pt x="138" y="98"/>
                      <a:pt x="138" y="98"/>
                      <a:pt x="138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2" y="98"/>
                      <a:pt x="92" y="98"/>
                      <a:pt x="92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138" y="93"/>
                      <a:pt x="138" y="93"/>
                      <a:pt x="138" y="93"/>
                    </a:cubicBezTo>
                    <a:cubicBezTo>
                      <a:pt x="138" y="93"/>
                      <a:pt x="138" y="93"/>
                      <a:pt x="138" y="93"/>
                    </a:cubicBezTo>
                    <a:cubicBezTo>
                      <a:pt x="142" y="93"/>
                      <a:pt x="146" y="92"/>
                      <a:pt x="148" y="89"/>
                    </a:cubicBezTo>
                    <a:cubicBezTo>
                      <a:pt x="148" y="89"/>
                      <a:pt x="148" y="89"/>
                      <a:pt x="148" y="89"/>
                    </a:cubicBezTo>
                    <a:cubicBezTo>
                      <a:pt x="151" y="87"/>
                      <a:pt x="152" y="83"/>
                      <a:pt x="152" y="79"/>
                    </a:cubicBezTo>
                    <a:close/>
                    <a:moveTo>
                      <a:pt x="79" y="7"/>
                    </a:moveTo>
                    <a:cubicBezTo>
                      <a:pt x="73" y="10"/>
                      <a:pt x="67" y="13"/>
                      <a:pt x="63" y="17"/>
                    </a:cubicBezTo>
                    <a:cubicBezTo>
                      <a:pt x="55" y="25"/>
                      <a:pt x="50" y="36"/>
                      <a:pt x="50" y="48"/>
                    </a:cubicBezTo>
                    <a:cubicBezTo>
                      <a:pt x="50" y="49"/>
                      <a:pt x="48" y="51"/>
                      <a:pt x="47" y="50"/>
                    </a:cubicBezTo>
                    <a:cubicBezTo>
                      <a:pt x="47" y="50"/>
                      <a:pt x="46" y="50"/>
                      <a:pt x="46" y="50"/>
                    </a:cubicBezTo>
                    <a:cubicBezTo>
                      <a:pt x="43" y="48"/>
                      <a:pt x="41" y="47"/>
                      <a:pt x="38" y="46"/>
                    </a:cubicBezTo>
                    <a:cubicBezTo>
                      <a:pt x="36" y="45"/>
                      <a:pt x="33" y="44"/>
                      <a:pt x="30" y="44"/>
                    </a:cubicBezTo>
                    <a:cubicBezTo>
                      <a:pt x="23" y="44"/>
                      <a:pt x="17" y="47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8" y="56"/>
                      <a:pt x="5" y="62"/>
                      <a:pt x="5" y="69"/>
                    </a:cubicBezTo>
                    <a:cubicBezTo>
                      <a:pt x="5" y="76"/>
                      <a:pt x="8" y="82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7" y="91"/>
                      <a:pt x="23" y="93"/>
                      <a:pt x="30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2" y="98"/>
                      <a:pt x="14" y="95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84"/>
                      <a:pt x="0" y="77"/>
                      <a:pt x="0" y="69"/>
                    </a:cubicBezTo>
                    <a:cubicBezTo>
                      <a:pt x="0" y="61"/>
                      <a:pt x="4" y="53"/>
                      <a:pt x="9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4" y="43"/>
                      <a:pt x="22" y="39"/>
                      <a:pt x="30" y="39"/>
                    </a:cubicBezTo>
                    <a:cubicBezTo>
                      <a:pt x="33" y="39"/>
                      <a:pt x="37" y="40"/>
                      <a:pt x="40" y="41"/>
                    </a:cubicBezTo>
                    <a:cubicBezTo>
                      <a:pt x="42" y="42"/>
                      <a:pt x="43" y="43"/>
                      <a:pt x="45" y="44"/>
                    </a:cubicBezTo>
                    <a:cubicBezTo>
                      <a:pt x="46" y="32"/>
                      <a:pt x="52" y="22"/>
                      <a:pt x="59" y="14"/>
                    </a:cubicBezTo>
                    <a:cubicBezTo>
                      <a:pt x="65" y="9"/>
                      <a:pt x="71" y="5"/>
                      <a:pt x="79" y="2"/>
                    </a:cubicBezTo>
                    <a:lnTo>
                      <a:pt x="7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5" name="Freeform 105"/>
              <p:cNvSpPr>
                <a:spLocks noEditPoints="1"/>
              </p:cNvSpPr>
              <p:nvPr/>
            </p:nvSpPr>
            <p:spPr bwMode="auto">
              <a:xfrm>
                <a:off x="7623176" y="3698875"/>
                <a:ext cx="188913" cy="412750"/>
              </a:xfrm>
              <a:custGeom>
                <a:avLst/>
                <a:gdLst>
                  <a:gd name="T0" fmla="*/ 75 w 84"/>
                  <a:gd name="T1" fmla="*/ 31 h 183"/>
                  <a:gd name="T2" fmla="*/ 55 w 84"/>
                  <a:gd name="T3" fmla="*/ 28 h 183"/>
                  <a:gd name="T4" fmla="*/ 57 w 84"/>
                  <a:gd name="T5" fmla="*/ 18 h 183"/>
                  <a:gd name="T6" fmla="*/ 78 w 84"/>
                  <a:gd name="T7" fmla="*/ 12 h 183"/>
                  <a:gd name="T8" fmla="*/ 77 w 84"/>
                  <a:gd name="T9" fmla="*/ 6 h 183"/>
                  <a:gd name="T10" fmla="*/ 51 w 84"/>
                  <a:gd name="T11" fmla="*/ 10 h 183"/>
                  <a:gd name="T12" fmla="*/ 72 w 84"/>
                  <a:gd name="T13" fmla="*/ 1 h 183"/>
                  <a:gd name="T14" fmla="*/ 83 w 84"/>
                  <a:gd name="T15" fmla="*/ 8 h 183"/>
                  <a:gd name="T16" fmla="*/ 76 w 84"/>
                  <a:gd name="T17" fmla="*/ 19 h 183"/>
                  <a:gd name="T18" fmla="*/ 78 w 84"/>
                  <a:gd name="T19" fmla="*/ 26 h 183"/>
                  <a:gd name="T20" fmla="*/ 78 w 84"/>
                  <a:gd name="T21" fmla="*/ 183 h 183"/>
                  <a:gd name="T22" fmla="*/ 51 w 84"/>
                  <a:gd name="T23" fmla="*/ 167 h 183"/>
                  <a:gd name="T24" fmla="*/ 65 w 84"/>
                  <a:gd name="T25" fmla="*/ 60 h 183"/>
                  <a:gd name="T26" fmla="*/ 57 w 84"/>
                  <a:gd name="T27" fmla="*/ 58 h 183"/>
                  <a:gd name="T28" fmla="*/ 55 w 84"/>
                  <a:gd name="T29" fmla="*/ 95 h 183"/>
                  <a:gd name="T30" fmla="*/ 51 w 84"/>
                  <a:gd name="T31" fmla="*/ 99 h 183"/>
                  <a:gd name="T32" fmla="*/ 51 w 84"/>
                  <a:gd name="T33" fmla="*/ 99 h 183"/>
                  <a:gd name="T34" fmla="*/ 52 w 84"/>
                  <a:gd name="T35" fmla="*/ 104 h 183"/>
                  <a:gd name="T36" fmla="*/ 60 w 84"/>
                  <a:gd name="T37" fmla="*/ 95 h 183"/>
                  <a:gd name="T38" fmla="*/ 60 w 84"/>
                  <a:gd name="T39" fmla="*/ 63 h 183"/>
                  <a:gd name="T40" fmla="*/ 51 w 84"/>
                  <a:gd name="T41" fmla="*/ 167 h 183"/>
                  <a:gd name="T42" fmla="*/ 46 w 84"/>
                  <a:gd name="T43" fmla="*/ 17 h 183"/>
                  <a:gd name="T44" fmla="*/ 44 w 84"/>
                  <a:gd name="T45" fmla="*/ 31 h 183"/>
                  <a:gd name="T46" fmla="*/ 42 w 84"/>
                  <a:gd name="T47" fmla="*/ 12 h 183"/>
                  <a:gd name="T48" fmla="*/ 50 w 84"/>
                  <a:gd name="T49" fmla="*/ 6 h 183"/>
                  <a:gd name="T50" fmla="*/ 51 w 84"/>
                  <a:gd name="T51" fmla="*/ 11 h 183"/>
                  <a:gd name="T52" fmla="*/ 42 w 84"/>
                  <a:gd name="T53" fmla="*/ 178 h 183"/>
                  <a:gd name="T54" fmla="*/ 42 w 84"/>
                  <a:gd name="T55" fmla="*/ 183 h 183"/>
                  <a:gd name="T56" fmla="*/ 51 w 84"/>
                  <a:gd name="T57" fmla="*/ 99 h 183"/>
                  <a:gd name="T58" fmla="*/ 51 w 84"/>
                  <a:gd name="T59" fmla="*/ 104 h 183"/>
                  <a:gd name="T60" fmla="*/ 44 w 84"/>
                  <a:gd name="T61" fmla="*/ 102 h 183"/>
                  <a:gd name="T62" fmla="*/ 44 w 84"/>
                  <a:gd name="T63" fmla="*/ 58 h 183"/>
                  <a:gd name="T64" fmla="*/ 46 w 84"/>
                  <a:gd name="T65" fmla="*/ 84 h 183"/>
                  <a:gd name="T66" fmla="*/ 47 w 84"/>
                  <a:gd name="T67" fmla="*/ 98 h 183"/>
                  <a:gd name="T68" fmla="*/ 51 w 84"/>
                  <a:gd name="T69" fmla="*/ 99 h 183"/>
                  <a:gd name="T70" fmla="*/ 51 w 84"/>
                  <a:gd name="T71" fmla="*/ 162 h 183"/>
                  <a:gd name="T72" fmla="*/ 42 w 84"/>
                  <a:gd name="T73" fmla="*/ 162 h 183"/>
                  <a:gd name="T74" fmla="*/ 5 w 84"/>
                  <a:gd name="T75" fmla="*/ 31 h 183"/>
                  <a:gd name="T76" fmla="*/ 42 w 84"/>
                  <a:gd name="T77" fmla="*/ 183 h 183"/>
                  <a:gd name="T78" fmla="*/ 0 w 84"/>
                  <a:gd name="T79" fmla="*/ 29 h 183"/>
                  <a:gd name="T80" fmla="*/ 41 w 84"/>
                  <a:gd name="T81" fmla="*/ 17 h 183"/>
                  <a:gd name="T82" fmla="*/ 42 w 84"/>
                  <a:gd name="T83" fmla="*/ 12 h 183"/>
                  <a:gd name="T84" fmla="*/ 18 w 84"/>
                  <a:gd name="T85" fmla="*/ 58 h 183"/>
                  <a:gd name="T86" fmla="*/ 18 w 84"/>
                  <a:gd name="T87" fmla="*/ 167 h 183"/>
                  <a:gd name="T88" fmla="*/ 20 w 84"/>
                  <a:gd name="T89" fmla="*/ 162 h 183"/>
                  <a:gd name="T90" fmla="*/ 41 w 84"/>
                  <a:gd name="T91" fmla="*/ 84 h 183"/>
                  <a:gd name="T92" fmla="*/ 42 w 84"/>
                  <a:gd name="T93" fmla="*/ 5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4" h="183">
                    <a:moveTo>
                      <a:pt x="51" y="178"/>
                    </a:move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31"/>
                      <a:pt x="55" y="30"/>
                      <a:pt x="55" y="29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6" y="19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4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78" y="8"/>
                      <a:pt x="78" y="7"/>
                      <a:pt x="77" y="6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5" y="0"/>
                      <a:pt x="77" y="1"/>
                      <a:pt x="79" y="2"/>
                    </a:cubicBezTo>
                    <a:cubicBezTo>
                      <a:pt x="81" y="3"/>
                      <a:pt x="83" y="5"/>
                      <a:pt x="83" y="8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4" y="10"/>
                      <a:pt x="83" y="13"/>
                      <a:pt x="82" y="15"/>
                    </a:cubicBezTo>
                    <a:cubicBezTo>
                      <a:pt x="81" y="17"/>
                      <a:pt x="79" y="18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2"/>
                      <a:pt x="79" y="183"/>
                      <a:pt x="78" y="183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51" y="178"/>
                      <a:pt x="51" y="178"/>
                      <a:pt x="51" y="178"/>
                    </a:cubicBezTo>
                    <a:close/>
                    <a:moveTo>
                      <a:pt x="51" y="167"/>
                    </a:moveTo>
                    <a:cubicBezTo>
                      <a:pt x="62" y="167"/>
                      <a:pt x="62" y="167"/>
                      <a:pt x="62" y="167"/>
                    </a:cubicBezTo>
                    <a:cubicBezTo>
                      <a:pt x="64" y="167"/>
                      <a:pt x="65" y="166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9"/>
                      <a:pt x="64" y="58"/>
                      <a:pt x="62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6" y="58"/>
                      <a:pt x="55" y="59"/>
                      <a:pt x="55" y="60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6"/>
                      <a:pt x="55" y="97"/>
                      <a:pt x="54" y="98"/>
                    </a:cubicBezTo>
                    <a:cubicBezTo>
                      <a:pt x="53" y="99"/>
                      <a:pt x="53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4"/>
                    </a:cubicBezTo>
                    <a:cubicBezTo>
                      <a:pt x="55" y="104"/>
                      <a:pt x="57" y="102"/>
                      <a:pt x="58" y="101"/>
                    </a:cubicBezTo>
                    <a:cubicBezTo>
                      <a:pt x="59" y="99"/>
                      <a:pt x="60" y="97"/>
                      <a:pt x="60" y="95"/>
                    </a:cubicBezTo>
                    <a:cubicBezTo>
                      <a:pt x="60" y="95"/>
                      <a:pt x="60" y="95"/>
                      <a:pt x="60" y="9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51" y="162"/>
                      <a:pt x="51" y="162"/>
                      <a:pt x="51" y="162"/>
                    </a:cubicBezTo>
                    <a:lnTo>
                      <a:pt x="51" y="167"/>
                    </a:lnTo>
                    <a:close/>
                    <a:moveTo>
                      <a:pt x="47" y="12"/>
                    </a:moveTo>
                    <a:cubicBezTo>
                      <a:pt x="46" y="14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30"/>
                      <a:pt x="45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1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7"/>
                    </a:cubicBezTo>
                    <a:cubicBezTo>
                      <a:pt x="47" y="6"/>
                      <a:pt x="49" y="6"/>
                      <a:pt x="50" y="6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1"/>
                      <a:pt x="49" y="11"/>
                      <a:pt x="48" y="11"/>
                    </a:cubicBezTo>
                    <a:cubicBezTo>
                      <a:pt x="48" y="12"/>
                      <a:pt x="47" y="12"/>
                      <a:pt x="47" y="12"/>
                    </a:cubicBezTo>
                    <a:close/>
                    <a:moveTo>
                      <a:pt x="42" y="178"/>
                    </a:moveTo>
                    <a:cubicBezTo>
                      <a:pt x="51" y="178"/>
                      <a:pt x="51" y="178"/>
                      <a:pt x="51" y="178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42" y="178"/>
                      <a:pt x="42" y="178"/>
                      <a:pt x="42" y="178"/>
                    </a:cubicBezTo>
                    <a:close/>
                    <a:moveTo>
                      <a:pt x="51" y="99"/>
                    </a:move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48" y="104"/>
                      <a:pt x="46" y="103"/>
                      <a:pt x="44" y="102"/>
                    </a:cubicBezTo>
                    <a:cubicBezTo>
                      <a:pt x="44" y="102"/>
                      <a:pt x="44" y="102"/>
                      <a:pt x="44" y="102"/>
                    </a:cubicBezTo>
                    <a:cubicBezTo>
                      <a:pt x="43" y="101"/>
                      <a:pt x="42" y="100"/>
                      <a:pt x="42" y="98"/>
                    </a:cubicBezTo>
                    <a:cubicBezTo>
                      <a:pt x="42" y="58"/>
                      <a:pt x="42" y="58"/>
                      <a:pt x="42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5" y="58"/>
                      <a:pt x="46" y="59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6"/>
                      <a:pt x="46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8" y="99"/>
                      <a:pt x="49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lose/>
                    <a:moveTo>
                      <a:pt x="51" y="162"/>
                    </a:moveTo>
                    <a:cubicBezTo>
                      <a:pt x="51" y="167"/>
                      <a:pt x="51" y="167"/>
                      <a:pt x="51" y="167"/>
                    </a:cubicBezTo>
                    <a:cubicBezTo>
                      <a:pt x="42" y="167"/>
                      <a:pt x="42" y="167"/>
                      <a:pt x="42" y="167"/>
                    </a:cubicBezTo>
                    <a:cubicBezTo>
                      <a:pt x="42" y="162"/>
                      <a:pt x="42" y="162"/>
                      <a:pt x="42" y="162"/>
                    </a:cubicBezTo>
                    <a:lnTo>
                      <a:pt x="51" y="162"/>
                    </a:lnTo>
                    <a:close/>
                    <a:moveTo>
                      <a:pt x="42" y="31"/>
                    </a:moveTo>
                    <a:cubicBezTo>
                      <a:pt x="5" y="31"/>
                      <a:pt x="5" y="31"/>
                      <a:pt x="5" y="31"/>
                    </a:cubicBezTo>
                    <a:cubicBezTo>
                      <a:pt x="5" y="178"/>
                      <a:pt x="5" y="178"/>
                      <a:pt x="5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1" y="183"/>
                      <a:pt x="0" y="182"/>
                      <a:pt x="0" y="18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4"/>
                      <a:pt x="42" y="12"/>
                    </a:cubicBezTo>
                    <a:cubicBezTo>
                      <a:pt x="42" y="31"/>
                      <a:pt x="42" y="31"/>
                      <a:pt x="42" y="31"/>
                    </a:cubicBezTo>
                    <a:close/>
                    <a:moveTo>
                      <a:pt x="42" y="58"/>
                    </a:moveTo>
                    <a:cubicBezTo>
                      <a:pt x="18" y="58"/>
                      <a:pt x="18" y="58"/>
                      <a:pt x="18" y="58"/>
                    </a:cubicBezTo>
                    <a:cubicBezTo>
                      <a:pt x="17" y="58"/>
                      <a:pt x="16" y="59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6"/>
                      <a:pt x="17" y="167"/>
                      <a:pt x="18" y="167"/>
                    </a:cubicBezTo>
                    <a:cubicBezTo>
                      <a:pt x="42" y="167"/>
                      <a:pt x="42" y="167"/>
                      <a:pt x="42" y="167"/>
                    </a:cubicBezTo>
                    <a:cubicBezTo>
                      <a:pt x="42" y="162"/>
                      <a:pt x="42" y="162"/>
                      <a:pt x="42" y="162"/>
                    </a:cubicBezTo>
                    <a:cubicBezTo>
                      <a:pt x="20" y="162"/>
                      <a:pt x="20" y="162"/>
                      <a:pt x="20" y="1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6" name="Freeform 112"/>
              <p:cNvSpPr>
                <a:spLocks noEditPoints="1"/>
              </p:cNvSpPr>
              <p:nvPr/>
            </p:nvSpPr>
            <p:spPr bwMode="auto">
              <a:xfrm>
                <a:off x="10512426" y="1171575"/>
                <a:ext cx="207963" cy="130175"/>
              </a:xfrm>
              <a:custGeom>
                <a:avLst/>
                <a:gdLst>
                  <a:gd name="T0" fmla="*/ 87 w 92"/>
                  <a:gd name="T1" fmla="*/ 5 h 58"/>
                  <a:gd name="T2" fmla="*/ 46 w 92"/>
                  <a:gd name="T3" fmla="*/ 5 h 58"/>
                  <a:gd name="T4" fmla="*/ 46 w 92"/>
                  <a:gd name="T5" fmla="*/ 0 h 58"/>
                  <a:gd name="T6" fmla="*/ 89 w 92"/>
                  <a:gd name="T7" fmla="*/ 0 h 58"/>
                  <a:gd name="T8" fmla="*/ 92 w 92"/>
                  <a:gd name="T9" fmla="*/ 3 h 58"/>
                  <a:gd name="T10" fmla="*/ 92 w 92"/>
                  <a:gd name="T11" fmla="*/ 55 h 58"/>
                  <a:gd name="T12" fmla="*/ 89 w 92"/>
                  <a:gd name="T13" fmla="*/ 58 h 58"/>
                  <a:gd name="T14" fmla="*/ 46 w 92"/>
                  <a:gd name="T15" fmla="*/ 58 h 58"/>
                  <a:gd name="T16" fmla="*/ 46 w 92"/>
                  <a:gd name="T17" fmla="*/ 53 h 58"/>
                  <a:gd name="T18" fmla="*/ 87 w 92"/>
                  <a:gd name="T19" fmla="*/ 53 h 58"/>
                  <a:gd name="T20" fmla="*/ 87 w 92"/>
                  <a:gd name="T21" fmla="*/ 5 h 58"/>
                  <a:gd name="T22" fmla="*/ 46 w 92"/>
                  <a:gd name="T23" fmla="*/ 5 h 58"/>
                  <a:gd name="T24" fmla="*/ 12 w 92"/>
                  <a:gd name="T25" fmla="*/ 5 h 58"/>
                  <a:gd name="T26" fmla="*/ 12 w 92"/>
                  <a:gd name="T27" fmla="*/ 18 h 58"/>
                  <a:gd name="T28" fmla="*/ 9 w 92"/>
                  <a:gd name="T29" fmla="*/ 21 h 58"/>
                  <a:gd name="T30" fmla="*/ 5 w 92"/>
                  <a:gd name="T31" fmla="*/ 21 h 58"/>
                  <a:gd name="T32" fmla="*/ 5 w 92"/>
                  <a:gd name="T33" fmla="*/ 38 h 58"/>
                  <a:gd name="T34" fmla="*/ 9 w 92"/>
                  <a:gd name="T35" fmla="*/ 38 h 58"/>
                  <a:gd name="T36" fmla="*/ 12 w 92"/>
                  <a:gd name="T37" fmla="*/ 41 h 58"/>
                  <a:gd name="T38" fmla="*/ 12 w 92"/>
                  <a:gd name="T39" fmla="*/ 53 h 58"/>
                  <a:gd name="T40" fmla="*/ 46 w 92"/>
                  <a:gd name="T41" fmla="*/ 53 h 58"/>
                  <a:gd name="T42" fmla="*/ 46 w 92"/>
                  <a:gd name="T43" fmla="*/ 58 h 58"/>
                  <a:gd name="T44" fmla="*/ 9 w 92"/>
                  <a:gd name="T45" fmla="*/ 58 h 58"/>
                  <a:gd name="T46" fmla="*/ 7 w 92"/>
                  <a:gd name="T47" fmla="*/ 55 h 58"/>
                  <a:gd name="T48" fmla="*/ 7 w 92"/>
                  <a:gd name="T49" fmla="*/ 43 h 58"/>
                  <a:gd name="T50" fmla="*/ 3 w 92"/>
                  <a:gd name="T51" fmla="*/ 43 h 58"/>
                  <a:gd name="T52" fmla="*/ 0 w 92"/>
                  <a:gd name="T53" fmla="*/ 41 h 58"/>
                  <a:gd name="T54" fmla="*/ 0 w 92"/>
                  <a:gd name="T55" fmla="*/ 18 h 58"/>
                  <a:gd name="T56" fmla="*/ 3 w 92"/>
                  <a:gd name="T57" fmla="*/ 16 h 58"/>
                  <a:gd name="T58" fmla="*/ 7 w 92"/>
                  <a:gd name="T59" fmla="*/ 16 h 58"/>
                  <a:gd name="T60" fmla="*/ 7 w 92"/>
                  <a:gd name="T61" fmla="*/ 3 h 58"/>
                  <a:gd name="T62" fmla="*/ 9 w 92"/>
                  <a:gd name="T63" fmla="*/ 0 h 58"/>
                  <a:gd name="T64" fmla="*/ 46 w 92"/>
                  <a:gd name="T65" fmla="*/ 0 h 58"/>
                  <a:gd name="T66" fmla="*/ 46 w 92"/>
                  <a:gd name="T67" fmla="*/ 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2" h="58">
                    <a:moveTo>
                      <a:pt x="87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1" y="0"/>
                      <a:pt x="92" y="1"/>
                      <a:pt x="92" y="3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7"/>
                      <a:pt x="91" y="58"/>
                      <a:pt x="89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87" y="53"/>
                      <a:pt x="87" y="53"/>
                      <a:pt x="87" y="53"/>
                    </a:cubicBezTo>
                    <a:lnTo>
                      <a:pt x="87" y="5"/>
                    </a:lnTo>
                    <a:close/>
                    <a:moveTo>
                      <a:pt x="4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0"/>
                      <a:pt x="11" y="21"/>
                      <a:pt x="9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1" y="38"/>
                      <a:pt x="12" y="39"/>
                      <a:pt x="12" y="41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8" y="58"/>
                      <a:pt x="7" y="57"/>
                      <a:pt x="7" y="55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1" y="43"/>
                      <a:pt x="0" y="42"/>
                      <a:pt x="0" y="4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8" y="0"/>
                      <a:pt x="9" y="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7" name="Freeform 116"/>
              <p:cNvSpPr>
                <a:spLocks noEditPoints="1"/>
              </p:cNvSpPr>
              <p:nvPr/>
            </p:nvSpPr>
            <p:spPr bwMode="auto">
              <a:xfrm>
                <a:off x="7507288" y="847725"/>
                <a:ext cx="133350" cy="52388"/>
              </a:xfrm>
              <a:custGeom>
                <a:avLst/>
                <a:gdLst>
                  <a:gd name="T0" fmla="*/ 29 w 59"/>
                  <a:gd name="T1" fmla="*/ 18 h 23"/>
                  <a:gd name="T2" fmla="*/ 54 w 59"/>
                  <a:gd name="T3" fmla="*/ 18 h 23"/>
                  <a:gd name="T4" fmla="*/ 53 w 59"/>
                  <a:gd name="T5" fmla="*/ 4 h 23"/>
                  <a:gd name="T6" fmla="*/ 29 w 59"/>
                  <a:gd name="T7" fmla="*/ 4 h 23"/>
                  <a:gd name="T8" fmla="*/ 29 w 59"/>
                  <a:gd name="T9" fmla="*/ 0 h 23"/>
                  <a:gd name="T10" fmla="*/ 55 w 59"/>
                  <a:gd name="T11" fmla="*/ 0 h 23"/>
                  <a:gd name="T12" fmla="*/ 55 w 59"/>
                  <a:gd name="T13" fmla="*/ 0 h 23"/>
                  <a:gd name="T14" fmla="*/ 58 w 59"/>
                  <a:gd name="T15" fmla="*/ 2 h 23"/>
                  <a:gd name="T16" fmla="*/ 59 w 59"/>
                  <a:gd name="T17" fmla="*/ 20 h 23"/>
                  <a:gd name="T18" fmla="*/ 29 w 59"/>
                  <a:gd name="T19" fmla="*/ 20 h 23"/>
                  <a:gd name="T20" fmla="*/ 29 w 59"/>
                  <a:gd name="T21" fmla="*/ 18 h 23"/>
                  <a:gd name="T22" fmla="*/ 29 w 59"/>
                  <a:gd name="T23" fmla="*/ 23 h 23"/>
                  <a:gd name="T24" fmla="*/ 29 w 59"/>
                  <a:gd name="T25" fmla="*/ 23 h 23"/>
                  <a:gd name="T26" fmla="*/ 56 w 59"/>
                  <a:gd name="T27" fmla="*/ 23 h 23"/>
                  <a:gd name="T28" fmla="*/ 29 w 59"/>
                  <a:gd name="T29" fmla="*/ 23 h 23"/>
                  <a:gd name="T30" fmla="*/ 59 w 59"/>
                  <a:gd name="T31" fmla="*/ 20 h 23"/>
                  <a:gd name="T32" fmla="*/ 56 w 59"/>
                  <a:gd name="T33" fmla="*/ 23 h 23"/>
                  <a:gd name="T34" fmla="*/ 59 w 59"/>
                  <a:gd name="T35" fmla="*/ 20 h 23"/>
                  <a:gd name="T36" fmla="*/ 6 w 59"/>
                  <a:gd name="T37" fmla="*/ 4 h 23"/>
                  <a:gd name="T38" fmla="*/ 5 w 59"/>
                  <a:gd name="T39" fmla="*/ 18 h 23"/>
                  <a:gd name="T40" fmla="*/ 29 w 59"/>
                  <a:gd name="T41" fmla="*/ 18 h 23"/>
                  <a:gd name="T42" fmla="*/ 29 w 59"/>
                  <a:gd name="T43" fmla="*/ 20 h 23"/>
                  <a:gd name="T44" fmla="*/ 0 w 59"/>
                  <a:gd name="T45" fmla="*/ 20 h 23"/>
                  <a:gd name="T46" fmla="*/ 1 w 59"/>
                  <a:gd name="T47" fmla="*/ 2 h 23"/>
                  <a:gd name="T48" fmla="*/ 1 w 59"/>
                  <a:gd name="T49" fmla="*/ 2 h 23"/>
                  <a:gd name="T50" fmla="*/ 3 w 59"/>
                  <a:gd name="T51" fmla="*/ 0 h 23"/>
                  <a:gd name="T52" fmla="*/ 29 w 59"/>
                  <a:gd name="T53" fmla="*/ 0 h 23"/>
                  <a:gd name="T54" fmla="*/ 29 w 59"/>
                  <a:gd name="T55" fmla="*/ 4 h 23"/>
                  <a:gd name="T56" fmla="*/ 6 w 59"/>
                  <a:gd name="T57" fmla="*/ 4 h 23"/>
                  <a:gd name="T58" fmla="*/ 29 w 59"/>
                  <a:gd name="T59" fmla="*/ 23 h 23"/>
                  <a:gd name="T60" fmla="*/ 29 w 59"/>
                  <a:gd name="T61" fmla="*/ 23 h 23"/>
                  <a:gd name="T62" fmla="*/ 2 w 59"/>
                  <a:gd name="T63" fmla="*/ 23 h 23"/>
                  <a:gd name="T64" fmla="*/ 2 w 59"/>
                  <a:gd name="T65" fmla="*/ 23 h 23"/>
                  <a:gd name="T66" fmla="*/ 29 w 59"/>
                  <a:gd name="T67" fmla="*/ 23 h 23"/>
                  <a:gd name="T68" fmla="*/ 2 w 59"/>
                  <a:gd name="T69" fmla="*/ 23 h 23"/>
                  <a:gd name="T70" fmla="*/ 0 w 59"/>
                  <a:gd name="T71" fmla="*/ 20 h 23"/>
                  <a:gd name="T72" fmla="*/ 2 w 59"/>
                  <a:gd name="T7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" h="23">
                    <a:moveTo>
                      <a:pt x="29" y="18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8" y="1"/>
                      <a:pt x="58" y="2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9" y="23"/>
                      <a:pt x="29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29" y="23"/>
                      <a:pt x="29" y="23"/>
                      <a:pt x="29" y="23"/>
                    </a:cubicBezTo>
                    <a:close/>
                    <a:moveTo>
                      <a:pt x="59" y="20"/>
                    </a:moveTo>
                    <a:cubicBezTo>
                      <a:pt x="56" y="23"/>
                      <a:pt x="56" y="23"/>
                      <a:pt x="56" y="23"/>
                    </a:cubicBezTo>
                    <a:cubicBezTo>
                      <a:pt x="57" y="23"/>
                      <a:pt x="59" y="22"/>
                      <a:pt x="59" y="20"/>
                    </a:cubicBezTo>
                    <a:close/>
                    <a:moveTo>
                      <a:pt x="6" y="4"/>
                    </a:moveTo>
                    <a:cubicBezTo>
                      <a:pt x="5" y="18"/>
                      <a:pt x="5" y="18"/>
                      <a:pt x="5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6" y="4"/>
                      <a:pt x="6" y="4"/>
                      <a:pt x="6" y="4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9" y="23"/>
                      <a:pt x="29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9" y="23"/>
                      <a:pt x="29" y="23"/>
                      <a:pt x="29" y="23"/>
                    </a:cubicBezTo>
                    <a:close/>
                    <a:moveTo>
                      <a:pt x="2" y="23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8" name="Freeform 130"/>
              <p:cNvSpPr>
                <a:spLocks noEditPoints="1"/>
              </p:cNvSpPr>
              <p:nvPr/>
            </p:nvSpPr>
            <p:spPr bwMode="auto">
              <a:xfrm>
                <a:off x="7678738" y="165100"/>
                <a:ext cx="63500" cy="355600"/>
              </a:xfrm>
              <a:custGeom>
                <a:avLst/>
                <a:gdLst>
                  <a:gd name="T0" fmla="*/ 23 w 28"/>
                  <a:gd name="T1" fmla="*/ 5 h 157"/>
                  <a:gd name="T2" fmla="*/ 14 w 28"/>
                  <a:gd name="T3" fmla="*/ 5 h 157"/>
                  <a:gd name="T4" fmla="*/ 14 w 28"/>
                  <a:gd name="T5" fmla="*/ 0 h 157"/>
                  <a:gd name="T6" fmla="*/ 25 w 28"/>
                  <a:gd name="T7" fmla="*/ 0 h 157"/>
                  <a:gd name="T8" fmla="*/ 28 w 28"/>
                  <a:gd name="T9" fmla="*/ 3 h 157"/>
                  <a:gd name="T10" fmla="*/ 28 w 28"/>
                  <a:gd name="T11" fmla="*/ 154 h 157"/>
                  <a:gd name="T12" fmla="*/ 25 w 28"/>
                  <a:gd name="T13" fmla="*/ 157 h 157"/>
                  <a:gd name="T14" fmla="*/ 14 w 28"/>
                  <a:gd name="T15" fmla="*/ 157 h 157"/>
                  <a:gd name="T16" fmla="*/ 14 w 28"/>
                  <a:gd name="T17" fmla="*/ 152 h 157"/>
                  <a:gd name="T18" fmla="*/ 23 w 28"/>
                  <a:gd name="T19" fmla="*/ 152 h 157"/>
                  <a:gd name="T20" fmla="*/ 23 w 28"/>
                  <a:gd name="T21" fmla="*/ 5 h 157"/>
                  <a:gd name="T22" fmla="*/ 14 w 28"/>
                  <a:gd name="T23" fmla="*/ 5 h 157"/>
                  <a:gd name="T24" fmla="*/ 5 w 28"/>
                  <a:gd name="T25" fmla="*/ 5 h 157"/>
                  <a:gd name="T26" fmla="*/ 5 w 28"/>
                  <a:gd name="T27" fmla="*/ 152 h 157"/>
                  <a:gd name="T28" fmla="*/ 14 w 28"/>
                  <a:gd name="T29" fmla="*/ 152 h 157"/>
                  <a:gd name="T30" fmla="*/ 14 w 28"/>
                  <a:gd name="T31" fmla="*/ 157 h 157"/>
                  <a:gd name="T32" fmla="*/ 3 w 28"/>
                  <a:gd name="T33" fmla="*/ 157 h 157"/>
                  <a:gd name="T34" fmla="*/ 0 w 28"/>
                  <a:gd name="T35" fmla="*/ 154 h 157"/>
                  <a:gd name="T36" fmla="*/ 0 w 28"/>
                  <a:gd name="T37" fmla="*/ 3 h 157"/>
                  <a:gd name="T38" fmla="*/ 3 w 28"/>
                  <a:gd name="T39" fmla="*/ 0 h 157"/>
                  <a:gd name="T40" fmla="*/ 14 w 28"/>
                  <a:gd name="T41" fmla="*/ 0 h 157"/>
                  <a:gd name="T42" fmla="*/ 14 w 28"/>
                  <a:gd name="T43" fmla="*/ 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57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8" y="156"/>
                      <a:pt x="27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14" y="152"/>
                      <a:pt x="14" y="152"/>
                      <a:pt x="14" y="152"/>
                    </a:cubicBezTo>
                    <a:cubicBezTo>
                      <a:pt x="23" y="152"/>
                      <a:pt x="23" y="152"/>
                      <a:pt x="23" y="152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14" y="152"/>
                      <a:pt x="14" y="152"/>
                      <a:pt x="14" y="152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" y="157"/>
                      <a:pt x="0" y="156"/>
                      <a:pt x="0" y="15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09" name="Freeform 131"/>
              <p:cNvSpPr>
                <a:spLocks noEditPoints="1"/>
              </p:cNvSpPr>
              <p:nvPr/>
            </p:nvSpPr>
            <p:spPr bwMode="auto">
              <a:xfrm>
                <a:off x="7604126" y="352425"/>
                <a:ext cx="61913" cy="168275"/>
              </a:xfrm>
              <a:custGeom>
                <a:avLst/>
                <a:gdLst>
                  <a:gd name="T0" fmla="*/ 23 w 27"/>
                  <a:gd name="T1" fmla="*/ 5 h 74"/>
                  <a:gd name="T2" fmla="*/ 14 w 27"/>
                  <a:gd name="T3" fmla="*/ 5 h 74"/>
                  <a:gd name="T4" fmla="*/ 14 w 27"/>
                  <a:gd name="T5" fmla="*/ 0 h 74"/>
                  <a:gd name="T6" fmla="*/ 25 w 27"/>
                  <a:gd name="T7" fmla="*/ 0 h 74"/>
                  <a:gd name="T8" fmla="*/ 27 w 27"/>
                  <a:gd name="T9" fmla="*/ 3 h 74"/>
                  <a:gd name="T10" fmla="*/ 27 w 27"/>
                  <a:gd name="T11" fmla="*/ 71 h 74"/>
                  <a:gd name="T12" fmla="*/ 25 w 27"/>
                  <a:gd name="T13" fmla="*/ 74 h 74"/>
                  <a:gd name="T14" fmla="*/ 14 w 27"/>
                  <a:gd name="T15" fmla="*/ 74 h 74"/>
                  <a:gd name="T16" fmla="*/ 14 w 27"/>
                  <a:gd name="T17" fmla="*/ 69 h 74"/>
                  <a:gd name="T18" fmla="*/ 23 w 27"/>
                  <a:gd name="T19" fmla="*/ 69 h 74"/>
                  <a:gd name="T20" fmla="*/ 23 w 27"/>
                  <a:gd name="T21" fmla="*/ 5 h 74"/>
                  <a:gd name="T22" fmla="*/ 14 w 27"/>
                  <a:gd name="T23" fmla="*/ 5 h 74"/>
                  <a:gd name="T24" fmla="*/ 5 w 27"/>
                  <a:gd name="T25" fmla="*/ 5 h 74"/>
                  <a:gd name="T26" fmla="*/ 5 w 27"/>
                  <a:gd name="T27" fmla="*/ 69 h 74"/>
                  <a:gd name="T28" fmla="*/ 14 w 27"/>
                  <a:gd name="T29" fmla="*/ 69 h 74"/>
                  <a:gd name="T30" fmla="*/ 14 w 27"/>
                  <a:gd name="T31" fmla="*/ 74 h 74"/>
                  <a:gd name="T32" fmla="*/ 2 w 27"/>
                  <a:gd name="T33" fmla="*/ 74 h 74"/>
                  <a:gd name="T34" fmla="*/ 0 w 27"/>
                  <a:gd name="T35" fmla="*/ 71 h 74"/>
                  <a:gd name="T36" fmla="*/ 0 w 27"/>
                  <a:gd name="T37" fmla="*/ 3 h 74"/>
                  <a:gd name="T38" fmla="*/ 2 w 27"/>
                  <a:gd name="T39" fmla="*/ 0 h 74"/>
                  <a:gd name="T40" fmla="*/ 14 w 27"/>
                  <a:gd name="T41" fmla="*/ 0 h 74"/>
                  <a:gd name="T42" fmla="*/ 14 w 27"/>
                  <a:gd name="T4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7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0" name="Freeform 150"/>
              <p:cNvSpPr>
                <a:spLocks noEditPoints="1"/>
              </p:cNvSpPr>
              <p:nvPr/>
            </p:nvSpPr>
            <p:spPr bwMode="auto">
              <a:xfrm>
                <a:off x="6416676" y="2874963"/>
                <a:ext cx="327025" cy="85725"/>
              </a:xfrm>
              <a:custGeom>
                <a:avLst/>
                <a:gdLst>
                  <a:gd name="T0" fmla="*/ 130 w 145"/>
                  <a:gd name="T1" fmla="*/ 25 h 38"/>
                  <a:gd name="T2" fmla="*/ 73 w 145"/>
                  <a:gd name="T3" fmla="*/ 25 h 38"/>
                  <a:gd name="T4" fmla="*/ 73 w 145"/>
                  <a:gd name="T5" fmla="*/ 20 h 38"/>
                  <a:gd name="T6" fmla="*/ 128 w 145"/>
                  <a:gd name="T7" fmla="*/ 20 h 38"/>
                  <a:gd name="T8" fmla="*/ 128 w 145"/>
                  <a:gd name="T9" fmla="*/ 2 h 38"/>
                  <a:gd name="T10" fmla="*/ 130 w 145"/>
                  <a:gd name="T11" fmla="*/ 0 h 38"/>
                  <a:gd name="T12" fmla="*/ 143 w 145"/>
                  <a:gd name="T13" fmla="*/ 0 h 38"/>
                  <a:gd name="T14" fmla="*/ 145 w 145"/>
                  <a:gd name="T15" fmla="*/ 2 h 38"/>
                  <a:gd name="T16" fmla="*/ 145 w 145"/>
                  <a:gd name="T17" fmla="*/ 36 h 38"/>
                  <a:gd name="T18" fmla="*/ 143 w 145"/>
                  <a:gd name="T19" fmla="*/ 38 h 38"/>
                  <a:gd name="T20" fmla="*/ 73 w 145"/>
                  <a:gd name="T21" fmla="*/ 38 h 38"/>
                  <a:gd name="T22" fmla="*/ 73 w 145"/>
                  <a:gd name="T23" fmla="*/ 33 h 38"/>
                  <a:gd name="T24" fmla="*/ 141 w 145"/>
                  <a:gd name="T25" fmla="*/ 33 h 38"/>
                  <a:gd name="T26" fmla="*/ 141 w 145"/>
                  <a:gd name="T27" fmla="*/ 4 h 38"/>
                  <a:gd name="T28" fmla="*/ 132 w 145"/>
                  <a:gd name="T29" fmla="*/ 4 h 38"/>
                  <a:gd name="T30" fmla="*/ 132 w 145"/>
                  <a:gd name="T31" fmla="*/ 23 h 38"/>
                  <a:gd name="T32" fmla="*/ 130 w 145"/>
                  <a:gd name="T33" fmla="*/ 25 h 38"/>
                  <a:gd name="T34" fmla="*/ 73 w 145"/>
                  <a:gd name="T35" fmla="*/ 25 h 38"/>
                  <a:gd name="T36" fmla="*/ 15 w 145"/>
                  <a:gd name="T37" fmla="*/ 25 h 38"/>
                  <a:gd name="T38" fmla="*/ 13 w 145"/>
                  <a:gd name="T39" fmla="*/ 23 h 38"/>
                  <a:gd name="T40" fmla="*/ 13 w 145"/>
                  <a:gd name="T41" fmla="*/ 5 h 38"/>
                  <a:gd name="T42" fmla="*/ 4 w 145"/>
                  <a:gd name="T43" fmla="*/ 5 h 38"/>
                  <a:gd name="T44" fmla="*/ 4 w 145"/>
                  <a:gd name="T45" fmla="*/ 33 h 38"/>
                  <a:gd name="T46" fmla="*/ 73 w 145"/>
                  <a:gd name="T47" fmla="*/ 33 h 38"/>
                  <a:gd name="T48" fmla="*/ 73 w 145"/>
                  <a:gd name="T49" fmla="*/ 38 h 38"/>
                  <a:gd name="T50" fmla="*/ 2 w 145"/>
                  <a:gd name="T51" fmla="*/ 38 h 38"/>
                  <a:gd name="T52" fmla="*/ 0 w 145"/>
                  <a:gd name="T53" fmla="*/ 36 h 38"/>
                  <a:gd name="T54" fmla="*/ 0 w 145"/>
                  <a:gd name="T55" fmla="*/ 2 h 38"/>
                  <a:gd name="T56" fmla="*/ 2 w 145"/>
                  <a:gd name="T57" fmla="*/ 0 h 38"/>
                  <a:gd name="T58" fmla="*/ 15 w 145"/>
                  <a:gd name="T59" fmla="*/ 0 h 38"/>
                  <a:gd name="T60" fmla="*/ 17 w 145"/>
                  <a:gd name="T61" fmla="*/ 2 h 38"/>
                  <a:gd name="T62" fmla="*/ 17 w 145"/>
                  <a:gd name="T63" fmla="*/ 20 h 38"/>
                  <a:gd name="T64" fmla="*/ 73 w 145"/>
                  <a:gd name="T65" fmla="*/ 20 h 38"/>
                  <a:gd name="T66" fmla="*/ 73 w 145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5" h="38">
                    <a:moveTo>
                      <a:pt x="130" y="25"/>
                    </a:move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8" y="1"/>
                      <a:pt x="129" y="0"/>
                      <a:pt x="130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5" y="1"/>
                      <a:pt x="145" y="2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5" y="37"/>
                      <a:pt x="144" y="38"/>
                      <a:pt x="143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1" y="33"/>
                      <a:pt x="141" y="33"/>
                      <a:pt x="141" y="33"/>
                    </a:cubicBezTo>
                    <a:cubicBezTo>
                      <a:pt x="141" y="4"/>
                      <a:pt x="141" y="4"/>
                      <a:pt x="141" y="4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2" y="23"/>
                      <a:pt x="132" y="23"/>
                      <a:pt x="132" y="23"/>
                    </a:cubicBezTo>
                    <a:cubicBezTo>
                      <a:pt x="132" y="24"/>
                      <a:pt x="131" y="25"/>
                      <a:pt x="130" y="25"/>
                    </a:cubicBezTo>
                    <a:close/>
                    <a:moveTo>
                      <a:pt x="73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3" y="24"/>
                      <a:pt x="13" y="2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73" y="20"/>
                      <a:pt x="73" y="20"/>
                      <a:pt x="73" y="20"/>
                    </a:cubicBezTo>
                    <a:lnTo>
                      <a:pt x="7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1" name="Freeform 151"/>
              <p:cNvSpPr>
                <a:spLocks noEditPoints="1"/>
              </p:cNvSpPr>
              <p:nvPr/>
            </p:nvSpPr>
            <p:spPr bwMode="auto">
              <a:xfrm>
                <a:off x="6459538" y="2649538"/>
                <a:ext cx="246063" cy="261938"/>
              </a:xfrm>
              <a:custGeom>
                <a:avLst/>
                <a:gdLst>
                  <a:gd name="T0" fmla="*/ 55 w 109"/>
                  <a:gd name="T1" fmla="*/ 111 h 116"/>
                  <a:gd name="T2" fmla="*/ 86 w 109"/>
                  <a:gd name="T3" fmla="*/ 111 h 116"/>
                  <a:gd name="T4" fmla="*/ 86 w 109"/>
                  <a:gd name="T5" fmla="*/ 67 h 116"/>
                  <a:gd name="T6" fmla="*/ 89 w 109"/>
                  <a:gd name="T7" fmla="*/ 64 h 116"/>
                  <a:gd name="T8" fmla="*/ 102 w 109"/>
                  <a:gd name="T9" fmla="*/ 64 h 116"/>
                  <a:gd name="T10" fmla="*/ 55 w 109"/>
                  <a:gd name="T11" fmla="*/ 6 h 116"/>
                  <a:gd name="T12" fmla="*/ 55 w 109"/>
                  <a:gd name="T13" fmla="*/ 6 h 116"/>
                  <a:gd name="T14" fmla="*/ 55 w 109"/>
                  <a:gd name="T15" fmla="*/ 0 h 116"/>
                  <a:gd name="T16" fmla="*/ 57 w 109"/>
                  <a:gd name="T17" fmla="*/ 1 h 116"/>
                  <a:gd name="T18" fmla="*/ 109 w 109"/>
                  <a:gd name="T19" fmla="*/ 65 h 116"/>
                  <a:gd name="T20" fmla="*/ 109 w 109"/>
                  <a:gd name="T21" fmla="*/ 67 h 116"/>
                  <a:gd name="T22" fmla="*/ 107 w 109"/>
                  <a:gd name="T23" fmla="*/ 69 h 116"/>
                  <a:gd name="T24" fmla="*/ 91 w 109"/>
                  <a:gd name="T25" fmla="*/ 69 h 116"/>
                  <a:gd name="T26" fmla="*/ 91 w 109"/>
                  <a:gd name="T27" fmla="*/ 113 h 116"/>
                  <a:gd name="T28" fmla="*/ 89 w 109"/>
                  <a:gd name="T29" fmla="*/ 116 h 116"/>
                  <a:gd name="T30" fmla="*/ 55 w 109"/>
                  <a:gd name="T31" fmla="*/ 116 h 116"/>
                  <a:gd name="T32" fmla="*/ 55 w 109"/>
                  <a:gd name="T33" fmla="*/ 111 h 116"/>
                  <a:gd name="T34" fmla="*/ 23 w 109"/>
                  <a:gd name="T35" fmla="*/ 67 h 116"/>
                  <a:gd name="T36" fmla="*/ 23 w 109"/>
                  <a:gd name="T37" fmla="*/ 111 h 116"/>
                  <a:gd name="T38" fmla="*/ 55 w 109"/>
                  <a:gd name="T39" fmla="*/ 111 h 116"/>
                  <a:gd name="T40" fmla="*/ 55 w 109"/>
                  <a:gd name="T41" fmla="*/ 116 h 116"/>
                  <a:gd name="T42" fmla="*/ 21 w 109"/>
                  <a:gd name="T43" fmla="*/ 116 h 116"/>
                  <a:gd name="T44" fmla="*/ 19 w 109"/>
                  <a:gd name="T45" fmla="*/ 113 h 116"/>
                  <a:gd name="T46" fmla="*/ 19 w 109"/>
                  <a:gd name="T47" fmla="*/ 69 h 116"/>
                  <a:gd name="T48" fmla="*/ 3 w 109"/>
                  <a:gd name="T49" fmla="*/ 69 h 116"/>
                  <a:gd name="T50" fmla="*/ 3 w 109"/>
                  <a:gd name="T51" fmla="*/ 69 h 116"/>
                  <a:gd name="T52" fmla="*/ 1 w 109"/>
                  <a:gd name="T53" fmla="*/ 69 h 116"/>
                  <a:gd name="T54" fmla="*/ 1 w 109"/>
                  <a:gd name="T55" fmla="*/ 65 h 116"/>
                  <a:gd name="T56" fmla="*/ 53 w 109"/>
                  <a:gd name="T57" fmla="*/ 1 h 116"/>
                  <a:gd name="T58" fmla="*/ 53 w 109"/>
                  <a:gd name="T59" fmla="*/ 0 h 116"/>
                  <a:gd name="T60" fmla="*/ 55 w 109"/>
                  <a:gd name="T61" fmla="*/ 0 h 116"/>
                  <a:gd name="T62" fmla="*/ 55 w 109"/>
                  <a:gd name="T63" fmla="*/ 6 h 116"/>
                  <a:gd name="T64" fmla="*/ 8 w 109"/>
                  <a:gd name="T65" fmla="*/ 64 h 116"/>
                  <a:gd name="T66" fmla="*/ 21 w 109"/>
                  <a:gd name="T67" fmla="*/ 64 h 116"/>
                  <a:gd name="T68" fmla="*/ 23 w 109"/>
                  <a:gd name="T69" fmla="*/ 6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9" h="116">
                    <a:moveTo>
                      <a:pt x="55" y="111"/>
                    </a:moveTo>
                    <a:cubicBezTo>
                      <a:pt x="86" y="111"/>
                      <a:pt x="86" y="111"/>
                      <a:pt x="86" y="111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6" y="65"/>
                      <a:pt x="88" y="64"/>
                      <a:pt x="89" y="64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6" y="0"/>
                      <a:pt x="56" y="0"/>
                      <a:pt x="57" y="1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5"/>
                      <a:pt x="109" y="66"/>
                      <a:pt x="109" y="67"/>
                    </a:cubicBezTo>
                    <a:cubicBezTo>
                      <a:pt x="109" y="68"/>
                      <a:pt x="108" y="69"/>
                      <a:pt x="107" y="69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91" y="115"/>
                      <a:pt x="90" y="116"/>
                      <a:pt x="89" y="116"/>
                    </a:cubicBezTo>
                    <a:cubicBezTo>
                      <a:pt x="55" y="116"/>
                      <a:pt x="55" y="116"/>
                      <a:pt x="55" y="116"/>
                    </a:cubicBezTo>
                    <a:lnTo>
                      <a:pt x="55" y="111"/>
                    </a:lnTo>
                    <a:close/>
                    <a:moveTo>
                      <a:pt x="23" y="67"/>
                    </a:moveTo>
                    <a:cubicBezTo>
                      <a:pt x="23" y="111"/>
                      <a:pt x="23" y="111"/>
                      <a:pt x="23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6"/>
                      <a:pt x="55" y="116"/>
                      <a:pt x="55" y="116"/>
                    </a:cubicBezTo>
                    <a:cubicBezTo>
                      <a:pt x="21" y="116"/>
                      <a:pt x="21" y="116"/>
                      <a:pt x="21" y="116"/>
                    </a:cubicBezTo>
                    <a:cubicBezTo>
                      <a:pt x="20" y="116"/>
                      <a:pt x="19" y="115"/>
                      <a:pt x="19" y="113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2" y="69"/>
                      <a:pt x="1" y="69"/>
                    </a:cubicBezTo>
                    <a:cubicBezTo>
                      <a:pt x="0" y="68"/>
                      <a:pt x="0" y="66"/>
                      <a:pt x="1" y="6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2" y="64"/>
                      <a:pt x="23" y="65"/>
                      <a:pt x="2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2" name="Freeform 162"/>
              <p:cNvSpPr>
                <a:spLocks noEditPoints="1"/>
              </p:cNvSpPr>
              <p:nvPr/>
            </p:nvSpPr>
            <p:spPr bwMode="auto">
              <a:xfrm>
                <a:off x="7251701" y="2525713"/>
                <a:ext cx="212725" cy="596900"/>
              </a:xfrm>
              <a:custGeom>
                <a:avLst/>
                <a:gdLst>
                  <a:gd name="T0" fmla="*/ 57 w 94"/>
                  <a:gd name="T1" fmla="*/ 260 h 264"/>
                  <a:gd name="T2" fmla="*/ 58 w 94"/>
                  <a:gd name="T3" fmla="*/ 119 h 264"/>
                  <a:gd name="T4" fmla="*/ 82 w 94"/>
                  <a:gd name="T5" fmla="*/ 91 h 264"/>
                  <a:gd name="T6" fmla="*/ 88 w 94"/>
                  <a:gd name="T7" fmla="*/ 79 h 264"/>
                  <a:gd name="T8" fmla="*/ 81 w 94"/>
                  <a:gd name="T9" fmla="*/ 38 h 264"/>
                  <a:gd name="T10" fmla="*/ 78 w 94"/>
                  <a:gd name="T11" fmla="*/ 31 h 264"/>
                  <a:gd name="T12" fmla="*/ 71 w 94"/>
                  <a:gd name="T13" fmla="*/ 63 h 264"/>
                  <a:gd name="T14" fmla="*/ 68 w 94"/>
                  <a:gd name="T15" fmla="*/ 66 h 264"/>
                  <a:gd name="T16" fmla="*/ 60 w 94"/>
                  <a:gd name="T17" fmla="*/ 66 h 264"/>
                  <a:gd name="T18" fmla="*/ 51 w 94"/>
                  <a:gd name="T19" fmla="*/ 5 h 264"/>
                  <a:gd name="T20" fmla="*/ 47 w 94"/>
                  <a:gd name="T21" fmla="*/ 0 h 264"/>
                  <a:gd name="T22" fmla="*/ 53 w 94"/>
                  <a:gd name="T23" fmla="*/ 0 h 264"/>
                  <a:gd name="T24" fmla="*/ 62 w 94"/>
                  <a:gd name="T25" fmla="*/ 61 h 264"/>
                  <a:gd name="T26" fmla="*/ 59 w 94"/>
                  <a:gd name="T27" fmla="*/ 3 h 264"/>
                  <a:gd name="T28" fmla="*/ 62 w 94"/>
                  <a:gd name="T29" fmla="*/ 0 h 264"/>
                  <a:gd name="T30" fmla="*/ 84 w 94"/>
                  <a:gd name="T31" fmla="*/ 32 h 264"/>
                  <a:gd name="T32" fmla="*/ 93 w 94"/>
                  <a:gd name="T33" fmla="*/ 65 h 264"/>
                  <a:gd name="T34" fmla="*/ 87 w 94"/>
                  <a:gd name="T35" fmla="*/ 94 h 264"/>
                  <a:gd name="T36" fmla="*/ 74 w 94"/>
                  <a:gd name="T37" fmla="*/ 112 h 264"/>
                  <a:gd name="T38" fmla="*/ 62 w 94"/>
                  <a:gd name="T39" fmla="*/ 262 h 264"/>
                  <a:gd name="T40" fmla="*/ 47 w 94"/>
                  <a:gd name="T41" fmla="*/ 264 h 264"/>
                  <a:gd name="T42" fmla="*/ 15 w 94"/>
                  <a:gd name="T43" fmla="*/ 34 h 264"/>
                  <a:gd name="T44" fmla="*/ 6 w 94"/>
                  <a:gd name="T45" fmla="*/ 66 h 264"/>
                  <a:gd name="T46" fmla="*/ 12 w 94"/>
                  <a:gd name="T47" fmla="*/ 91 h 264"/>
                  <a:gd name="T48" fmla="*/ 36 w 94"/>
                  <a:gd name="T49" fmla="*/ 119 h 264"/>
                  <a:gd name="T50" fmla="*/ 37 w 94"/>
                  <a:gd name="T51" fmla="*/ 121 h 264"/>
                  <a:gd name="T52" fmla="*/ 47 w 94"/>
                  <a:gd name="T53" fmla="*/ 260 h 264"/>
                  <a:gd name="T54" fmla="*/ 35 w 94"/>
                  <a:gd name="T55" fmla="*/ 264 h 264"/>
                  <a:gd name="T56" fmla="*/ 32 w 94"/>
                  <a:gd name="T57" fmla="*/ 122 h 264"/>
                  <a:gd name="T58" fmla="*/ 7 w 94"/>
                  <a:gd name="T59" fmla="*/ 94 h 264"/>
                  <a:gd name="T60" fmla="*/ 1 w 94"/>
                  <a:gd name="T61" fmla="*/ 65 h 264"/>
                  <a:gd name="T62" fmla="*/ 10 w 94"/>
                  <a:gd name="T63" fmla="*/ 32 h 264"/>
                  <a:gd name="T64" fmla="*/ 32 w 94"/>
                  <a:gd name="T65" fmla="*/ 0 h 264"/>
                  <a:gd name="T66" fmla="*/ 33 w 94"/>
                  <a:gd name="T67" fmla="*/ 0 h 264"/>
                  <a:gd name="T68" fmla="*/ 29 w 94"/>
                  <a:gd name="T69" fmla="*/ 61 h 264"/>
                  <a:gd name="T70" fmla="*/ 38 w 94"/>
                  <a:gd name="T71" fmla="*/ 2 h 264"/>
                  <a:gd name="T72" fmla="*/ 47 w 94"/>
                  <a:gd name="T73" fmla="*/ 0 h 264"/>
                  <a:gd name="T74" fmla="*/ 47 w 94"/>
                  <a:gd name="T75" fmla="*/ 5 h 264"/>
                  <a:gd name="T76" fmla="*/ 43 w 94"/>
                  <a:gd name="T77" fmla="*/ 5 h 264"/>
                  <a:gd name="T78" fmla="*/ 34 w 94"/>
                  <a:gd name="T79" fmla="*/ 66 h 264"/>
                  <a:gd name="T80" fmla="*/ 26 w 94"/>
                  <a:gd name="T81" fmla="*/ 66 h 264"/>
                  <a:gd name="T82" fmla="*/ 24 w 94"/>
                  <a:gd name="T83" fmla="*/ 63 h 264"/>
                  <a:gd name="T84" fmla="*/ 16 w 94"/>
                  <a:gd name="T85" fmla="*/ 3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" h="264">
                    <a:moveTo>
                      <a:pt x="47" y="260"/>
                    </a:move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121"/>
                      <a:pt x="57" y="121"/>
                      <a:pt x="57" y="121"/>
                    </a:cubicBezTo>
                    <a:cubicBezTo>
                      <a:pt x="57" y="120"/>
                      <a:pt x="57" y="119"/>
                      <a:pt x="58" y="119"/>
                    </a:cubicBezTo>
                    <a:cubicBezTo>
                      <a:pt x="62" y="116"/>
                      <a:pt x="67" y="113"/>
                      <a:pt x="70" y="109"/>
                    </a:cubicBezTo>
                    <a:cubicBezTo>
                      <a:pt x="75" y="103"/>
                      <a:pt x="79" y="96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5" y="87"/>
                      <a:pt x="87" y="83"/>
                      <a:pt x="88" y="79"/>
                    </a:cubicBezTo>
                    <a:cubicBezTo>
                      <a:pt x="89" y="75"/>
                      <a:pt x="89" y="71"/>
                      <a:pt x="88" y="66"/>
                    </a:cubicBezTo>
                    <a:cubicBezTo>
                      <a:pt x="87" y="56"/>
                      <a:pt x="84" y="47"/>
                      <a:pt x="81" y="38"/>
                    </a:cubicBezTo>
                    <a:cubicBezTo>
                      <a:pt x="80" y="37"/>
                      <a:pt x="80" y="36"/>
                      <a:pt x="79" y="34"/>
                    </a:cubicBezTo>
                    <a:cubicBezTo>
                      <a:pt x="79" y="32"/>
                      <a:pt x="78" y="32"/>
                      <a:pt x="78" y="31"/>
                    </a:cubicBezTo>
                    <a:cubicBezTo>
                      <a:pt x="76" y="23"/>
                      <a:pt x="71" y="10"/>
                      <a:pt x="64" y="6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4"/>
                      <a:pt x="70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59" y="66"/>
                      <a:pt x="58" y="65"/>
                      <a:pt x="58" y="63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1"/>
                      <a:pt x="61" y="0"/>
                      <a:pt x="62" y="0"/>
                    </a:cubicBezTo>
                    <a:cubicBezTo>
                      <a:pt x="73" y="2"/>
                      <a:pt x="79" y="20"/>
                      <a:pt x="83" y="29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5" y="36"/>
                      <a:pt x="85" y="36"/>
                      <a:pt x="85" y="36"/>
                    </a:cubicBezTo>
                    <a:cubicBezTo>
                      <a:pt x="89" y="45"/>
                      <a:pt x="92" y="55"/>
                      <a:pt x="93" y="65"/>
                    </a:cubicBezTo>
                    <a:cubicBezTo>
                      <a:pt x="94" y="71"/>
                      <a:pt x="94" y="75"/>
                      <a:pt x="92" y="80"/>
                    </a:cubicBezTo>
                    <a:cubicBezTo>
                      <a:pt x="91" y="85"/>
                      <a:pt x="89" y="89"/>
                      <a:pt x="87" y="94"/>
                    </a:cubicBezTo>
                    <a:cubicBezTo>
                      <a:pt x="87" y="94"/>
                      <a:pt x="87" y="94"/>
                      <a:pt x="87" y="94"/>
                    </a:cubicBezTo>
                    <a:cubicBezTo>
                      <a:pt x="84" y="99"/>
                      <a:pt x="79" y="106"/>
                      <a:pt x="74" y="112"/>
                    </a:cubicBezTo>
                    <a:cubicBezTo>
                      <a:pt x="70" y="116"/>
                      <a:pt x="66" y="120"/>
                      <a:pt x="62" y="122"/>
                    </a:cubicBezTo>
                    <a:cubicBezTo>
                      <a:pt x="62" y="262"/>
                      <a:pt x="62" y="262"/>
                      <a:pt x="62" y="262"/>
                    </a:cubicBezTo>
                    <a:cubicBezTo>
                      <a:pt x="62" y="263"/>
                      <a:pt x="60" y="264"/>
                      <a:pt x="59" y="264"/>
                    </a:cubicBezTo>
                    <a:cubicBezTo>
                      <a:pt x="47" y="264"/>
                      <a:pt x="47" y="264"/>
                      <a:pt x="47" y="264"/>
                    </a:cubicBezTo>
                    <a:lnTo>
                      <a:pt x="47" y="260"/>
                    </a:lnTo>
                    <a:close/>
                    <a:moveTo>
                      <a:pt x="15" y="34"/>
                    </a:moveTo>
                    <a:cubicBezTo>
                      <a:pt x="14" y="36"/>
                      <a:pt x="14" y="37"/>
                      <a:pt x="13" y="38"/>
                    </a:cubicBezTo>
                    <a:cubicBezTo>
                      <a:pt x="10" y="47"/>
                      <a:pt x="7" y="56"/>
                      <a:pt x="6" y="66"/>
                    </a:cubicBezTo>
                    <a:cubicBezTo>
                      <a:pt x="5" y="71"/>
                      <a:pt x="5" y="75"/>
                      <a:pt x="6" y="79"/>
                    </a:cubicBezTo>
                    <a:cubicBezTo>
                      <a:pt x="7" y="83"/>
                      <a:pt x="9" y="87"/>
                      <a:pt x="12" y="91"/>
                    </a:cubicBezTo>
                    <a:cubicBezTo>
                      <a:pt x="15" y="96"/>
                      <a:pt x="19" y="103"/>
                      <a:pt x="24" y="108"/>
                    </a:cubicBezTo>
                    <a:cubicBezTo>
                      <a:pt x="27" y="113"/>
                      <a:pt x="31" y="116"/>
                      <a:pt x="36" y="119"/>
                    </a:cubicBezTo>
                    <a:cubicBezTo>
                      <a:pt x="37" y="119"/>
                      <a:pt x="37" y="120"/>
                      <a:pt x="37" y="121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260"/>
                      <a:pt x="37" y="260"/>
                      <a:pt x="37" y="260"/>
                    </a:cubicBezTo>
                    <a:cubicBezTo>
                      <a:pt x="47" y="260"/>
                      <a:pt x="47" y="260"/>
                      <a:pt x="47" y="260"/>
                    </a:cubicBezTo>
                    <a:cubicBezTo>
                      <a:pt x="47" y="264"/>
                      <a:pt x="47" y="264"/>
                      <a:pt x="47" y="264"/>
                    </a:cubicBezTo>
                    <a:cubicBezTo>
                      <a:pt x="35" y="264"/>
                      <a:pt x="35" y="264"/>
                      <a:pt x="35" y="264"/>
                    </a:cubicBezTo>
                    <a:cubicBezTo>
                      <a:pt x="33" y="264"/>
                      <a:pt x="32" y="263"/>
                      <a:pt x="32" y="262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28" y="119"/>
                      <a:pt x="24" y="116"/>
                      <a:pt x="20" y="112"/>
                    </a:cubicBezTo>
                    <a:cubicBezTo>
                      <a:pt x="15" y="106"/>
                      <a:pt x="10" y="99"/>
                      <a:pt x="7" y="94"/>
                    </a:cubicBezTo>
                    <a:cubicBezTo>
                      <a:pt x="5" y="89"/>
                      <a:pt x="3" y="85"/>
                      <a:pt x="2" y="80"/>
                    </a:cubicBezTo>
                    <a:cubicBezTo>
                      <a:pt x="0" y="75"/>
                      <a:pt x="0" y="71"/>
                      <a:pt x="1" y="65"/>
                    </a:cubicBezTo>
                    <a:cubicBezTo>
                      <a:pt x="2" y="55"/>
                      <a:pt x="5" y="45"/>
                      <a:pt x="9" y="36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5" y="20"/>
                      <a:pt x="21" y="2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3" y="0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5"/>
                      <a:pt x="35" y="66"/>
                      <a:pt x="34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5" y="66"/>
                      <a:pt x="23" y="65"/>
                      <a:pt x="23" y="63"/>
                    </a:cubicBezTo>
                    <a:cubicBezTo>
                      <a:pt x="23" y="63"/>
                      <a:pt x="23" y="63"/>
                      <a:pt x="24" y="6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3" y="10"/>
                      <a:pt x="18" y="23"/>
                      <a:pt x="16" y="31"/>
                    </a:cubicBezTo>
                    <a:cubicBezTo>
                      <a:pt x="16" y="32"/>
                      <a:pt x="15" y="32"/>
                      <a:pt x="1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3" name="Freeform 171"/>
              <p:cNvSpPr>
                <a:spLocks noEditPoints="1"/>
              </p:cNvSpPr>
              <p:nvPr/>
            </p:nvSpPr>
            <p:spPr bwMode="auto">
              <a:xfrm>
                <a:off x="9705976" y="1866900"/>
                <a:ext cx="384175" cy="393700"/>
              </a:xfrm>
              <a:custGeom>
                <a:avLst/>
                <a:gdLst>
                  <a:gd name="T0" fmla="*/ 140 w 170"/>
                  <a:gd name="T1" fmla="*/ 0 h 174"/>
                  <a:gd name="T2" fmla="*/ 170 w 170"/>
                  <a:gd name="T3" fmla="*/ 2 h 174"/>
                  <a:gd name="T4" fmla="*/ 140 w 170"/>
                  <a:gd name="T5" fmla="*/ 174 h 174"/>
                  <a:gd name="T6" fmla="*/ 165 w 170"/>
                  <a:gd name="T7" fmla="*/ 4 h 174"/>
                  <a:gd name="T8" fmla="*/ 157 w 170"/>
                  <a:gd name="T9" fmla="*/ 152 h 174"/>
                  <a:gd name="T10" fmla="*/ 140 w 170"/>
                  <a:gd name="T11" fmla="*/ 134 h 174"/>
                  <a:gd name="T12" fmla="*/ 152 w 170"/>
                  <a:gd name="T13" fmla="*/ 149 h 174"/>
                  <a:gd name="T14" fmla="*/ 140 w 170"/>
                  <a:gd name="T15" fmla="*/ 123 h 174"/>
                  <a:gd name="T16" fmla="*/ 157 w 170"/>
                  <a:gd name="T17" fmla="*/ 37 h 174"/>
                  <a:gd name="T18" fmla="*/ 140 w 170"/>
                  <a:gd name="T19" fmla="*/ 40 h 174"/>
                  <a:gd name="T20" fmla="*/ 140 w 170"/>
                  <a:gd name="T21" fmla="*/ 118 h 174"/>
                  <a:gd name="T22" fmla="*/ 85 w 170"/>
                  <a:gd name="T23" fmla="*/ 4 h 174"/>
                  <a:gd name="T24" fmla="*/ 140 w 170"/>
                  <a:gd name="T25" fmla="*/ 4 h 174"/>
                  <a:gd name="T26" fmla="*/ 140 w 170"/>
                  <a:gd name="T27" fmla="*/ 174 h 174"/>
                  <a:gd name="T28" fmla="*/ 140 w 170"/>
                  <a:gd name="T29" fmla="*/ 35 h 174"/>
                  <a:gd name="T30" fmla="*/ 85 w 170"/>
                  <a:gd name="T31" fmla="*/ 35 h 174"/>
                  <a:gd name="T32" fmla="*/ 140 w 170"/>
                  <a:gd name="T33" fmla="*/ 123 h 174"/>
                  <a:gd name="T34" fmla="*/ 140 w 170"/>
                  <a:gd name="T35" fmla="*/ 118 h 174"/>
                  <a:gd name="T36" fmla="*/ 128 w 170"/>
                  <a:gd name="T37" fmla="*/ 139 h 174"/>
                  <a:gd name="T38" fmla="*/ 140 w 170"/>
                  <a:gd name="T39" fmla="*/ 154 h 174"/>
                  <a:gd name="T40" fmla="*/ 123 w 170"/>
                  <a:gd name="T41" fmla="*/ 136 h 174"/>
                  <a:gd name="T42" fmla="*/ 85 w 170"/>
                  <a:gd name="T43" fmla="*/ 26 h 174"/>
                  <a:gd name="T44" fmla="*/ 131 w 170"/>
                  <a:gd name="T45" fmla="*/ 16 h 174"/>
                  <a:gd name="T46" fmla="*/ 133 w 170"/>
                  <a:gd name="T47" fmla="*/ 11 h 174"/>
                  <a:gd name="T48" fmla="*/ 133 w 170"/>
                  <a:gd name="T49" fmla="*/ 26 h 174"/>
                  <a:gd name="T50" fmla="*/ 30 w 170"/>
                  <a:gd name="T51" fmla="*/ 4 h 174"/>
                  <a:gd name="T52" fmla="*/ 85 w 170"/>
                  <a:gd name="T53" fmla="*/ 4 h 174"/>
                  <a:gd name="T54" fmla="*/ 85 w 170"/>
                  <a:gd name="T55" fmla="*/ 174 h 174"/>
                  <a:gd name="T56" fmla="*/ 85 w 170"/>
                  <a:gd name="T57" fmla="*/ 11 h 174"/>
                  <a:gd name="T58" fmla="*/ 40 w 170"/>
                  <a:gd name="T59" fmla="*/ 22 h 174"/>
                  <a:gd name="T60" fmla="*/ 37 w 170"/>
                  <a:gd name="T61" fmla="*/ 26 h 174"/>
                  <a:gd name="T62" fmla="*/ 37 w 170"/>
                  <a:gd name="T63" fmla="*/ 11 h 174"/>
                  <a:gd name="T64" fmla="*/ 85 w 170"/>
                  <a:gd name="T65" fmla="*/ 40 h 174"/>
                  <a:gd name="T66" fmla="*/ 85 w 170"/>
                  <a:gd name="T67" fmla="*/ 35 h 174"/>
                  <a:gd name="T68" fmla="*/ 30 w 170"/>
                  <a:gd name="T69" fmla="*/ 123 h 174"/>
                  <a:gd name="T70" fmla="*/ 30 w 170"/>
                  <a:gd name="T71" fmla="*/ 154 h 174"/>
                  <a:gd name="T72" fmla="*/ 42 w 170"/>
                  <a:gd name="T73" fmla="*/ 139 h 174"/>
                  <a:gd name="T74" fmla="*/ 45 w 170"/>
                  <a:gd name="T75" fmla="*/ 134 h 174"/>
                  <a:gd name="T76" fmla="*/ 45 w 170"/>
                  <a:gd name="T77" fmla="*/ 154 h 174"/>
                  <a:gd name="T78" fmla="*/ 5 w 170"/>
                  <a:gd name="T79" fmla="*/ 4 h 174"/>
                  <a:gd name="T80" fmla="*/ 30 w 170"/>
                  <a:gd name="T81" fmla="*/ 174 h 174"/>
                  <a:gd name="T82" fmla="*/ 0 w 170"/>
                  <a:gd name="T83" fmla="*/ 2 h 174"/>
                  <a:gd name="T84" fmla="*/ 30 w 170"/>
                  <a:gd name="T85" fmla="*/ 4 h 174"/>
                  <a:gd name="T86" fmla="*/ 13 w 170"/>
                  <a:gd name="T87" fmla="*/ 37 h 174"/>
                  <a:gd name="T88" fmla="*/ 30 w 170"/>
                  <a:gd name="T89" fmla="*/ 123 h 174"/>
                  <a:gd name="T90" fmla="*/ 18 w 170"/>
                  <a:gd name="T91" fmla="*/ 40 h 174"/>
                  <a:gd name="T92" fmla="*/ 30 w 170"/>
                  <a:gd name="T93" fmla="*/ 134 h 174"/>
                  <a:gd name="T94" fmla="*/ 13 w 170"/>
                  <a:gd name="T95" fmla="*/ 152 h 174"/>
                  <a:gd name="T96" fmla="*/ 30 w 170"/>
                  <a:gd name="T97" fmla="*/ 149 h 174"/>
                  <a:gd name="T98" fmla="*/ 30 w 170"/>
                  <a:gd name="T99" fmla="*/ 13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4">
                    <a:moveTo>
                      <a:pt x="165" y="4"/>
                    </a:moveTo>
                    <a:cubicBezTo>
                      <a:pt x="140" y="4"/>
                      <a:pt x="140" y="4"/>
                      <a:pt x="140" y="4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9" y="0"/>
                      <a:pt x="170" y="1"/>
                      <a:pt x="170" y="2"/>
                    </a:cubicBezTo>
                    <a:cubicBezTo>
                      <a:pt x="170" y="171"/>
                      <a:pt x="170" y="171"/>
                      <a:pt x="170" y="171"/>
                    </a:cubicBezTo>
                    <a:cubicBezTo>
                      <a:pt x="170" y="172"/>
                      <a:pt x="169" y="174"/>
                      <a:pt x="168" y="174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140" y="169"/>
                      <a:pt x="140" y="169"/>
                      <a:pt x="140" y="169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5" y="4"/>
                      <a:pt x="165" y="4"/>
                      <a:pt x="165" y="4"/>
                    </a:cubicBezTo>
                    <a:close/>
                    <a:moveTo>
                      <a:pt x="140" y="154"/>
                    </a:move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6" y="154"/>
                      <a:pt x="157" y="153"/>
                      <a:pt x="157" y="152"/>
                    </a:cubicBezTo>
                    <a:cubicBezTo>
                      <a:pt x="157" y="136"/>
                      <a:pt x="157" y="136"/>
                      <a:pt x="157" y="136"/>
                    </a:cubicBezTo>
                    <a:cubicBezTo>
                      <a:pt x="157" y="135"/>
                      <a:pt x="156" y="134"/>
                      <a:pt x="155" y="134"/>
                    </a:cubicBezTo>
                    <a:cubicBezTo>
                      <a:pt x="140" y="134"/>
                      <a:pt x="140" y="134"/>
                      <a:pt x="140" y="134"/>
                    </a:cubicBezTo>
                    <a:cubicBezTo>
                      <a:pt x="140" y="139"/>
                      <a:pt x="140" y="139"/>
                      <a:pt x="140" y="139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52" y="149"/>
                      <a:pt x="152" y="149"/>
                      <a:pt x="152" y="149"/>
                    </a:cubicBezTo>
                    <a:cubicBezTo>
                      <a:pt x="140" y="149"/>
                      <a:pt x="140" y="149"/>
                      <a:pt x="140" y="149"/>
                    </a:cubicBezTo>
                    <a:cubicBezTo>
                      <a:pt x="140" y="154"/>
                      <a:pt x="140" y="154"/>
                      <a:pt x="140" y="154"/>
                    </a:cubicBezTo>
                    <a:close/>
                    <a:moveTo>
                      <a:pt x="140" y="123"/>
                    </a:move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56" y="123"/>
                      <a:pt x="157" y="122"/>
                      <a:pt x="157" y="120"/>
                    </a:cubicBezTo>
                    <a:cubicBezTo>
                      <a:pt x="157" y="37"/>
                      <a:pt x="157" y="37"/>
                      <a:pt x="157" y="37"/>
                    </a:cubicBezTo>
                    <a:cubicBezTo>
                      <a:pt x="157" y="36"/>
                      <a:pt x="156" y="35"/>
                      <a:pt x="155" y="35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52" y="40"/>
                      <a:pt x="152" y="40"/>
                      <a:pt x="152" y="40"/>
                    </a:cubicBezTo>
                    <a:cubicBezTo>
                      <a:pt x="152" y="118"/>
                      <a:pt x="152" y="118"/>
                      <a:pt x="152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lnTo>
                      <a:pt x="140" y="123"/>
                    </a:lnTo>
                    <a:close/>
                    <a:moveTo>
                      <a:pt x="140" y="4"/>
                    </a:moveTo>
                    <a:cubicBezTo>
                      <a:pt x="85" y="4"/>
                      <a:pt x="85" y="4"/>
                      <a:pt x="85" y="4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4"/>
                      <a:pt x="140" y="4"/>
                      <a:pt x="140" y="4"/>
                    </a:cubicBezTo>
                    <a:close/>
                    <a:moveTo>
                      <a:pt x="85" y="169"/>
                    </a:moveTo>
                    <a:cubicBezTo>
                      <a:pt x="140" y="169"/>
                      <a:pt x="140" y="169"/>
                      <a:pt x="140" y="169"/>
                    </a:cubicBezTo>
                    <a:cubicBezTo>
                      <a:pt x="140" y="174"/>
                      <a:pt x="140" y="174"/>
                      <a:pt x="140" y="174"/>
                    </a:cubicBezTo>
                    <a:cubicBezTo>
                      <a:pt x="85" y="174"/>
                      <a:pt x="85" y="174"/>
                      <a:pt x="85" y="174"/>
                    </a:cubicBezTo>
                    <a:cubicBezTo>
                      <a:pt x="85" y="169"/>
                      <a:pt x="85" y="169"/>
                      <a:pt x="85" y="169"/>
                    </a:cubicBezTo>
                    <a:close/>
                    <a:moveTo>
                      <a:pt x="140" y="35"/>
                    </a:moveTo>
                    <a:cubicBezTo>
                      <a:pt x="140" y="40"/>
                      <a:pt x="140" y="40"/>
                      <a:pt x="140" y="40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140" y="35"/>
                      <a:pt x="140" y="35"/>
                      <a:pt x="140" y="35"/>
                    </a:cubicBezTo>
                    <a:close/>
                    <a:moveTo>
                      <a:pt x="140" y="118"/>
                    </a:moveTo>
                    <a:cubicBezTo>
                      <a:pt x="140" y="123"/>
                      <a:pt x="140" y="123"/>
                      <a:pt x="140" y="123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5" y="118"/>
                      <a:pt x="85" y="118"/>
                      <a:pt x="85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lose/>
                    <a:moveTo>
                      <a:pt x="140" y="134"/>
                    </a:moveTo>
                    <a:cubicBezTo>
                      <a:pt x="140" y="139"/>
                      <a:pt x="140" y="139"/>
                      <a:pt x="140" y="139"/>
                    </a:cubicBezTo>
                    <a:cubicBezTo>
                      <a:pt x="128" y="139"/>
                      <a:pt x="128" y="139"/>
                      <a:pt x="128" y="139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40" y="149"/>
                      <a:pt x="140" y="149"/>
                      <a:pt x="140" y="149"/>
                    </a:cubicBezTo>
                    <a:cubicBezTo>
                      <a:pt x="140" y="154"/>
                      <a:pt x="140" y="154"/>
                      <a:pt x="140" y="154"/>
                    </a:cubicBezTo>
                    <a:cubicBezTo>
                      <a:pt x="126" y="154"/>
                      <a:pt x="126" y="154"/>
                      <a:pt x="126" y="154"/>
                    </a:cubicBezTo>
                    <a:cubicBezTo>
                      <a:pt x="124" y="154"/>
                      <a:pt x="123" y="153"/>
                      <a:pt x="123" y="152"/>
                    </a:cubicBezTo>
                    <a:cubicBezTo>
                      <a:pt x="123" y="136"/>
                      <a:pt x="123" y="136"/>
                      <a:pt x="123" y="136"/>
                    </a:cubicBezTo>
                    <a:cubicBezTo>
                      <a:pt x="123" y="135"/>
                      <a:pt x="124" y="134"/>
                      <a:pt x="126" y="134"/>
                    </a:cubicBezTo>
                    <a:cubicBezTo>
                      <a:pt x="140" y="134"/>
                      <a:pt x="140" y="134"/>
                      <a:pt x="140" y="134"/>
                    </a:cubicBezTo>
                    <a:close/>
                    <a:moveTo>
                      <a:pt x="85" y="26"/>
                    </a:moveTo>
                    <a:cubicBezTo>
                      <a:pt x="85" y="22"/>
                      <a:pt x="85" y="22"/>
                      <a:pt x="85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5" y="11"/>
                      <a:pt x="136" y="12"/>
                      <a:pt x="136" y="13"/>
                    </a:cubicBezTo>
                    <a:cubicBezTo>
                      <a:pt x="136" y="24"/>
                      <a:pt x="136" y="24"/>
                      <a:pt x="136" y="24"/>
                    </a:cubicBezTo>
                    <a:cubicBezTo>
                      <a:pt x="136" y="25"/>
                      <a:pt x="135" y="26"/>
                      <a:pt x="133" y="26"/>
                    </a:cubicBezTo>
                    <a:lnTo>
                      <a:pt x="85" y="26"/>
                    </a:lnTo>
                    <a:close/>
                    <a:moveTo>
                      <a:pt x="85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4"/>
                      <a:pt x="85" y="4"/>
                      <a:pt x="85" y="4"/>
                    </a:cubicBezTo>
                    <a:close/>
                    <a:moveTo>
                      <a:pt x="30" y="169"/>
                    </a:move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74"/>
                      <a:pt x="85" y="174"/>
                      <a:pt x="85" y="174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30" y="169"/>
                      <a:pt x="30" y="169"/>
                      <a:pt x="30" y="169"/>
                    </a:cubicBezTo>
                    <a:close/>
                    <a:moveTo>
                      <a:pt x="85" y="11"/>
                    </a:moveTo>
                    <a:cubicBezTo>
                      <a:pt x="85" y="16"/>
                      <a:pt x="85" y="16"/>
                      <a:pt x="85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6" y="11"/>
                      <a:pt x="37" y="11"/>
                    </a:cubicBezTo>
                    <a:cubicBezTo>
                      <a:pt x="85" y="11"/>
                      <a:pt x="85" y="11"/>
                      <a:pt x="85" y="11"/>
                    </a:cubicBezTo>
                    <a:close/>
                    <a:moveTo>
                      <a:pt x="85" y="35"/>
                    </a:moveTo>
                    <a:cubicBezTo>
                      <a:pt x="85" y="40"/>
                      <a:pt x="85" y="40"/>
                      <a:pt x="85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85" y="35"/>
                      <a:pt x="85" y="35"/>
                      <a:pt x="85" y="35"/>
                    </a:cubicBezTo>
                    <a:close/>
                    <a:moveTo>
                      <a:pt x="85" y="118"/>
                    </a:moveTo>
                    <a:cubicBezTo>
                      <a:pt x="85" y="123"/>
                      <a:pt x="85" y="123"/>
                      <a:pt x="85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85" y="118"/>
                      <a:pt x="85" y="118"/>
                      <a:pt x="85" y="118"/>
                    </a:cubicBezTo>
                    <a:close/>
                    <a:moveTo>
                      <a:pt x="30" y="154"/>
                    </a:moveTo>
                    <a:cubicBezTo>
                      <a:pt x="30" y="149"/>
                      <a:pt x="30" y="149"/>
                      <a:pt x="3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30" y="139"/>
                      <a:pt x="30" y="139"/>
                      <a:pt x="30" y="139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6" y="134"/>
                      <a:pt x="47" y="135"/>
                      <a:pt x="47" y="136"/>
                    </a:cubicBezTo>
                    <a:cubicBezTo>
                      <a:pt x="47" y="152"/>
                      <a:pt x="47" y="152"/>
                      <a:pt x="47" y="152"/>
                    </a:cubicBezTo>
                    <a:cubicBezTo>
                      <a:pt x="47" y="153"/>
                      <a:pt x="46" y="154"/>
                      <a:pt x="45" y="154"/>
                    </a:cubicBezTo>
                    <a:lnTo>
                      <a:pt x="30" y="154"/>
                    </a:lnTo>
                    <a:close/>
                    <a:moveTo>
                      <a:pt x="30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69"/>
                      <a:pt x="5" y="169"/>
                      <a:pt x="5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2" y="174"/>
                      <a:pt x="2" y="174"/>
                      <a:pt x="2" y="174"/>
                    </a:cubicBezTo>
                    <a:cubicBezTo>
                      <a:pt x="1" y="174"/>
                      <a:pt x="0" y="172"/>
                      <a:pt x="0" y="1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lose/>
                    <a:moveTo>
                      <a:pt x="30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14" y="35"/>
                      <a:pt x="13" y="36"/>
                      <a:pt x="13" y="37"/>
                    </a:cubicBezTo>
                    <a:cubicBezTo>
                      <a:pt x="13" y="120"/>
                      <a:pt x="13" y="120"/>
                      <a:pt x="13" y="120"/>
                    </a:cubicBezTo>
                    <a:cubicBezTo>
                      <a:pt x="13" y="122"/>
                      <a:pt x="14" y="123"/>
                      <a:pt x="16" y="123"/>
                    </a:cubicBezTo>
                    <a:cubicBezTo>
                      <a:pt x="30" y="123"/>
                      <a:pt x="30" y="123"/>
                      <a:pt x="30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18" y="118"/>
                      <a:pt x="18" y="118"/>
                      <a:pt x="18" y="118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35"/>
                      <a:pt x="30" y="35"/>
                      <a:pt x="30" y="35"/>
                    </a:cubicBezTo>
                    <a:close/>
                    <a:moveTo>
                      <a:pt x="30" y="134"/>
                    </a:moveTo>
                    <a:cubicBezTo>
                      <a:pt x="16" y="134"/>
                      <a:pt x="16" y="134"/>
                      <a:pt x="16" y="134"/>
                    </a:cubicBezTo>
                    <a:cubicBezTo>
                      <a:pt x="14" y="134"/>
                      <a:pt x="13" y="135"/>
                      <a:pt x="13" y="136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3" y="153"/>
                      <a:pt x="14" y="154"/>
                      <a:pt x="16" y="154"/>
                    </a:cubicBezTo>
                    <a:cubicBezTo>
                      <a:pt x="30" y="154"/>
                      <a:pt x="30" y="154"/>
                      <a:pt x="30" y="15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18" y="149"/>
                      <a:pt x="18" y="149"/>
                      <a:pt x="18" y="149"/>
                    </a:cubicBezTo>
                    <a:cubicBezTo>
                      <a:pt x="18" y="139"/>
                      <a:pt x="18" y="139"/>
                      <a:pt x="18" y="139"/>
                    </a:cubicBezTo>
                    <a:cubicBezTo>
                      <a:pt x="30" y="139"/>
                      <a:pt x="30" y="139"/>
                      <a:pt x="30" y="139"/>
                    </a:cubicBezTo>
                    <a:lnTo>
                      <a:pt x="3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4" name="Freeform 181"/>
              <p:cNvSpPr>
                <a:spLocks noEditPoints="1"/>
              </p:cNvSpPr>
              <p:nvPr/>
            </p:nvSpPr>
            <p:spPr bwMode="auto">
              <a:xfrm>
                <a:off x="8740776" y="1071563"/>
                <a:ext cx="361950" cy="153988"/>
              </a:xfrm>
              <a:custGeom>
                <a:avLst/>
                <a:gdLst>
                  <a:gd name="T0" fmla="*/ 134 w 160"/>
                  <a:gd name="T1" fmla="*/ 63 h 68"/>
                  <a:gd name="T2" fmla="*/ 155 w 160"/>
                  <a:gd name="T3" fmla="*/ 63 h 68"/>
                  <a:gd name="T4" fmla="*/ 155 w 160"/>
                  <a:gd name="T5" fmla="*/ 5 h 68"/>
                  <a:gd name="T6" fmla="*/ 134 w 160"/>
                  <a:gd name="T7" fmla="*/ 5 h 68"/>
                  <a:gd name="T8" fmla="*/ 134 w 160"/>
                  <a:gd name="T9" fmla="*/ 0 h 68"/>
                  <a:gd name="T10" fmla="*/ 158 w 160"/>
                  <a:gd name="T11" fmla="*/ 0 h 68"/>
                  <a:gd name="T12" fmla="*/ 160 w 160"/>
                  <a:gd name="T13" fmla="*/ 2 h 68"/>
                  <a:gd name="T14" fmla="*/ 160 w 160"/>
                  <a:gd name="T15" fmla="*/ 66 h 68"/>
                  <a:gd name="T16" fmla="*/ 158 w 160"/>
                  <a:gd name="T17" fmla="*/ 68 h 68"/>
                  <a:gd name="T18" fmla="*/ 134 w 160"/>
                  <a:gd name="T19" fmla="*/ 68 h 68"/>
                  <a:gd name="T20" fmla="*/ 134 w 160"/>
                  <a:gd name="T21" fmla="*/ 63 h 68"/>
                  <a:gd name="T22" fmla="*/ 134 w 160"/>
                  <a:gd name="T23" fmla="*/ 59 h 68"/>
                  <a:gd name="T24" fmla="*/ 136 w 160"/>
                  <a:gd name="T25" fmla="*/ 58 h 68"/>
                  <a:gd name="T26" fmla="*/ 148 w 160"/>
                  <a:gd name="T27" fmla="*/ 46 h 68"/>
                  <a:gd name="T28" fmla="*/ 148 w 160"/>
                  <a:gd name="T29" fmla="*/ 43 h 68"/>
                  <a:gd name="T30" fmla="*/ 136 w 160"/>
                  <a:gd name="T31" fmla="*/ 32 h 68"/>
                  <a:gd name="T32" fmla="*/ 134 w 160"/>
                  <a:gd name="T33" fmla="*/ 31 h 68"/>
                  <a:gd name="T34" fmla="*/ 134 w 160"/>
                  <a:gd name="T35" fmla="*/ 37 h 68"/>
                  <a:gd name="T36" fmla="*/ 134 w 160"/>
                  <a:gd name="T37" fmla="*/ 37 h 68"/>
                  <a:gd name="T38" fmla="*/ 143 w 160"/>
                  <a:gd name="T39" fmla="*/ 45 h 68"/>
                  <a:gd name="T40" fmla="*/ 134 w 160"/>
                  <a:gd name="T41" fmla="*/ 53 h 68"/>
                  <a:gd name="T42" fmla="*/ 134 w 160"/>
                  <a:gd name="T43" fmla="*/ 53 h 68"/>
                  <a:gd name="T44" fmla="*/ 134 w 160"/>
                  <a:gd name="T45" fmla="*/ 59 h 68"/>
                  <a:gd name="T46" fmla="*/ 80 w 160"/>
                  <a:gd name="T47" fmla="*/ 63 h 68"/>
                  <a:gd name="T48" fmla="*/ 134 w 160"/>
                  <a:gd name="T49" fmla="*/ 63 h 68"/>
                  <a:gd name="T50" fmla="*/ 134 w 160"/>
                  <a:gd name="T51" fmla="*/ 68 h 68"/>
                  <a:gd name="T52" fmla="*/ 80 w 160"/>
                  <a:gd name="T53" fmla="*/ 68 h 68"/>
                  <a:gd name="T54" fmla="*/ 80 w 160"/>
                  <a:gd name="T55" fmla="*/ 63 h 68"/>
                  <a:gd name="T56" fmla="*/ 134 w 160"/>
                  <a:gd name="T57" fmla="*/ 5 h 68"/>
                  <a:gd name="T58" fmla="*/ 80 w 160"/>
                  <a:gd name="T59" fmla="*/ 5 h 68"/>
                  <a:gd name="T60" fmla="*/ 80 w 160"/>
                  <a:gd name="T61" fmla="*/ 0 h 68"/>
                  <a:gd name="T62" fmla="*/ 134 w 160"/>
                  <a:gd name="T63" fmla="*/ 0 h 68"/>
                  <a:gd name="T64" fmla="*/ 134 w 160"/>
                  <a:gd name="T65" fmla="*/ 5 h 68"/>
                  <a:gd name="T66" fmla="*/ 134 w 160"/>
                  <a:gd name="T67" fmla="*/ 31 h 68"/>
                  <a:gd name="T68" fmla="*/ 134 w 160"/>
                  <a:gd name="T69" fmla="*/ 37 h 68"/>
                  <a:gd name="T70" fmla="*/ 126 w 160"/>
                  <a:gd name="T71" fmla="*/ 45 h 68"/>
                  <a:gd name="T72" fmla="*/ 134 w 160"/>
                  <a:gd name="T73" fmla="*/ 53 h 68"/>
                  <a:gd name="T74" fmla="*/ 134 w 160"/>
                  <a:gd name="T75" fmla="*/ 59 h 68"/>
                  <a:gd name="T76" fmla="*/ 133 w 160"/>
                  <a:gd name="T77" fmla="*/ 58 h 68"/>
                  <a:gd name="T78" fmla="*/ 133 w 160"/>
                  <a:gd name="T79" fmla="*/ 58 h 68"/>
                  <a:gd name="T80" fmla="*/ 133 w 160"/>
                  <a:gd name="T81" fmla="*/ 58 h 68"/>
                  <a:gd name="T82" fmla="*/ 121 w 160"/>
                  <a:gd name="T83" fmla="*/ 46 h 68"/>
                  <a:gd name="T84" fmla="*/ 121 w 160"/>
                  <a:gd name="T85" fmla="*/ 43 h 68"/>
                  <a:gd name="T86" fmla="*/ 121 w 160"/>
                  <a:gd name="T87" fmla="*/ 43 h 68"/>
                  <a:gd name="T88" fmla="*/ 133 w 160"/>
                  <a:gd name="T89" fmla="*/ 32 h 68"/>
                  <a:gd name="T90" fmla="*/ 134 w 160"/>
                  <a:gd name="T91" fmla="*/ 31 h 68"/>
                  <a:gd name="T92" fmla="*/ 5 w 160"/>
                  <a:gd name="T93" fmla="*/ 63 h 68"/>
                  <a:gd name="T94" fmla="*/ 80 w 160"/>
                  <a:gd name="T95" fmla="*/ 63 h 68"/>
                  <a:gd name="T96" fmla="*/ 80 w 160"/>
                  <a:gd name="T97" fmla="*/ 68 h 68"/>
                  <a:gd name="T98" fmla="*/ 3 w 160"/>
                  <a:gd name="T99" fmla="*/ 68 h 68"/>
                  <a:gd name="T100" fmla="*/ 0 w 160"/>
                  <a:gd name="T101" fmla="*/ 66 h 68"/>
                  <a:gd name="T102" fmla="*/ 0 w 160"/>
                  <a:gd name="T103" fmla="*/ 2 h 68"/>
                  <a:gd name="T104" fmla="*/ 3 w 160"/>
                  <a:gd name="T105" fmla="*/ 0 h 68"/>
                  <a:gd name="T106" fmla="*/ 80 w 160"/>
                  <a:gd name="T107" fmla="*/ 0 h 68"/>
                  <a:gd name="T108" fmla="*/ 80 w 160"/>
                  <a:gd name="T109" fmla="*/ 5 h 68"/>
                  <a:gd name="T110" fmla="*/ 5 w 160"/>
                  <a:gd name="T111" fmla="*/ 5 h 68"/>
                  <a:gd name="T112" fmla="*/ 5 w 160"/>
                  <a:gd name="T113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" h="68">
                    <a:moveTo>
                      <a:pt x="134" y="63"/>
                    </a:move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2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67"/>
                      <a:pt x="159" y="68"/>
                      <a:pt x="158" y="68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134" y="63"/>
                      <a:pt x="134" y="63"/>
                      <a:pt x="134" y="63"/>
                    </a:cubicBezTo>
                    <a:close/>
                    <a:moveTo>
                      <a:pt x="134" y="59"/>
                    </a:moveTo>
                    <a:cubicBezTo>
                      <a:pt x="135" y="59"/>
                      <a:pt x="136" y="58"/>
                      <a:pt x="136" y="58"/>
                    </a:cubicBezTo>
                    <a:cubicBezTo>
                      <a:pt x="148" y="46"/>
                      <a:pt x="148" y="46"/>
                      <a:pt x="148" y="46"/>
                    </a:cubicBezTo>
                    <a:cubicBezTo>
                      <a:pt x="149" y="46"/>
                      <a:pt x="149" y="44"/>
                      <a:pt x="148" y="43"/>
                    </a:cubicBezTo>
                    <a:cubicBezTo>
                      <a:pt x="136" y="32"/>
                      <a:pt x="136" y="32"/>
                      <a:pt x="136" y="32"/>
                    </a:cubicBezTo>
                    <a:cubicBezTo>
                      <a:pt x="136" y="31"/>
                      <a:pt x="135" y="31"/>
                      <a:pt x="134" y="31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lnTo>
                      <a:pt x="134" y="59"/>
                    </a:lnTo>
                    <a:close/>
                    <a:moveTo>
                      <a:pt x="80" y="63"/>
                    </a:moveTo>
                    <a:cubicBezTo>
                      <a:pt x="134" y="63"/>
                      <a:pt x="134" y="63"/>
                      <a:pt x="134" y="63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63"/>
                      <a:pt x="80" y="63"/>
                      <a:pt x="80" y="63"/>
                    </a:cubicBezTo>
                    <a:close/>
                    <a:moveTo>
                      <a:pt x="134" y="5"/>
                    </a:moveTo>
                    <a:cubicBezTo>
                      <a:pt x="80" y="5"/>
                      <a:pt x="80" y="5"/>
                      <a:pt x="80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5"/>
                      <a:pt x="134" y="5"/>
                      <a:pt x="134" y="5"/>
                    </a:cubicBezTo>
                    <a:close/>
                    <a:moveTo>
                      <a:pt x="134" y="31"/>
                    </a:moveTo>
                    <a:cubicBezTo>
                      <a:pt x="134" y="37"/>
                      <a:pt x="134" y="37"/>
                      <a:pt x="134" y="37"/>
                    </a:cubicBezTo>
                    <a:cubicBezTo>
                      <a:pt x="126" y="45"/>
                      <a:pt x="126" y="45"/>
                      <a:pt x="126" y="4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9"/>
                      <a:pt x="134" y="59"/>
                      <a:pt x="134" y="59"/>
                    </a:cubicBezTo>
                    <a:cubicBezTo>
                      <a:pt x="134" y="59"/>
                      <a:pt x="133" y="58"/>
                      <a:pt x="133" y="58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0" y="46"/>
                      <a:pt x="120" y="44"/>
                      <a:pt x="121" y="43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1"/>
                      <a:pt x="134" y="31"/>
                      <a:pt x="134" y="31"/>
                    </a:cubicBezTo>
                    <a:close/>
                    <a:moveTo>
                      <a:pt x="5" y="63"/>
                    </a:move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5" name="Freeform 186"/>
              <p:cNvSpPr>
                <a:spLocks noEditPoints="1"/>
              </p:cNvSpPr>
              <p:nvPr/>
            </p:nvSpPr>
            <p:spPr bwMode="auto">
              <a:xfrm>
                <a:off x="7443788" y="1349375"/>
                <a:ext cx="339725" cy="214313"/>
              </a:xfrm>
              <a:custGeom>
                <a:avLst/>
                <a:gdLst>
                  <a:gd name="T0" fmla="*/ 145 w 150"/>
                  <a:gd name="T1" fmla="*/ 90 h 95"/>
                  <a:gd name="T2" fmla="*/ 130 w 150"/>
                  <a:gd name="T3" fmla="*/ 55 h 95"/>
                  <a:gd name="T4" fmla="*/ 128 w 150"/>
                  <a:gd name="T5" fmla="*/ 5 h 95"/>
                  <a:gd name="T6" fmla="*/ 117 w 150"/>
                  <a:gd name="T7" fmla="*/ 0 h 95"/>
                  <a:gd name="T8" fmla="*/ 133 w 150"/>
                  <a:gd name="T9" fmla="*/ 3 h 95"/>
                  <a:gd name="T10" fmla="*/ 148 w 150"/>
                  <a:gd name="T11" fmla="*/ 50 h 95"/>
                  <a:gd name="T12" fmla="*/ 150 w 150"/>
                  <a:gd name="T13" fmla="*/ 93 h 95"/>
                  <a:gd name="T14" fmla="*/ 117 w 150"/>
                  <a:gd name="T15" fmla="*/ 95 h 95"/>
                  <a:gd name="T16" fmla="*/ 117 w 150"/>
                  <a:gd name="T17" fmla="*/ 86 h 95"/>
                  <a:gd name="T18" fmla="*/ 132 w 150"/>
                  <a:gd name="T19" fmla="*/ 83 h 95"/>
                  <a:gd name="T20" fmla="*/ 129 w 150"/>
                  <a:gd name="T21" fmla="*/ 63 h 95"/>
                  <a:gd name="T22" fmla="*/ 117 w 150"/>
                  <a:gd name="T23" fmla="*/ 68 h 95"/>
                  <a:gd name="T24" fmla="*/ 127 w 150"/>
                  <a:gd name="T25" fmla="*/ 81 h 95"/>
                  <a:gd name="T26" fmla="*/ 117 w 150"/>
                  <a:gd name="T27" fmla="*/ 86 h 95"/>
                  <a:gd name="T28" fmla="*/ 99 w 150"/>
                  <a:gd name="T29" fmla="*/ 53 h 95"/>
                  <a:gd name="T30" fmla="*/ 75 w 150"/>
                  <a:gd name="T31" fmla="*/ 55 h 95"/>
                  <a:gd name="T32" fmla="*/ 94 w 150"/>
                  <a:gd name="T33" fmla="*/ 50 h 95"/>
                  <a:gd name="T34" fmla="*/ 97 w 150"/>
                  <a:gd name="T35" fmla="*/ 0 h 95"/>
                  <a:gd name="T36" fmla="*/ 117 w 150"/>
                  <a:gd name="T37" fmla="*/ 5 h 95"/>
                  <a:gd name="T38" fmla="*/ 75 w 150"/>
                  <a:gd name="T39" fmla="*/ 90 h 95"/>
                  <a:gd name="T40" fmla="*/ 117 w 150"/>
                  <a:gd name="T41" fmla="*/ 95 h 95"/>
                  <a:gd name="T42" fmla="*/ 75 w 150"/>
                  <a:gd name="T43" fmla="*/ 90 h 95"/>
                  <a:gd name="T44" fmla="*/ 117 w 150"/>
                  <a:gd name="T45" fmla="*/ 68 h 95"/>
                  <a:gd name="T46" fmla="*/ 106 w 150"/>
                  <a:gd name="T47" fmla="*/ 81 h 95"/>
                  <a:gd name="T48" fmla="*/ 117 w 150"/>
                  <a:gd name="T49" fmla="*/ 86 h 95"/>
                  <a:gd name="T50" fmla="*/ 102 w 150"/>
                  <a:gd name="T51" fmla="*/ 83 h 95"/>
                  <a:gd name="T52" fmla="*/ 104 w 150"/>
                  <a:gd name="T53" fmla="*/ 63 h 95"/>
                  <a:gd name="T54" fmla="*/ 75 w 150"/>
                  <a:gd name="T55" fmla="*/ 86 h 95"/>
                  <a:gd name="T56" fmla="*/ 85 w 150"/>
                  <a:gd name="T57" fmla="*/ 81 h 95"/>
                  <a:gd name="T58" fmla="*/ 75 w 150"/>
                  <a:gd name="T59" fmla="*/ 68 h 95"/>
                  <a:gd name="T60" fmla="*/ 87 w 150"/>
                  <a:gd name="T61" fmla="*/ 63 h 95"/>
                  <a:gd name="T62" fmla="*/ 90 w 150"/>
                  <a:gd name="T63" fmla="*/ 83 h 95"/>
                  <a:gd name="T64" fmla="*/ 75 w 150"/>
                  <a:gd name="T65" fmla="*/ 86 h 95"/>
                  <a:gd name="T66" fmla="*/ 33 w 150"/>
                  <a:gd name="T67" fmla="*/ 55 h 95"/>
                  <a:gd name="T68" fmla="*/ 75 w 150"/>
                  <a:gd name="T69" fmla="*/ 50 h 95"/>
                  <a:gd name="T70" fmla="*/ 33 w 150"/>
                  <a:gd name="T71" fmla="*/ 90 h 95"/>
                  <a:gd name="T72" fmla="*/ 75 w 150"/>
                  <a:gd name="T73" fmla="*/ 95 h 95"/>
                  <a:gd name="T74" fmla="*/ 33 w 150"/>
                  <a:gd name="T75" fmla="*/ 90 h 95"/>
                  <a:gd name="T76" fmla="*/ 75 w 150"/>
                  <a:gd name="T77" fmla="*/ 68 h 95"/>
                  <a:gd name="T78" fmla="*/ 65 w 150"/>
                  <a:gd name="T79" fmla="*/ 81 h 95"/>
                  <a:gd name="T80" fmla="*/ 75 w 150"/>
                  <a:gd name="T81" fmla="*/ 86 h 95"/>
                  <a:gd name="T82" fmla="*/ 60 w 150"/>
                  <a:gd name="T83" fmla="*/ 83 h 95"/>
                  <a:gd name="T84" fmla="*/ 62 w 150"/>
                  <a:gd name="T85" fmla="*/ 63 h 95"/>
                  <a:gd name="T86" fmla="*/ 33 w 150"/>
                  <a:gd name="T87" fmla="*/ 86 h 95"/>
                  <a:gd name="T88" fmla="*/ 43 w 150"/>
                  <a:gd name="T89" fmla="*/ 81 h 95"/>
                  <a:gd name="T90" fmla="*/ 33 w 150"/>
                  <a:gd name="T91" fmla="*/ 68 h 95"/>
                  <a:gd name="T92" fmla="*/ 46 w 150"/>
                  <a:gd name="T93" fmla="*/ 63 h 95"/>
                  <a:gd name="T94" fmla="*/ 48 w 150"/>
                  <a:gd name="T95" fmla="*/ 83 h 95"/>
                  <a:gd name="T96" fmla="*/ 33 w 150"/>
                  <a:gd name="T97" fmla="*/ 86 h 95"/>
                  <a:gd name="T98" fmla="*/ 4 w 150"/>
                  <a:gd name="T99" fmla="*/ 55 h 95"/>
                  <a:gd name="T100" fmla="*/ 33 w 150"/>
                  <a:gd name="T101" fmla="*/ 90 h 95"/>
                  <a:gd name="T102" fmla="*/ 2 w 150"/>
                  <a:gd name="T103" fmla="*/ 95 h 95"/>
                  <a:gd name="T104" fmla="*/ 0 w 150"/>
                  <a:gd name="T105" fmla="*/ 53 h 95"/>
                  <a:gd name="T106" fmla="*/ 33 w 150"/>
                  <a:gd name="T107" fmla="*/ 50 h 95"/>
                  <a:gd name="T108" fmla="*/ 33 w 150"/>
                  <a:gd name="T109" fmla="*/ 63 h 95"/>
                  <a:gd name="T110" fmla="*/ 18 w 150"/>
                  <a:gd name="T111" fmla="*/ 66 h 95"/>
                  <a:gd name="T112" fmla="*/ 21 w 150"/>
                  <a:gd name="T113" fmla="*/ 86 h 95"/>
                  <a:gd name="T114" fmla="*/ 33 w 150"/>
                  <a:gd name="T115" fmla="*/ 81 h 95"/>
                  <a:gd name="T116" fmla="*/ 23 w 150"/>
                  <a:gd name="T117" fmla="*/ 68 h 95"/>
                  <a:gd name="T118" fmla="*/ 33 w 150"/>
                  <a:gd name="T11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0" h="95">
                    <a:moveTo>
                      <a:pt x="117" y="90"/>
                    </a:moveTo>
                    <a:cubicBezTo>
                      <a:pt x="145" y="90"/>
                      <a:pt x="145" y="90"/>
                      <a:pt x="145" y="9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30" y="55"/>
                      <a:pt x="130" y="55"/>
                      <a:pt x="130" y="55"/>
                    </a:cubicBezTo>
                    <a:cubicBezTo>
                      <a:pt x="129" y="55"/>
                      <a:pt x="128" y="54"/>
                      <a:pt x="128" y="53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2" y="0"/>
                      <a:pt x="133" y="1"/>
                      <a:pt x="133" y="3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50"/>
                      <a:pt x="150" y="51"/>
                      <a:pt x="150" y="53"/>
                    </a:cubicBezTo>
                    <a:cubicBezTo>
                      <a:pt x="150" y="93"/>
                      <a:pt x="150" y="93"/>
                      <a:pt x="150" y="93"/>
                    </a:cubicBezTo>
                    <a:cubicBezTo>
                      <a:pt x="150" y="94"/>
                      <a:pt x="149" y="95"/>
                      <a:pt x="148" y="95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117" y="90"/>
                      <a:pt x="117" y="90"/>
                      <a:pt x="117" y="90"/>
                    </a:cubicBezTo>
                    <a:close/>
                    <a:moveTo>
                      <a:pt x="117" y="86"/>
                    </a:moveTo>
                    <a:cubicBezTo>
                      <a:pt x="129" y="86"/>
                      <a:pt x="129" y="86"/>
                      <a:pt x="129" y="86"/>
                    </a:cubicBezTo>
                    <a:cubicBezTo>
                      <a:pt x="130" y="86"/>
                      <a:pt x="132" y="85"/>
                      <a:pt x="132" y="83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4"/>
                      <a:pt x="130" y="63"/>
                      <a:pt x="129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81"/>
                      <a:pt x="127" y="81"/>
                      <a:pt x="127" y="81"/>
                    </a:cubicBezTo>
                    <a:cubicBezTo>
                      <a:pt x="117" y="81"/>
                      <a:pt x="117" y="81"/>
                      <a:pt x="117" y="81"/>
                    </a:cubicBezTo>
                    <a:lnTo>
                      <a:pt x="117" y="86"/>
                    </a:lnTo>
                    <a:close/>
                    <a:moveTo>
                      <a:pt x="99" y="5"/>
                    </a:move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8" y="55"/>
                      <a:pt x="97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4" y="1"/>
                      <a:pt x="95" y="0"/>
                      <a:pt x="9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99" y="5"/>
                      <a:pt x="99" y="5"/>
                      <a:pt x="99" y="5"/>
                    </a:cubicBezTo>
                    <a:close/>
                    <a:moveTo>
                      <a:pt x="75" y="90"/>
                    </a:moveTo>
                    <a:cubicBezTo>
                      <a:pt x="117" y="90"/>
                      <a:pt x="117" y="90"/>
                      <a:pt x="117" y="90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0"/>
                      <a:pt x="75" y="90"/>
                      <a:pt x="75" y="90"/>
                    </a:cubicBezTo>
                    <a:close/>
                    <a:moveTo>
                      <a:pt x="117" y="63"/>
                    </a:moveTo>
                    <a:cubicBezTo>
                      <a:pt x="117" y="68"/>
                      <a:pt x="117" y="68"/>
                      <a:pt x="117" y="68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6" y="81"/>
                      <a:pt x="106" y="81"/>
                      <a:pt x="106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6"/>
                      <a:pt x="117" y="86"/>
                      <a:pt x="117" y="86"/>
                    </a:cubicBezTo>
                    <a:cubicBezTo>
                      <a:pt x="104" y="86"/>
                      <a:pt x="104" y="86"/>
                      <a:pt x="104" y="86"/>
                    </a:cubicBezTo>
                    <a:cubicBezTo>
                      <a:pt x="103" y="86"/>
                      <a:pt x="102" y="85"/>
                      <a:pt x="102" y="83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2" y="64"/>
                      <a:pt x="103" y="63"/>
                      <a:pt x="104" y="63"/>
                    </a:cubicBezTo>
                    <a:cubicBezTo>
                      <a:pt x="117" y="63"/>
                      <a:pt x="117" y="63"/>
                      <a:pt x="117" y="63"/>
                    </a:cubicBezTo>
                    <a:close/>
                    <a:moveTo>
                      <a:pt x="75" y="86"/>
                    </a:moveTo>
                    <a:cubicBezTo>
                      <a:pt x="75" y="81"/>
                      <a:pt x="75" y="81"/>
                      <a:pt x="75" y="81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87" y="63"/>
                      <a:pt x="87" y="63"/>
                      <a:pt x="87" y="63"/>
                    </a:cubicBezTo>
                    <a:cubicBezTo>
                      <a:pt x="89" y="63"/>
                      <a:pt x="90" y="64"/>
                      <a:pt x="90" y="66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5"/>
                      <a:pt x="89" y="86"/>
                      <a:pt x="87" y="86"/>
                    </a:cubicBezTo>
                    <a:lnTo>
                      <a:pt x="75" y="86"/>
                    </a:lnTo>
                    <a:close/>
                    <a:moveTo>
                      <a:pt x="75" y="55"/>
                    </a:move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5"/>
                      <a:pt x="75" y="55"/>
                      <a:pt x="75" y="55"/>
                    </a:cubicBezTo>
                    <a:close/>
                    <a:moveTo>
                      <a:pt x="33" y="90"/>
                    </a:move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3" y="90"/>
                      <a:pt x="33" y="90"/>
                      <a:pt x="33" y="90"/>
                    </a:cubicBezTo>
                    <a:close/>
                    <a:moveTo>
                      <a:pt x="75" y="63"/>
                    </a:moveTo>
                    <a:cubicBezTo>
                      <a:pt x="75" y="68"/>
                      <a:pt x="75" y="68"/>
                      <a:pt x="75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5"/>
                      <a:pt x="60" y="83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4"/>
                      <a:pt x="61" y="63"/>
                      <a:pt x="62" y="63"/>
                    </a:cubicBezTo>
                    <a:cubicBezTo>
                      <a:pt x="75" y="63"/>
                      <a:pt x="75" y="63"/>
                      <a:pt x="75" y="63"/>
                    </a:cubicBezTo>
                    <a:close/>
                    <a:moveTo>
                      <a:pt x="33" y="86"/>
                    </a:moveTo>
                    <a:cubicBezTo>
                      <a:pt x="33" y="81"/>
                      <a:pt x="33" y="81"/>
                      <a:pt x="33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7" y="63"/>
                      <a:pt x="48" y="64"/>
                      <a:pt x="48" y="66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85"/>
                      <a:pt x="47" y="86"/>
                      <a:pt x="46" y="86"/>
                    </a:cubicBezTo>
                    <a:lnTo>
                      <a:pt x="33" y="86"/>
                    </a:lnTo>
                    <a:close/>
                    <a:moveTo>
                      <a:pt x="33" y="55"/>
                    </a:moveTo>
                    <a:cubicBezTo>
                      <a:pt x="4" y="55"/>
                      <a:pt x="4" y="55"/>
                      <a:pt x="4" y="55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1" y="95"/>
                      <a:pt x="0" y="94"/>
                      <a:pt x="0" y="9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1"/>
                      <a:pt x="1" y="50"/>
                      <a:pt x="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5"/>
                      <a:pt x="33" y="55"/>
                      <a:pt x="33" y="55"/>
                    </a:cubicBezTo>
                    <a:close/>
                    <a:moveTo>
                      <a:pt x="33" y="63"/>
                    </a:moveTo>
                    <a:cubicBezTo>
                      <a:pt x="21" y="63"/>
                      <a:pt x="21" y="63"/>
                      <a:pt x="21" y="63"/>
                    </a:cubicBezTo>
                    <a:cubicBezTo>
                      <a:pt x="19" y="63"/>
                      <a:pt x="18" y="64"/>
                      <a:pt x="18" y="6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5"/>
                      <a:pt x="19" y="86"/>
                      <a:pt x="21" y="86"/>
                    </a:cubicBezTo>
                    <a:cubicBezTo>
                      <a:pt x="33" y="86"/>
                      <a:pt x="33" y="86"/>
                      <a:pt x="33" y="86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33" y="68"/>
                      <a:pt x="33" y="68"/>
                      <a:pt x="33" y="68"/>
                    </a:cubicBezTo>
                    <a:lnTo>
                      <a:pt x="33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6" name="Freeform 190"/>
              <p:cNvSpPr>
                <a:spLocks noEditPoints="1"/>
              </p:cNvSpPr>
              <p:nvPr/>
            </p:nvSpPr>
            <p:spPr bwMode="auto">
              <a:xfrm>
                <a:off x="9920288" y="1584325"/>
                <a:ext cx="368300" cy="106363"/>
              </a:xfrm>
              <a:custGeom>
                <a:avLst/>
                <a:gdLst>
                  <a:gd name="T0" fmla="*/ 81 w 163"/>
                  <a:gd name="T1" fmla="*/ 42 h 47"/>
                  <a:gd name="T2" fmla="*/ 135 w 163"/>
                  <a:gd name="T3" fmla="*/ 42 h 47"/>
                  <a:gd name="T4" fmla="*/ 137 w 163"/>
                  <a:gd name="T5" fmla="*/ 42 h 47"/>
                  <a:gd name="T6" fmla="*/ 157 w 163"/>
                  <a:gd name="T7" fmla="*/ 5 h 47"/>
                  <a:gd name="T8" fmla="*/ 137 w 163"/>
                  <a:gd name="T9" fmla="*/ 5 h 47"/>
                  <a:gd name="T10" fmla="*/ 118 w 163"/>
                  <a:gd name="T11" fmla="*/ 5 h 47"/>
                  <a:gd name="T12" fmla="*/ 81 w 163"/>
                  <a:gd name="T13" fmla="*/ 5 h 47"/>
                  <a:gd name="T14" fmla="*/ 81 w 163"/>
                  <a:gd name="T15" fmla="*/ 0 h 47"/>
                  <a:gd name="T16" fmla="*/ 118 w 163"/>
                  <a:gd name="T17" fmla="*/ 0 h 47"/>
                  <a:gd name="T18" fmla="*/ 137 w 163"/>
                  <a:gd name="T19" fmla="*/ 0 h 47"/>
                  <a:gd name="T20" fmla="*/ 160 w 163"/>
                  <a:gd name="T21" fmla="*/ 0 h 47"/>
                  <a:gd name="T22" fmla="*/ 161 w 163"/>
                  <a:gd name="T23" fmla="*/ 0 h 47"/>
                  <a:gd name="T24" fmla="*/ 161 w 163"/>
                  <a:gd name="T25" fmla="*/ 0 h 47"/>
                  <a:gd name="T26" fmla="*/ 162 w 163"/>
                  <a:gd name="T27" fmla="*/ 0 h 47"/>
                  <a:gd name="T28" fmla="*/ 163 w 163"/>
                  <a:gd name="T29" fmla="*/ 4 h 47"/>
                  <a:gd name="T30" fmla="*/ 140 w 163"/>
                  <a:gd name="T31" fmla="*/ 46 h 47"/>
                  <a:gd name="T32" fmla="*/ 138 w 163"/>
                  <a:gd name="T33" fmla="*/ 47 h 47"/>
                  <a:gd name="T34" fmla="*/ 135 w 163"/>
                  <a:gd name="T35" fmla="*/ 47 h 47"/>
                  <a:gd name="T36" fmla="*/ 81 w 163"/>
                  <a:gd name="T37" fmla="*/ 47 h 47"/>
                  <a:gd name="T38" fmla="*/ 81 w 163"/>
                  <a:gd name="T39" fmla="*/ 42 h 47"/>
                  <a:gd name="T40" fmla="*/ 25 w 163"/>
                  <a:gd name="T41" fmla="*/ 42 h 47"/>
                  <a:gd name="T42" fmla="*/ 28 w 163"/>
                  <a:gd name="T43" fmla="*/ 42 h 47"/>
                  <a:gd name="T44" fmla="*/ 81 w 163"/>
                  <a:gd name="T45" fmla="*/ 42 h 47"/>
                  <a:gd name="T46" fmla="*/ 81 w 163"/>
                  <a:gd name="T47" fmla="*/ 47 h 47"/>
                  <a:gd name="T48" fmla="*/ 28 w 163"/>
                  <a:gd name="T49" fmla="*/ 47 h 47"/>
                  <a:gd name="T50" fmla="*/ 24 w 163"/>
                  <a:gd name="T51" fmla="*/ 47 h 47"/>
                  <a:gd name="T52" fmla="*/ 24 w 163"/>
                  <a:gd name="T53" fmla="*/ 47 h 47"/>
                  <a:gd name="T54" fmla="*/ 22 w 163"/>
                  <a:gd name="T55" fmla="*/ 46 h 47"/>
                  <a:gd name="T56" fmla="*/ 0 w 163"/>
                  <a:gd name="T57" fmla="*/ 4 h 47"/>
                  <a:gd name="T58" fmla="*/ 0 w 163"/>
                  <a:gd name="T59" fmla="*/ 3 h 47"/>
                  <a:gd name="T60" fmla="*/ 2 w 163"/>
                  <a:gd name="T61" fmla="*/ 0 h 47"/>
                  <a:gd name="T62" fmla="*/ 26 w 163"/>
                  <a:gd name="T63" fmla="*/ 0 h 47"/>
                  <a:gd name="T64" fmla="*/ 45 w 163"/>
                  <a:gd name="T65" fmla="*/ 0 h 47"/>
                  <a:gd name="T66" fmla="*/ 81 w 163"/>
                  <a:gd name="T67" fmla="*/ 0 h 47"/>
                  <a:gd name="T68" fmla="*/ 81 w 163"/>
                  <a:gd name="T69" fmla="*/ 5 h 47"/>
                  <a:gd name="T70" fmla="*/ 45 w 163"/>
                  <a:gd name="T71" fmla="*/ 5 h 47"/>
                  <a:gd name="T72" fmla="*/ 26 w 163"/>
                  <a:gd name="T73" fmla="*/ 5 h 47"/>
                  <a:gd name="T74" fmla="*/ 6 w 163"/>
                  <a:gd name="T75" fmla="*/ 5 h 47"/>
                  <a:gd name="T76" fmla="*/ 25 w 163"/>
                  <a:gd name="T7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" h="47">
                    <a:moveTo>
                      <a:pt x="81" y="42"/>
                    </a:moveTo>
                    <a:cubicBezTo>
                      <a:pt x="135" y="42"/>
                      <a:pt x="135" y="42"/>
                      <a:pt x="135" y="42"/>
                    </a:cubicBezTo>
                    <a:cubicBezTo>
                      <a:pt x="137" y="42"/>
                      <a:pt x="137" y="42"/>
                      <a:pt x="137" y="42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1" y="0"/>
                      <a:pt x="161" y="0"/>
                      <a:pt x="162" y="0"/>
                    </a:cubicBezTo>
                    <a:cubicBezTo>
                      <a:pt x="163" y="1"/>
                      <a:pt x="163" y="3"/>
                      <a:pt x="163" y="4"/>
                    </a:cubicBezTo>
                    <a:cubicBezTo>
                      <a:pt x="140" y="46"/>
                      <a:pt x="140" y="46"/>
                      <a:pt x="140" y="46"/>
                    </a:cubicBezTo>
                    <a:cubicBezTo>
                      <a:pt x="140" y="46"/>
                      <a:pt x="139" y="47"/>
                      <a:pt x="138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1" y="42"/>
                    </a:lnTo>
                    <a:close/>
                    <a:moveTo>
                      <a:pt x="25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3" y="47"/>
                      <a:pt x="22" y="47"/>
                      <a:pt x="22" y="4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6" y="5"/>
                      <a:pt x="6" y="5"/>
                      <a:pt x="6" y="5"/>
                    </a:cubicBezTo>
                    <a:lnTo>
                      <a:pt x="2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7" name="Freeform 193"/>
              <p:cNvSpPr>
                <a:spLocks noEditPoints="1"/>
              </p:cNvSpPr>
              <p:nvPr/>
            </p:nvSpPr>
            <p:spPr bwMode="auto">
              <a:xfrm>
                <a:off x="7254876" y="4000500"/>
                <a:ext cx="338138" cy="349250"/>
              </a:xfrm>
              <a:custGeom>
                <a:avLst/>
                <a:gdLst>
                  <a:gd name="T0" fmla="*/ 115 w 150"/>
                  <a:gd name="T1" fmla="*/ 79 h 154"/>
                  <a:gd name="T2" fmla="*/ 111 w 150"/>
                  <a:gd name="T3" fmla="*/ 76 h 154"/>
                  <a:gd name="T4" fmla="*/ 96 w 150"/>
                  <a:gd name="T5" fmla="*/ 54 h 154"/>
                  <a:gd name="T6" fmla="*/ 75 w 150"/>
                  <a:gd name="T7" fmla="*/ 36 h 154"/>
                  <a:gd name="T8" fmla="*/ 84 w 150"/>
                  <a:gd name="T9" fmla="*/ 37 h 154"/>
                  <a:gd name="T10" fmla="*/ 114 w 150"/>
                  <a:gd name="T11" fmla="*/ 73 h 154"/>
                  <a:gd name="T12" fmla="*/ 118 w 150"/>
                  <a:gd name="T13" fmla="*/ 76 h 154"/>
                  <a:gd name="T14" fmla="*/ 148 w 150"/>
                  <a:gd name="T15" fmla="*/ 105 h 154"/>
                  <a:gd name="T16" fmla="*/ 148 w 150"/>
                  <a:gd name="T17" fmla="*/ 118 h 154"/>
                  <a:gd name="T18" fmla="*/ 114 w 150"/>
                  <a:gd name="T19" fmla="*/ 152 h 154"/>
                  <a:gd name="T20" fmla="*/ 114 w 150"/>
                  <a:gd name="T21" fmla="*/ 152 h 154"/>
                  <a:gd name="T22" fmla="*/ 108 w 150"/>
                  <a:gd name="T23" fmla="*/ 154 h 154"/>
                  <a:gd name="T24" fmla="*/ 101 w 150"/>
                  <a:gd name="T25" fmla="*/ 152 h 154"/>
                  <a:gd name="T26" fmla="*/ 101 w 150"/>
                  <a:gd name="T27" fmla="*/ 152 h 154"/>
                  <a:gd name="T28" fmla="*/ 99 w 150"/>
                  <a:gd name="T29" fmla="*/ 149 h 154"/>
                  <a:gd name="T30" fmla="*/ 94 w 150"/>
                  <a:gd name="T31" fmla="*/ 146 h 154"/>
                  <a:gd name="T32" fmla="*/ 75 w 150"/>
                  <a:gd name="T33" fmla="*/ 145 h 154"/>
                  <a:gd name="T34" fmla="*/ 89 w 150"/>
                  <a:gd name="T35" fmla="*/ 140 h 154"/>
                  <a:gd name="T36" fmla="*/ 96 w 150"/>
                  <a:gd name="T37" fmla="*/ 142 h 154"/>
                  <a:gd name="T38" fmla="*/ 102 w 150"/>
                  <a:gd name="T39" fmla="*/ 146 h 154"/>
                  <a:gd name="T40" fmla="*/ 105 w 150"/>
                  <a:gd name="T41" fmla="*/ 148 h 154"/>
                  <a:gd name="T42" fmla="*/ 105 w 150"/>
                  <a:gd name="T43" fmla="*/ 148 h 154"/>
                  <a:gd name="T44" fmla="*/ 108 w 150"/>
                  <a:gd name="T45" fmla="*/ 150 h 154"/>
                  <a:gd name="T46" fmla="*/ 111 w 150"/>
                  <a:gd name="T47" fmla="*/ 148 h 154"/>
                  <a:gd name="T48" fmla="*/ 111 w 150"/>
                  <a:gd name="T49" fmla="*/ 148 h 154"/>
                  <a:gd name="T50" fmla="*/ 145 w 150"/>
                  <a:gd name="T51" fmla="*/ 112 h 154"/>
                  <a:gd name="T52" fmla="*/ 75 w 150"/>
                  <a:gd name="T53" fmla="*/ 36 h 154"/>
                  <a:gd name="T54" fmla="*/ 67 w 150"/>
                  <a:gd name="T55" fmla="*/ 10 h 154"/>
                  <a:gd name="T56" fmla="*/ 64 w 150"/>
                  <a:gd name="T57" fmla="*/ 5 h 154"/>
                  <a:gd name="T58" fmla="*/ 55 w 150"/>
                  <a:gd name="T59" fmla="*/ 10 h 154"/>
                  <a:gd name="T60" fmla="*/ 51 w 150"/>
                  <a:gd name="T61" fmla="*/ 21 h 154"/>
                  <a:gd name="T62" fmla="*/ 59 w 150"/>
                  <a:gd name="T63" fmla="*/ 42 h 154"/>
                  <a:gd name="T64" fmla="*/ 62 w 150"/>
                  <a:gd name="T65" fmla="*/ 50 h 154"/>
                  <a:gd name="T66" fmla="*/ 58 w 150"/>
                  <a:gd name="T67" fmla="*/ 60 h 154"/>
                  <a:gd name="T68" fmla="*/ 14 w 150"/>
                  <a:gd name="T69" fmla="*/ 60 h 154"/>
                  <a:gd name="T70" fmla="*/ 6 w 150"/>
                  <a:gd name="T71" fmla="*/ 64 h 154"/>
                  <a:gd name="T72" fmla="*/ 5 w 150"/>
                  <a:gd name="T73" fmla="*/ 72 h 154"/>
                  <a:gd name="T74" fmla="*/ 31 w 150"/>
                  <a:gd name="T75" fmla="*/ 139 h 154"/>
                  <a:gd name="T76" fmla="*/ 75 w 150"/>
                  <a:gd name="T77" fmla="*/ 140 h 154"/>
                  <a:gd name="T78" fmla="*/ 35 w 150"/>
                  <a:gd name="T79" fmla="*/ 145 h 154"/>
                  <a:gd name="T80" fmla="*/ 24 w 150"/>
                  <a:gd name="T81" fmla="*/ 137 h 154"/>
                  <a:gd name="T82" fmla="*/ 0 w 150"/>
                  <a:gd name="T83" fmla="*/ 68 h 154"/>
                  <a:gd name="T84" fmla="*/ 8 w 150"/>
                  <a:gd name="T85" fmla="*/ 57 h 154"/>
                  <a:gd name="T86" fmla="*/ 56 w 150"/>
                  <a:gd name="T87" fmla="*/ 56 h 154"/>
                  <a:gd name="T88" fmla="*/ 55 w 150"/>
                  <a:gd name="T89" fmla="*/ 45 h 154"/>
                  <a:gd name="T90" fmla="*/ 54 w 150"/>
                  <a:gd name="T91" fmla="*/ 43 h 154"/>
                  <a:gd name="T92" fmla="*/ 48 w 150"/>
                  <a:gd name="T93" fmla="*/ 14 h 154"/>
                  <a:gd name="T94" fmla="*/ 60 w 150"/>
                  <a:gd name="T95" fmla="*/ 1 h 154"/>
                  <a:gd name="T96" fmla="*/ 70 w 150"/>
                  <a:gd name="T97" fmla="*/ 4 h 154"/>
                  <a:gd name="T98" fmla="*/ 72 w 150"/>
                  <a:gd name="T99" fmla="*/ 15 h 154"/>
                  <a:gd name="T100" fmla="*/ 75 w 150"/>
                  <a:gd name="T101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0" h="154">
                    <a:moveTo>
                      <a:pt x="144" y="109"/>
                    </a:moveTo>
                    <a:cubicBezTo>
                      <a:pt x="115" y="79"/>
                      <a:pt x="115" y="79"/>
                      <a:pt x="115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3" y="78"/>
                      <a:pt x="112" y="77"/>
                      <a:pt x="111" y="76"/>
                    </a:cubicBezTo>
                    <a:cubicBezTo>
                      <a:pt x="110" y="74"/>
                      <a:pt x="109" y="73"/>
                      <a:pt x="109" y="73"/>
                    </a:cubicBezTo>
                    <a:cubicBezTo>
                      <a:pt x="109" y="73"/>
                      <a:pt x="104" y="64"/>
                      <a:pt x="96" y="54"/>
                    </a:cubicBezTo>
                    <a:cubicBezTo>
                      <a:pt x="92" y="49"/>
                      <a:pt x="87" y="44"/>
                      <a:pt x="81" y="41"/>
                    </a:cubicBezTo>
                    <a:cubicBezTo>
                      <a:pt x="79" y="39"/>
                      <a:pt x="77" y="38"/>
                      <a:pt x="75" y="36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7" y="32"/>
                      <a:pt x="80" y="34"/>
                      <a:pt x="84" y="37"/>
                    </a:cubicBezTo>
                    <a:cubicBezTo>
                      <a:pt x="90" y="41"/>
                      <a:pt x="95" y="46"/>
                      <a:pt x="99" y="51"/>
                    </a:cubicBezTo>
                    <a:cubicBezTo>
                      <a:pt x="108" y="61"/>
                      <a:pt x="114" y="73"/>
                      <a:pt x="114" y="73"/>
                    </a:cubicBezTo>
                    <a:cubicBezTo>
                      <a:pt x="114" y="73"/>
                      <a:pt x="114" y="72"/>
                      <a:pt x="115" y="72"/>
                    </a:cubicBezTo>
                    <a:cubicBezTo>
                      <a:pt x="116" y="73"/>
                      <a:pt x="117" y="74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49" y="107"/>
                      <a:pt x="150" y="109"/>
                      <a:pt x="150" y="112"/>
                    </a:cubicBezTo>
                    <a:cubicBezTo>
                      <a:pt x="150" y="114"/>
                      <a:pt x="149" y="117"/>
                      <a:pt x="148" y="11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112" y="153"/>
                      <a:pt x="110" y="154"/>
                      <a:pt x="108" y="154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05" y="154"/>
                      <a:pt x="103" y="153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101" y="152"/>
                      <a:pt x="101" y="152"/>
                      <a:pt x="101" y="152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8" y="148"/>
                      <a:pt x="96" y="147"/>
                      <a:pt x="94" y="146"/>
                    </a:cubicBezTo>
                    <a:cubicBezTo>
                      <a:pt x="94" y="146"/>
                      <a:pt x="94" y="146"/>
                      <a:pt x="94" y="146"/>
                    </a:cubicBezTo>
                    <a:cubicBezTo>
                      <a:pt x="92" y="145"/>
                      <a:pt x="90" y="145"/>
                      <a:pt x="89" y="145"/>
                    </a:cubicBezTo>
                    <a:cubicBezTo>
                      <a:pt x="75" y="145"/>
                      <a:pt x="75" y="145"/>
                      <a:pt x="75" y="145"/>
                    </a:cubicBezTo>
                    <a:cubicBezTo>
                      <a:pt x="75" y="140"/>
                      <a:pt x="75" y="140"/>
                      <a:pt x="75" y="140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91" y="140"/>
                      <a:pt x="93" y="141"/>
                      <a:pt x="96" y="14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98" y="143"/>
                      <a:pt x="100" y="144"/>
                      <a:pt x="102" y="146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8"/>
                      <a:pt x="105" y="148"/>
                      <a:pt x="105" y="148"/>
                    </a:cubicBezTo>
                    <a:cubicBezTo>
                      <a:pt x="105" y="149"/>
                      <a:pt x="107" y="150"/>
                      <a:pt x="108" y="150"/>
                    </a:cubicBezTo>
                    <a:cubicBezTo>
                      <a:pt x="108" y="150"/>
                      <a:pt x="108" y="150"/>
                      <a:pt x="108" y="150"/>
                    </a:cubicBezTo>
                    <a:cubicBezTo>
                      <a:pt x="109" y="150"/>
                      <a:pt x="110" y="149"/>
                      <a:pt x="111" y="148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44" y="115"/>
                      <a:pt x="144" y="115"/>
                      <a:pt x="144" y="115"/>
                    </a:cubicBezTo>
                    <a:cubicBezTo>
                      <a:pt x="145" y="114"/>
                      <a:pt x="145" y="113"/>
                      <a:pt x="145" y="112"/>
                    </a:cubicBezTo>
                    <a:cubicBezTo>
                      <a:pt x="145" y="111"/>
                      <a:pt x="145" y="110"/>
                      <a:pt x="144" y="109"/>
                    </a:cubicBezTo>
                    <a:close/>
                    <a:moveTo>
                      <a:pt x="75" y="36"/>
                    </a:moveTo>
                    <a:cubicBezTo>
                      <a:pt x="66" y="28"/>
                      <a:pt x="66" y="21"/>
                      <a:pt x="67" y="14"/>
                    </a:cubicBezTo>
                    <a:cubicBezTo>
                      <a:pt x="67" y="13"/>
                      <a:pt x="67" y="11"/>
                      <a:pt x="67" y="10"/>
                    </a:cubicBezTo>
                    <a:cubicBezTo>
                      <a:pt x="67" y="8"/>
                      <a:pt x="67" y="7"/>
                      <a:pt x="66" y="7"/>
                    </a:cubicBezTo>
                    <a:cubicBezTo>
                      <a:pt x="66" y="6"/>
                      <a:pt x="65" y="6"/>
                      <a:pt x="64" y="5"/>
                    </a:cubicBezTo>
                    <a:cubicBezTo>
                      <a:pt x="63" y="5"/>
                      <a:pt x="62" y="5"/>
                      <a:pt x="61" y="6"/>
                    </a:cubicBezTo>
                    <a:cubicBezTo>
                      <a:pt x="59" y="6"/>
                      <a:pt x="57" y="8"/>
                      <a:pt x="55" y="10"/>
                    </a:cubicBezTo>
                    <a:cubicBezTo>
                      <a:pt x="54" y="11"/>
                      <a:pt x="53" y="13"/>
                      <a:pt x="53" y="15"/>
                    </a:cubicBezTo>
                    <a:cubicBezTo>
                      <a:pt x="52" y="18"/>
                      <a:pt x="51" y="20"/>
                      <a:pt x="51" y="21"/>
                    </a:cubicBezTo>
                    <a:cubicBezTo>
                      <a:pt x="50" y="30"/>
                      <a:pt x="54" y="36"/>
                      <a:pt x="57" y="40"/>
                    </a:cubicBezTo>
                    <a:cubicBezTo>
                      <a:pt x="58" y="41"/>
                      <a:pt x="59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61" y="44"/>
                      <a:pt x="61" y="47"/>
                      <a:pt x="62" y="50"/>
                    </a:cubicBezTo>
                    <a:cubicBezTo>
                      <a:pt x="62" y="53"/>
                      <a:pt x="62" y="56"/>
                      <a:pt x="61" y="59"/>
                    </a:cubicBezTo>
                    <a:cubicBezTo>
                      <a:pt x="60" y="60"/>
                      <a:pt x="59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2" y="60"/>
                      <a:pt x="11" y="61"/>
                      <a:pt x="10" y="61"/>
                    </a:cubicBezTo>
                    <a:cubicBezTo>
                      <a:pt x="8" y="62"/>
                      <a:pt x="7" y="63"/>
                      <a:pt x="6" y="64"/>
                    </a:cubicBezTo>
                    <a:cubicBezTo>
                      <a:pt x="5" y="65"/>
                      <a:pt x="5" y="67"/>
                      <a:pt x="5" y="68"/>
                    </a:cubicBezTo>
                    <a:cubicBezTo>
                      <a:pt x="5" y="70"/>
                      <a:pt x="5" y="71"/>
                      <a:pt x="5" y="7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9" y="137"/>
                      <a:pt x="30" y="138"/>
                      <a:pt x="31" y="139"/>
                    </a:cubicBezTo>
                    <a:cubicBezTo>
                      <a:pt x="32" y="140"/>
                      <a:pt x="34" y="140"/>
                      <a:pt x="35" y="140"/>
                    </a:cubicBezTo>
                    <a:cubicBezTo>
                      <a:pt x="75" y="140"/>
                      <a:pt x="75" y="140"/>
                      <a:pt x="75" y="140"/>
                    </a:cubicBezTo>
                    <a:cubicBezTo>
                      <a:pt x="75" y="145"/>
                      <a:pt x="75" y="145"/>
                      <a:pt x="75" y="145"/>
                    </a:cubicBezTo>
                    <a:cubicBezTo>
                      <a:pt x="35" y="145"/>
                      <a:pt x="35" y="145"/>
                      <a:pt x="35" y="145"/>
                    </a:cubicBezTo>
                    <a:cubicBezTo>
                      <a:pt x="33" y="145"/>
                      <a:pt x="30" y="144"/>
                      <a:pt x="28" y="143"/>
                    </a:cubicBezTo>
                    <a:cubicBezTo>
                      <a:pt x="26" y="141"/>
                      <a:pt x="24" y="139"/>
                      <a:pt x="24" y="137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0" y="72"/>
                      <a:pt x="0" y="70"/>
                      <a:pt x="0" y="68"/>
                    </a:cubicBezTo>
                    <a:cubicBezTo>
                      <a:pt x="0" y="66"/>
                      <a:pt x="1" y="63"/>
                      <a:pt x="2" y="61"/>
                    </a:cubicBezTo>
                    <a:cubicBezTo>
                      <a:pt x="3" y="59"/>
                      <a:pt x="6" y="58"/>
                      <a:pt x="8" y="57"/>
                    </a:cubicBezTo>
                    <a:cubicBezTo>
                      <a:pt x="10" y="56"/>
                      <a:pt x="12" y="56"/>
                      <a:pt x="14" y="56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7" y="54"/>
                      <a:pt x="57" y="52"/>
                      <a:pt x="57" y="50"/>
                    </a:cubicBezTo>
                    <a:cubicBezTo>
                      <a:pt x="57" y="48"/>
                      <a:pt x="56" y="46"/>
                      <a:pt x="55" y="45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44"/>
                      <a:pt x="54" y="43"/>
                      <a:pt x="54" y="43"/>
                    </a:cubicBezTo>
                    <a:cubicBezTo>
                      <a:pt x="50" y="38"/>
                      <a:pt x="45" y="31"/>
                      <a:pt x="46" y="21"/>
                    </a:cubicBezTo>
                    <a:cubicBezTo>
                      <a:pt x="46" y="19"/>
                      <a:pt x="47" y="16"/>
                      <a:pt x="48" y="14"/>
                    </a:cubicBezTo>
                    <a:cubicBezTo>
                      <a:pt x="49" y="11"/>
                      <a:pt x="50" y="9"/>
                      <a:pt x="52" y="7"/>
                    </a:cubicBezTo>
                    <a:cubicBezTo>
                      <a:pt x="54" y="4"/>
                      <a:pt x="57" y="2"/>
                      <a:pt x="60" y="1"/>
                    </a:cubicBezTo>
                    <a:cubicBezTo>
                      <a:pt x="62" y="0"/>
                      <a:pt x="64" y="0"/>
                      <a:pt x="66" y="1"/>
                    </a:cubicBezTo>
                    <a:cubicBezTo>
                      <a:pt x="68" y="1"/>
                      <a:pt x="69" y="2"/>
                      <a:pt x="70" y="4"/>
                    </a:cubicBezTo>
                    <a:cubicBezTo>
                      <a:pt x="71" y="5"/>
                      <a:pt x="72" y="7"/>
                      <a:pt x="72" y="10"/>
                    </a:cubicBezTo>
                    <a:cubicBezTo>
                      <a:pt x="72" y="11"/>
                      <a:pt x="72" y="13"/>
                      <a:pt x="72" y="15"/>
                    </a:cubicBezTo>
                    <a:cubicBezTo>
                      <a:pt x="71" y="19"/>
                      <a:pt x="71" y="24"/>
                      <a:pt x="75" y="29"/>
                    </a:cubicBezTo>
                    <a:lnTo>
                      <a:pt x="7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8" name="Freeform 204"/>
              <p:cNvSpPr>
                <a:spLocks noEditPoints="1"/>
              </p:cNvSpPr>
              <p:nvPr/>
            </p:nvSpPr>
            <p:spPr bwMode="auto">
              <a:xfrm>
                <a:off x="6992938" y="2836863"/>
                <a:ext cx="238125" cy="142875"/>
              </a:xfrm>
              <a:custGeom>
                <a:avLst/>
                <a:gdLst>
                  <a:gd name="T0" fmla="*/ 53 w 106"/>
                  <a:gd name="T1" fmla="*/ 5 h 63"/>
                  <a:gd name="T2" fmla="*/ 81 w 106"/>
                  <a:gd name="T3" fmla="*/ 0 h 63"/>
                  <a:gd name="T4" fmla="*/ 103 w 106"/>
                  <a:gd name="T5" fmla="*/ 0 h 63"/>
                  <a:gd name="T6" fmla="*/ 106 w 106"/>
                  <a:gd name="T7" fmla="*/ 60 h 63"/>
                  <a:gd name="T8" fmla="*/ 53 w 106"/>
                  <a:gd name="T9" fmla="*/ 63 h 63"/>
                  <a:gd name="T10" fmla="*/ 101 w 106"/>
                  <a:gd name="T11" fmla="*/ 58 h 63"/>
                  <a:gd name="T12" fmla="*/ 93 w 106"/>
                  <a:gd name="T13" fmla="*/ 5 h 63"/>
                  <a:gd name="T14" fmla="*/ 53 w 106"/>
                  <a:gd name="T15" fmla="*/ 52 h 63"/>
                  <a:gd name="T16" fmla="*/ 59 w 106"/>
                  <a:gd name="T17" fmla="*/ 49 h 63"/>
                  <a:gd name="T18" fmla="*/ 63 w 106"/>
                  <a:gd name="T19" fmla="*/ 33 h 63"/>
                  <a:gd name="T20" fmla="*/ 61 w 106"/>
                  <a:gd name="T21" fmla="*/ 19 h 63"/>
                  <a:gd name="T22" fmla="*/ 53 w 106"/>
                  <a:gd name="T23" fmla="*/ 21 h 63"/>
                  <a:gd name="T24" fmla="*/ 60 w 106"/>
                  <a:gd name="T25" fmla="*/ 27 h 63"/>
                  <a:gd name="T26" fmla="*/ 56 w 106"/>
                  <a:gd name="T27" fmla="*/ 33 h 63"/>
                  <a:gd name="T28" fmla="*/ 55 w 106"/>
                  <a:gd name="T29" fmla="*/ 36 h 63"/>
                  <a:gd name="T30" fmla="*/ 53 w 106"/>
                  <a:gd name="T31" fmla="*/ 47 h 63"/>
                  <a:gd name="T32" fmla="*/ 53 w 106"/>
                  <a:gd name="T33" fmla="*/ 5 h 63"/>
                  <a:gd name="T34" fmla="*/ 5 w 106"/>
                  <a:gd name="T35" fmla="*/ 58 h 63"/>
                  <a:gd name="T36" fmla="*/ 53 w 106"/>
                  <a:gd name="T37" fmla="*/ 63 h 63"/>
                  <a:gd name="T38" fmla="*/ 0 w 106"/>
                  <a:gd name="T39" fmla="*/ 60 h 63"/>
                  <a:gd name="T40" fmla="*/ 3 w 106"/>
                  <a:gd name="T41" fmla="*/ 0 h 63"/>
                  <a:gd name="T42" fmla="*/ 53 w 106"/>
                  <a:gd name="T43" fmla="*/ 5 h 63"/>
                  <a:gd name="T44" fmla="*/ 53 w 106"/>
                  <a:gd name="T45" fmla="*/ 16 h 63"/>
                  <a:gd name="T46" fmla="*/ 42 w 106"/>
                  <a:gd name="T47" fmla="*/ 27 h 63"/>
                  <a:gd name="T48" fmla="*/ 43 w 106"/>
                  <a:gd name="T49" fmla="*/ 33 h 63"/>
                  <a:gd name="T50" fmla="*/ 47 w 106"/>
                  <a:gd name="T51" fmla="*/ 37 h 63"/>
                  <a:gd name="T52" fmla="*/ 49 w 106"/>
                  <a:gd name="T53" fmla="*/ 52 h 63"/>
                  <a:gd name="T54" fmla="*/ 53 w 106"/>
                  <a:gd name="T55" fmla="*/ 47 h 63"/>
                  <a:gd name="T56" fmla="*/ 52 w 106"/>
                  <a:gd name="T57" fmla="*/ 36 h 63"/>
                  <a:gd name="T58" fmla="*/ 47 w 106"/>
                  <a:gd name="T59" fmla="*/ 31 h 63"/>
                  <a:gd name="T60" fmla="*/ 46 w 106"/>
                  <a:gd name="T61" fmla="*/ 27 h 63"/>
                  <a:gd name="T62" fmla="*/ 53 w 106"/>
                  <a:gd name="T63" fmla="*/ 21 h 63"/>
                  <a:gd name="T64" fmla="*/ 53 w 106"/>
                  <a:gd name="T6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63">
                    <a:moveTo>
                      <a:pt x="81" y="5"/>
                    </a:moveTo>
                    <a:cubicBezTo>
                      <a:pt x="53" y="5"/>
                      <a:pt x="53" y="5"/>
                      <a:pt x="53" y="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5" y="0"/>
                      <a:pt x="106" y="1"/>
                      <a:pt x="106" y="2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1"/>
                      <a:pt x="105" y="63"/>
                      <a:pt x="10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93" y="5"/>
                      <a:pt x="93" y="5"/>
                      <a:pt x="93" y="5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53" y="52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1"/>
                      <a:pt x="59" y="49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61" y="36"/>
                      <a:pt x="62" y="35"/>
                      <a:pt x="63" y="33"/>
                    </a:cubicBezTo>
                    <a:cubicBezTo>
                      <a:pt x="64" y="32"/>
                      <a:pt x="65" y="30"/>
                      <a:pt x="65" y="27"/>
                    </a:cubicBezTo>
                    <a:cubicBezTo>
                      <a:pt x="65" y="24"/>
                      <a:pt x="63" y="21"/>
                      <a:pt x="61" y="19"/>
                    </a:cubicBezTo>
                    <a:cubicBezTo>
                      <a:pt x="59" y="17"/>
                      <a:pt x="56" y="16"/>
                      <a:pt x="53" y="16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5" y="21"/>
                      <a:pt x="57" y="21"/>
                      <a:pt x="58" y="23"/>
                    </a:cubicBezTo>
                    <a:cubicBezTo>
                      <a:pt x="59" y="24"/>
                      <a:pt x="60" y="25"/>
                      <a:pt x="60" y="27"/>
                    </a:cubicBezTo>
                    <a:cubicBezTo>
                      <a:pt x="60" y="29"/>
                      <a:pt x="59" y="30"/>
                      <a:pt x="59" y="31"/>
                    </a:cubicBezTo>
                    <a:cubicBezTo>
                      <a:pt x="58" y="32"/>
                      <a:pt x="57" y="33"/>
                      <a:pt x="56" y="33"/>
                    </a:cubicBezTo>
                    <a:cubicBezTo>
                      <a:pt x="55" y="34"/>
                      <a:pt x="55" y="35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3" y="47"/>
                      <a:pt x="53" y="47"/>
                      <a:pt x="53" y="47"/>
                    </a:cubicBezTo>
                    <a:lnTo>
                      <a:pt x="53" y="52"/>
                    </a:lnTo>
                    <a:close/>
                    <a:moveTo>
                      <a:pt x="53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lose/>
                    <a:moveTo>
                      <a:pt x="53" y="16"/>
                    </a:moveTo>
                    <a:cubicBezTo>
                      <a:pt x="53" y="16"/>
                      <a:pt x="53" y="16"/>
                      <a:pt x="53" y="16"/>
                    </a:cubicBezTo>
                    <a:cubicBezTo>
                      <a:pt x="50" y="16"/>
                      <a:pt x="47" y="17"/>
                      <a:pt x="45" y="19"/>
                    </a:cubicBezTo>
                    <a:cubicBezTo>
                      <a:pt x="43" y="21"/>
                      <a:pt x="42" y="24"/>
                      <a:pt x="42" y="27"/>
                    </a:cubicBezTo>
                    <a:cubicBezTo>
                      <a:pt x="42" y="30"/>
                      <a:pt x="42" y="32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5"/>
                      <a:pt x="45" y="36"/>
                      <a:pt x="47" y="37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51"/>
                      <a:pt x="48" y="52"/>
                      <a:pt x="49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5"/>
                      <a:pt x="51" y="34"/>
                      <a:pt x="50" y="33"/>
                    </a:cubicBezTo>
                    <a:cubicBezTo>
                      <a:pt x="49" y="33"/>
                      <a:pt x="48" y="32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0"/>
                      <a:pt x="46" y="29"/>
                      <a:pt x="46" y="27"/>
                    </a:cubicBezTo>
                    <a:cubicBezTo>
                      <a:pt x="46" y="25"/>
                      <a:pt x="47" y="24"/>
                      <a:pt x="48" y="23"/>
                    </a:cubicBezTo>
                    <a:cubicBezTo>
                      <a:pt x="50" y="21"/>
                      <a:pt x="51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lnTo>
                      <a:pt x="5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19" name="Freeform 207"/>
              <p:cNvSpPr>
                <a:spLocks noEditPoints="1"/>
              </p:cNvSpPr>
              <p:nvPr/>
            </p:nvSpPr>
            <p:spPr bwMode="auto">
              <a:xfrm>
                <a:off x="10099676" y="1236663"/>
                <a:ext cx="103188" cy="84138"/>
              </a:xfrm>
              <a:custGeom>
                <a:avLst/>
                <a:gdLst>
                  <a:gd name="T0" fmla="*/ 40 w 46"/>
                  <a:gd name="T1" fmla="*/ 25 h 37"/>
                  <a:gd name="T2" fmla="*/ 39 w 46"/>
                  <a:gd name="T3" fmla="*/ 14 h 37"/>
                  <a:gd name="T4" fmla="*/ 30 w 46"/>
                  <a:gd name="T5" fmla="*/ 5 h 37"/>
                  <a:gd name="T6" fmla="*/ 28 w 46"/>
                  <a:gd name="T7" fmla="*/ 6 h 37"/>
                  <a:gd name="T8" fmla="*/ 25 w 46"/>
                  <a:gd name="T9" fmla="*/ 7 h 37"/>
                  <a:gd name="T10" fmla="*/ 23 w 46"/>
                  <a:gd name="T11" fmla="*/ 8 h 37"/>
                  <a:gd name="T12" fmla="*/ 23 w 46"/>
                  <a:gd name="T13" fmla="*/ 3 h 37"/>
                  <a:gd name="T14" fmla="*/ 24 w 46"/>
                  <a:gd name="T15" fmla="*/ 3 h 37"/>
                  <a:gd name="T16" fmla="*/ 26 w 46"/>
                  <a:gd name="T17" fmla="*/ 2 h 37"/>
                  <a:gd name="T18" fmla="*/ 28 w 46"/>
                  <a:gd name="T19" fmla="*/ 1 h 37"/>
                  <a:gd name="T20" fmla="*/ 31 w 46"/>
                  <a:gd name="T21" fmla="*/ 0 h 37"/>
                  <a:gd name="T22" fmla="*/ 31 w 46"/>
                  <a:gd name="T23" fmla="*/ 1 h 37"/>
                  <a:gd name="T24" fmla="*/ 31 w 46"/>
                  <a:gd name="T25" fmla="*/ 1 h 37"/>
                  <a:gd name="T26" fmla="*/ 31 w 46"/>
                  <a:gd name="T27" fmla="*/ 1 h 37"/>
                  <a:gd name="T28" fmla="*/ 31 w 46"/>
                  <a:gd name="T29" fmla="*/ 1 h 37"/>
                  <a:gd name="T30" fmla="*/ 31 w 46"/>
                  <a:gd name="T31" fmla="*/ 1 h 37"/>
                  <a:gd name="T32" fmla="*/ 43 w 46"/>
                  <a:gd name="T33" fmla="*/ 12 h 37"/>
                  <a:gd name="T34" fmla="*/ 44 w 46"/>
                  <a:gd name="T35" fmla="*/ 27 h 37"/>
                  <a:gd name="T36" fmla="*/ 44 w 46"/>
                  <a:gd name="T37" fmla="*/ 27 h 37"/>
                  <a:gd name="T38" fmla="*/ 32 w 46"/>
                  <a:gd name="T39" fmla="*/ 36 h 37"/>
                  <a:gd name="T40" fmla="*/ 23 w 46"/>
                  <a:gd name="T41" fmla="*/ 36 h 37"/>
                  <a:gd name="T42" fmla="*/ 23 w 46"/>
                  <a:gd name="T43" fmla="*/ 31 h 37"/>
                  <a:gd name="T44" fmla="*/ 31 w 46"/>
                  <a:gd name="T45" fmla="*/ 31 h 37"/>
                  <a:gd name="T46" fmla="*/ 40 w 46"/>
                  <a:gd name="T47" fmla="*/ 25 h 37"/>
                  <a:gd name="T48" fmla="*/ 23 w 46"/>
                  <a:gd name="T49" fmla="*/ 8 h 37"/>
                  <a:gd name="T50" fmla="*/ 15 w 46"/>
                  <a:gd name="T51" fmla="*/ 9 h 37"/>
                  <a:gd name="T52" fmla="*/ 7 w 46"/>
                  <a:gd name="T53" fmla="*/ 8 h 37"/>
                  <a:gd name="T54" fmla="*/ 7 w 46"/>
                  <a:gd name="T55" fmla="*/ 10 h 37"/>
                  <a:gd name="T56" fmla="*/ 7 w 46"/>
                  <a:gd name="T57" fmla="*/ 10 h 37"/>
                  <a:gd name="T58" fmla="*/ 7 w 46"/>
                  <a:gd name="T59" fmla="*/ 20 h 37"/>
                  <a:gd name="T60" fmla="*/ 18 w 46"/>
                  <a:gd name="T61" fmla="*/ 30 h 37"/>
                  <a:gd name="T62" fmla="*/ 23 w 46"/>
                  <a:gd name="T63" fmla="*/ 31 h 37"/>
                  <a:gd name="T64" fmla="*/ 23 w 46"/>
                  <a:gd name="T65" fmla="*/ 36 h 37"/>
                  <a:gd name="T66" fmla="*/ 16 w 46"/>
                  <a:gd name="T67" fmla="*/ 34 h 37"/>
                  <a:gd name="T68" fmla="*/ 3 w 46"/>
                  <a:gd name="T69" fmla="*/ 22 h 37"/>
                  <a:gd name="T70" fmla="*/ 2 w 46"/>
                  <a:gd name="T71" fmla="*/ 8 h 37"/>
                  <a:gd name="T72" fmla="*/ 3 w 46"/>
                  <a:gd name="T73" fmla="*/ 7 h 37"/>
                  <a:gd name="T74" fmla="*/ 4 w 46"/>
                  <a:gd name="T75" fmla="*/ 6 h 37"/>
                  <a:gd name="T76" fmla="*/ 5 w 46"/>
                  <a:gd name="T77" fmla="*/ 4 h 37"/>
                  <a:gd name="T78" fmla="*/ 7 w 46"/>
                  <a:gd name="T79" fmla="*/ 3 h 37"/>
                  <a:gd name="T80" fmla="*/ 15 w 46"/>
                  <a:gd name="T81" fmla="*/ 4 h 37"/>
                  <a:gd name="T82" fmla="*/ 23 w 46"/>
                  <a:gd name="T83" fmla="*/ 3 h 37"/>
                  <a:gd name="T84" fmla="*/ 23 w 46"/>
                  <a:gd name="T8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6" h="37">
                    <a:moveTo>
                      <a:pt x="40" y="25"/>
                    </a:moveTo>
                    <a:cubicBezTo>
                      <a:pt x="41" y="22"/>
                      <a:pt x="41" y="18"/>
                      <a:pt x="39" y="14"/>
                    </a:cubicBezTo>
                    <a:cubicBezTo>
                      <a:pt x="37" y="11"/>
                      <a:pt x="34" y="8"/>
                      <a:pt x="30" y="5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7"/>
                      <a:pt x="26" y="7"/>
                      <a:pt x="25" y="7"/>
                    </a:cubicBezTo>
                    <a:cubicBezTo>
                      <a:pt x="25" y="7"/>
                      <a:pt x="24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27" y="1"/>
                      <a:pt x="28" y="1"/>
                      <a:pt x="28" y="1"/>
                    </a:cubicBezTo>
                    <a:cubicBezTo>
                      <a:pt x="29" y="0"/>
                      <a:pt x="30" y="0"/>
                      <a:pt x="31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3"/>
                      <a:pt x="41" y="8"/>
                      <a:pt x="43" y="12"/>
                    </a:cubicBezTo>
                    <a:cubicBezTo>
                      <a:pt x="46" y="17"/>
                      <a:pt x="46" y="22"/>
                      <a:pt x="44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2" y="32"/>
                      <a:pt x="38" y="35"/>
                      <a:pt x="32" y="36"/>
                    </a:cubicBezTo>
                    <a:cubicBezTo>
                      <a:pt x="29" y="37"/>
                      <a:pt x="26" y="37"/>
                      <a:pt x="23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6" y="32"/>
                      <a:pt x="29" y="32"/>
                      <a:pt x="31" y="31"/>
                    </a:cubicBezTo>
                    <a:cubicBezTo>
                      <a:pt x="35" y="30"/>
                      <a:pt x="38" y="28"/>
                      <a:pt x="40" y="25"/>
                    </a:cubicBezTo>
                    <a:close/>
                    <a:moveTo>
                      <a:pt x="23" y="8"/>
                    </a:moveTo>
                    <a:cubicBezTo>
                      <a:pt x="21" y="9"/>
                      <a:pt x="18" y="9"/>
                      <a:pt x="15" y="9"/>
                    </a:cubicBezTo>
                    <a:cubicBezTo>
                      <a:pt x="13" y="9"/>
                      <a:pt x="10" y="9"/>
                      <a:pt x="7" y="8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5" y="13"/>
                      <a:pt x="6" y="17"/>
                      <a:pt x="7" y="20"/>
                    </a:cubicBezTo>
                    <a:cubicBezTo>
                      <a:pt x="9" y="24"/>
                      <a:pt x="13" y="27"/>
                      <a:pt x="18" y="30"/>
                    </a:cubicBezTo>
                    <a:cubicBezTo>
                      <a:pt x="19" y="30"/>
                      <a:pt x="21" y="31"/>
                      <a:pt x="23" y="31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1" y="36"/>
                      <a:pt x="18" y="35"/>
                      <a:pt x="16" y="34"/>
                    </a:cubicBezTo>
                    <a:cubicBezTo>
                      <a:pt x="10" y="31"/>
                      <a:pt x="6" y="27"/>
                      <a:pt x="3" y="22"/>
                    </a:cubicBezTo>
                    <a:cubicBezTo>
                      <a:pt x="1" y="18"/>
                      <a:pt x="0" y="12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5"/>
                      <a:pt x="4" y="5"/>
                      <a:pt x="5" y="4"/>
                    </a:cubicBezTo>
                    <a:cubicBezTo>
                      <a:pt x="5" y="3"/>
                      <a:pt x="6" y="3"/>
                      <a:pt x="7" y="3"/>
                    </a:cubicBezTo>
                    <a:cubicBezTo>
                      <a:pt x="10" y="4"/>
                      <a:pt x="13" y="5"/>
                      <a:pt x="15" y="4"/>
                    </a:cubicBezTo>
                    <a:cubicBezTo>
                      <a:pt x="18" y="4"/>
                      <a:pt x="21" y="4"/>
                      <a:pt x="23" y="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0" name="Freeform 209"/>
              <p:cNvSpPr>
                <a:spLocks noEditPoints="1"/>
              </p:cNvSpPr>
              <p:nvPr/>
            </p:nvSpPr>
            <p:spPr bwMode="auto">
              <a:xfrm>
                <a:off x="10010776" y="1128713"/>
                <a:ext cx="111125" cy="209550"/>
              </a:xfrm>
              <a:custGeom>
                <a:avLst/>
                <a:gdLst>
                  <a:gd name="T0" fmla="*/ 29 w 49"/>
                  <a:gd name="T1" fmla="*/ 28 h 93"/>
                  <a:gd name="T2" fmla="*/ 48 w 49"/>
                  <a:gd name="T3" fmla="*/ 82 h 93"/>
                  <a:gd name="T4" fmla="*/ 48 w 49"/>
                  <a:gd name="T5" fmla="*/ 88 h 93"/>
                  <a:gd name="T6" fmla="*/ 43 w 49"/>
                  <a:gd name="T7" fmla="*/ 92 h 93"/>
                  <a:gd name="T8" fmla="*/ 37 w 49"/>
                  <a:gd name="T9" fmla="*/ 92 h 93"/>
                  <a:gd name="T10" fmla="*/ 28 w 49"/>
                  <a:gd name="T11" fmla="*/ 72 h 93"/>
                  <a:gd name="T12" fmla="*/ 38 w 49"/>
                  <a:gd name="T13" fmla="*/ 86 h 93"/>
                  <a:gd name="T14" fmla="*/ 39 w 49"/>
                  <a:gd name="T15" fmla="*/ 87 h 93"/>
                  <a:gd name="T16" fmla="*/ 28 w 49"/>
                  <a:gd name="T17" fmla="*/ 45 h 93"/>
                  <a:gd name="T18" fmla="*/ 42 w 49"/>
                  <a:gd name="T19" fmla="*/ 87 h 93"/>
                  <a:gd name="T20" fmla="*/ 43 w 49"/>
                  <a:gd name="T21" fmla="*/ 86 h 93"/>
                  <a:gd name="T22" fmla="*/ 44 w 49"/>
                  <a:gd name="T23" fmla="*/ 83 h 93"/>
                  <a:gd name="T24" fmla="*/ 28 w 49"/>
                  <a:gd name="T25" fmla="*/ 40 h 93"/>
                  <a:gd name="T26" fmla="*/ 25 w 49"/>
                  <a:gd name="T27" fmla="*/ 2 h 93"/>
                  <a:gd name="T28" fmla="*/ 26 w 49"/>
                  <a:gd name="T29" fmla="*/ 7 h 93"/>
                  <a:gd name="T30" fmla="*/ 23 w 49"/>
                  <a:gd name="T31" fmla="*/ 15 h 93"/>
                  <a:gd name="T32" fmla="*/ 24 w 49"/>
                  <a:gd name="T33" fmla="*/ 15 h 93"/>
                  <a:gd name="T34" fmla="*/ 28 w 49"/>
                  <a:gd name="T35" fmla="*/ 26 h 93"/>
                  <a:gd name="T36" fmla="*/ 24 w 49"/>
                  <a:gd name="T37" fmla="*/ 30 h 93"/>
                  <a:gd name="T38" fmla="*/ 20 w 49"/>
                  <a:gd name="T39" fmla="*/ 18 h 93"/>
                  <a:gd name="T40" fmla="*/ 20 w 49"/>
                  <a:gd name="T41" fmla="*/ 18 h 93"/>
                  <a:gd name="T42" fmla="*/ 19 w 49"/>
                  <a:gd name="T43" fmla="*/ 16 h 93"/>
                  <a:gd name="T44" fmla="*/ 28 w 49"/>
                  <a:gd name="T45" fmla="*/ 45 h 93"/>
                  <a:gd name="T46" fmla="*/ 17 w 49"/>
                  <a:gd name="T47" fmla="*/ 16 h 93"/>
                  <a:gd name="T48" fmla="*/ 17 w 49"/>
                  <a:gd name="T49" fmla="*/ 16 h 93"/>
                  <a:gd name="T50" fmla="*/ 16 w 49"/>
                  <a:gd name="T51" fmla="*/ 17 h 93"/>
                  <a:gd name="T52" fmla="*/ 14 w 49"/>
                  <a:gd name="T53" fmla="*/ 18 h 93"/>
                  <a:gd name="T54" fmla="*/ 14 w 49"/>
                  <a:gd name="T55" fmla="*/ 19 h 93"/>
                  <a:gd name="T56" fmla="*/ 14 w 49"/>
                  <a:gd name="T57" fmla="*/ 20 h 93"/>
                  <a:gd name="T58" fmla="*/ 19 w 49"/>
                  <a:gd name="T59" fmla="*/ 32 h 93"/>
                  <a:gd name="T60" fmla="*/ 28 w 49"/>
                  <a:gd name="T61" fmla="*/ 58 h 93"/>
                  <a:gd name="T62" fmla="*/ 19 w 49"/>
                  <a:gd name="T63" fmla="*/ 47 h 93"/>
                  <a:gd name="T64" fmla="*/ 10 w 49"/>
                  <a:gd name="T65" fmla="*/ 22 h 93"/>
                  <a:gd name="T66" fmla="*/ 9 w 49"/>
                  <a:gd name="T67" fmla="*/ 20 h 93"/>
                  <a:gd name="T68" fmla="*/ 9 w 49"/>
                  <a:gd name="T69" fmla="*/ 20 h 93"/>
                  <a:gd name="T70" fmla="*/ 3 w 49"/>
                  <a:gd name="T71" fmla="*/ 15 h 93"/>
                  <a:gd name="T72" fmla="*/ 0 w 49"/>
                  <a:gd name="T73" fmla="*/ 9 h 93"/>
                  <a:gd name="T74" fmla="*/ 6 w 49"/>
                  <a:gd name="T75" fmla="*/ 7 h 93"/>
                  <a:gd name="T76" fmla="*/ 6 w 49"/>
                  <a:gd name="T77" fmla="*/ 7 h 93"/>
                  <a:gd name="T78" fmla="*/ 14 w 49"/>
                  <a:gd name="T79" fmla="*/ 12 h 93"/>
                  <a:gd name="T80" fmla="*/ 15 w 49"/>
                  <a:gd name="T81" fmla="*/ 12 h 93"/>
                  <a:gd name="T82" fmla="*/ 16 w 49"/>
                  <a:gd name="T83" fmla="*/ 8 h 93"/>
                  <a:gd name="T84" fmla="*/ 18 w 49"/>
                  <a:gd name="T85" fmla="*/ 3 h 93"/>
                  <a:gd name="T86" fmla="*/ 22 w 49"/>
                  <a:gd name="T87" fmla="*/ 0 h 93"/>
                  <a:gd name="T88" fmla="*/ 24 w 49"/>
                  <a:gd name="T89" fmla="*/ 1 h 93"/>
                  <a:gd name="T90" fmla="*/ 25 w 49"/>
                  <a:gd name="T91" fmla="*/ 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9" h="93">
                    <a:moveTo>
                      <a:pt x="28" y="26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49" y="84"/>
                      <a:pt x="49" y="86"/>
                      <a:pt x="48" y="88"/>
                    </a:cubicBezTo>
                    <a:cubicBezTo>
                      <a:pt x="47" y="90"/>
                      <a:pt x="45" y="91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3"/>
                      <a:pt x="39" y="92"/>
                      <a:pt x="38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6" y="91"/>
                      <a:pt x="34" y="89"/>
                      <a:pt x="33" y="87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8" y="86"/>
                      <a:pt x="39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0" y="88"/>
                      <a:pt x="41" y="88"/>
                      <a:pt x="42" y="87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3" y="86"/>
                      <a:pt x="43" y="86"/>
                    </a:cubicBezTo>
                    <a:cubicBezTo>
                      <a:pt x="44" y="85"/>
                      <a:pt x="44" y="84"/>
                      <a:pt x="44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8" y="40"/>
                      <a:pt x="28" y="40"/>
                      <a:pt x="28" y="40"/>
                    </a:cubicBezTo>
                    <a:lnTo>
                      <a:pt x="28" y="26"/>
                    </a:lnTo>
                    <a:close/>
                    <a:moveTo>
                      <a:pt x="25" y="2"/>
                    </a:moveTo>
                    <a:cubicBezTo>
                      <a:pt x="26" y="3"/>
                      <a:pt x="27" y="5"/>
                      <a:pt x="26" y="6"/>
                    </a:cubicBezTo>
                    <a:cubicBezTo>
                      <a:pt x="26" y="6"/>
                      <a:pt x="26" y="7"/>
                      <a:pt x="26" y="7"/>
                    </a:cubicBezTo>
                    <a:cubicBezTo>
                      <a:pt x="25" y="8"/>
                      <a:pt x="24" y="9"/>
                      <a:pt x="24" y="11"/>
                    </a:cubicBezTo>
                    <a:cubicBezTo>
                      <a:pt x="24" y="12"/>
                      <a:pt x="24" y="13"/>
                      <a:pt x="2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5" y="1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8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1"/>
                      <a:pt x="10" y="21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9"/>
                      <a:pt x="8" y="18"/>
                      <a:pt x="7" y="17"/>
                    </a:cubicBezTo>
                    <a:cubicBezTo>
                      <a:pt x="5" y="16"/>
                      <a:pt x="4" y="16"/>
                      <a:pt x="3" y="15"/>
                    </a:cubicBezTo>
                    <a:cubicBezTo>
                      <a:pt x="1" y="14"/>
                      <a:pt x="0" y="13"/>
                      <a:pt x="0" y="11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2" y="7"/>
                      <a:pt x="4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8" y="8"/>
                      <a:pt x="10" y="9"/>
                      <a:pt x="11" y="10"/>
                    </a:cubicBezTo>
                    <a:cubicBezTo>
                      <a:pt x="12" y="11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6" y="9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6"/>
                      <a:pt x="17" y="5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1"/>
                      <a:pt x="21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3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1" name="Freeform 210"/>
              <p:cNvSpPr>
                <a:spLocks noEditPoints="1"/>
              </p:cNvSpPr>
              <p:nvPr/>
            </p:nvSpPr>
            <p:spPr bwMode="auto">
              <a:xfrm>
                <a:off x="8585201" y="565150"/>
                <a:ext cx="361950" cy="342900"/>
              </a:xfrm>
              <a:custGeom>
                <a:avLst/>
                <a:gdLst>
                  <a:gd name="T0" fmla="*/ 83 w 160"/>
                  <a:gd name="T1" fmla="*/ 133 h 152"/>
                  <a:gd name="T2" fmla="*/ 82 w 160"/>
                  <a:gd name="T3" fmla="*/ 106 h 152"/>
                  <a:gd name="T4" fmla="*/ 94 w 160"/>
                  <a:gd name="T5" fmla="*/ 97 h 152"/>
                  <a:gd name="T6" fmla="*/ 94 w 160"/>
                  <a:gd name="T7" fmla="*/ 97 h 152"/>
                  <a:gd name="T8" fmla="*/ 136 w 160"/>
                  <a:gd name="T9" fmla="*/ 119 h 152"/>
                  <a:gd name="T10" fmla="*/ 153 w 160"/>
                  <a:gd name="T11" fmla="*/ 72 h 152"/>
                  <a:gd name="T12" fmla="*/ 89 w 160"/>
                  <a:gd name="T13" fmla="*/ 87 h 152"/>
                  <a:gd name="T14" fmla="*/ 83 w 160"/>
                  <a:gd name="T15" fmla="*/ 83 h 152"/>
                  <a:gd name="T16" fmla="*/ 84 w 160"/>
                  <a:gd name="T17" fmla="*/ 79 h 152"/>
                  <a:gd name="T18" fmla="*/ 88 w 160"/>
                  <a:gd name="T19" fmla="*/ 69 h 152"/>
                  <a:gd name="T20" fmla="*/ 112 w 160"/>
                  <a:gd name="T21" fmla="*/ 20 h 152"/>
                  <a:gd name="T22" fmla="*/ 80 w 160"/>
                  <a:gd name="T23" fmla="*/ 5 h 152"/>
                  <a:gd name="T24" fmla="*/ 116 w 160"/>
                  <a:gd name="T25" fmla="*/ 20 h 152"/>
                  <a:gd name="T26" fmla="*/ 92 w 160"/>
                  <a:gd name="T27" fmla="*/ 72 h 152"/>
                  <a:gd name="T28" fmla="*/ 89 w 160"/>
                  <a:gd name="T29" fmla="*/ 80 h 152"/>
                  <a:gd name="T30" fmla="*/ 89 w 160"/>
                  <a:gd name="T31" fmla="*/ 82 h 152"/>
                  <a:gd name="T32" fmla="*/ 158 w 160"/>
                  <a:gd name="T33" fmla="*/ 71 h 152"/>
                  <a:gd name="T34" fmla="*/ 136 w 160"/>
                  <a:gd name="T35" fmla="*/ 124 h 152"/>
                  <a:gd name="T36" fmla="*/ 92 w 160"/>
                  <a:gd name="T37" fmla="*/ 101 h 152"/>
                  <a:gd name="T38" fmla="*/ 92 w 160"/>
                  <a:gd name="T39" fmla="*/ 101 h 152"/>
                  <a:gd name="T40" fmla="*/ 87 w 160"/>
                  <a:gd name="T41" fmla="*/ 106 h 152"/>
                  <a:gd name="T42" fmla="*/ 88 w 160"/>
                  <a:gd name="T43" fmla="*/ 124 h 152"/>
                  <a:gd name="T44" fmla="*/ 89 w 160"/>
                  <a:gd name="T45" fmla="*/ 150 h 152"/>
                  <a:gd name="T46" fmla="*/ 80 w 160"/>
                  <a:gd name="T47" fmla="*/ 148 h 152"/>
                  <a:gd name="T48" fmla="*/ 77 w 160"/>
                  <a:gd name="T49" fmla="*/ 97 h 152"/>
                  <a:gd name="T50" fmla="*/ 77 w 160"/>
                  <a:gd name="T51" fmla="*/ 115 h 152"/>
                  <a:gd name="T52" fmla="*/ 76 w 160"/>
                  <a:gd name="T53" fmla="*/ 148 h 152"/>
                  <a:gd name="T54" fmla="*/ 75 w 160"/>
                  <a:gd name="T55" fmla="*/ 152 h 152"/>
                  <a:gd name="T56" fmla="*/ 80 w 160"/>
                  <a:gd name="T57" fmla="*/ 5 h 152"/>
                  <a:gd name="T58" fmla="*/ 75 w 160"/>
                  <a:gd name="T59" fmla="*/ 0 h 152"/>
                  <a:gd name="T60" fmla="*/ 80 w 160"/>
                  <a:gd name="T61" fmla="*/ 5 h 152"/>
                  <a:gd name="T62" fmla="*/ 76 w 160"/>
                  <a:gd name="T63" fmla="*/ 79 h 152"/>
                  <a:gd name="T64" fmla="*/ 76 w 160"/>
                  <a:gd name="T65" fmla="*/ 83 h 152"/>
                  <a:gd name="T66" fmla="*/ 76 w 160"/>
                  <a:gd name="T67" fmla="*/ 79 h 152"/>
                  <a:gd name="T68" fmla="*/ 24 w 160"/>
                  <a:gd name="T69" fmla="*/ 119 h 152"/>
                  <a:gd name="T70" fmla="*/ 66 w 160"/>
                  <a:gd name="T71" fmla="*/ 97 h 152"/>
                  <a:gd name="T72" fmla="*/ 75 w 160"/>
                  <a:gd name="T73" fmla="*/ 95 h 152"/>
                  <a:gd name="T74" fmla="*/ 73 w 160"/>
                  <a:gd name="T75" fmla="*/ 152 h 152"/>
                  <a:gd name="T76" fmla="*/ 72 w 160"/>
                  <a:gd name="T77" fmla="*/ 133 h 152"/>
                  <a:gd name="T78" fmla="*/ 73 w 160"/>
                  <a:gd name="T79" fmla="*/ 106 h 152"/>
                  <a:gd name="T80" fmla="*/ 73 w 160"/>
                  <a:gd name="T81" fmla="*/ 99 h 152"/>
                  <a:gd name="T82" fmla="*/ 68 w 160"/>
                  <a:gd name="T83" fmla="*/ 101 h 152"/>
                  <a:gd name="T84" fmla="*/ 56 w 160"/>
                  <a:gd name="T85" fmla="*/ 110 h 152"/>
                  <a:gd name="T86" fmla="*/ 4 w 160"/>
                  <a:gd name="T87" fmla="*/ 105 h 152"/>
                  <a:gd name="T88" fmla="*/ 51 w 160"/>
                  <a:gd name="T89" fmla="*/ 64 h 152"/>
                  <a:gd name="T90" fmla="*/ 72 w 160"/>
                  <a:gd name="T91" fmla="*/ 83 h 152"/>
                  <a:gd name="T92" fmla="*/ 71 w 160"/>
                  <a:gd name="T93" fmla="*/ 80 h 152"/>
                  <a:gd name="T94" fmla="*/ 67 w 160"/>
                  <a:gd name="T95" fmla="*/ 72 h 152"/>
                  <a:gd name="T96" fmla="*/ 44 w 160"/>
                  <a:gd name="T97" fmla="*/ 20 h 152"/>
                  <a:gd name="T98" fmla="*/ 75 w 160"/>
                  <a:gd name="T99" fmla="*/ 5 h 152"/>
                  <a:gd name="T100" fmla="*/ 65 w 160"/>
                  <a:gd name="T101" fmla="*/ 59 h 152"/>
                  <a:gd name="T102" fmla="*/ 75 w 160"/>
                  <a:gd name="T103" fmla="*/ 77 h 152"/>
                  <a:gd name="T104" fmla="*/ 75 w 160"/>
                  <a:gd name="T105" fmla="*/ 81 h 152"/>
                  <a:gd name="T106" fmla="*/ 71 w 160"/>
                  <a:gd name="T107" fmla="*/ 87 h 152"/>
                  <a:gd name="T108" fmla="*/ 19 w 160"/>
                  <a:gd name="T109" fmla="*/ 52 h 152"/>
                  <a:gd name="T110" fmla="*/ 15 w 160"/>
                  <a:gd name="T111" fmla="*/ 1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0" h="152">
                    <a:moveTo>
                      <a:pt x="80" y="148"/>
                    </a:moveTo>
                    <a:cubicBezTo>
                      <a:pt x="84" y="148"/>
                      <a:pt x="84" y="148"/>
                      <a:pt x="84" y="148"/>
                    </a:cubicBezTo>
                    <a:cubicBezTo>
                      <a:pt x="84" y="143"/>
                      <a:pt x="84" y="138"/>
                      <a:pt x="83" y="133"/>
                    </a:cubicBezTo>
                    <a:cubicBezTo>
                      <a:pt x="83" y="130"/>
                      <a:pt x="83" y="127"/>
                      <a:pt x="83" y="124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18"/>
                      <a:pt x="82" y="112"/>
                      <a:pt x="82" y="106"/>
                    </a:cubicBezTo>
                    <a:cubicBezTo>
                      <a:pt x="82" y="106"/>
                      <a:pt x="82" y="105"/>
                      <a:pt x="82" y="105"/>
                    </a:cubicBezTo>
                    <a:cubicBezTo>
                      <a:pt x="82" y="102"/>
                      <a:pt x="82" y="99"/>
                      <a:pt x="83" y="97"/>
                    </a:cubicBezTo>
                    <a:cubicBezTo>
                      <a:pt x="86" y="92"/>
                      <a:pt x="92" y="96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8" y="99"/>
                      <a:pt x="103" y="103"/>
                      <a:pt x="107" y="106"/>
                    </a:cubicBezTo>
                    <a:cubicBezTo>
                      <a:pt x="116" y="113"/>
                      <a:pt x="125" y="120"/>
                      <a:pt x="136" y="119"/>
                    </a:cubicBezTo>
                    <a:cubicBezTo>
                      <a:pt x="139" y="118"/>
                      <a:pt x="142" y="117"/>
                      <a:pt x="144" y="114"/>
                    </a:cubicBezTo>
                    <a:cubicBezTo>
                      <a:pt x="147" y="111"/>
                      <a:pt x="150" y="107"/>
                      <a:pt x="151" y="103"/>
                    </a:cubicBezTo>
                    <a:cubicBezTo>
                      <a:pt x="154" y="95"/>
                      <a:pt x="155" y="83"/>
                      <a:pt x="153" y="72"/>
                    </a:cubicBezTo>
                    <a:cubicBezTo>
                      <a:pt x="151" y="64"/>
                      <a:pt x="148" y="56"/>
                      <a:pt x="141" y="52"/>
                    </a:cubicBezTo>
                    <a:cubicBezTo>
                      <a:pt x="129" y="45"/>
                      <a:pt x="121" y="56"/>
                      <a:pt x="113" y="67"/>
                    </a:cubicBezTo>
                    <a:cubicBezTo>
                      <a:pt x="106" y="76"/>
                      <a:pt x="99" y="86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85" y="87"/>
                      <a:pt x="84" y="86"/>
                      <a:pt x="83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2"/>
                      <a:pt x="84" y="81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5" y="75"/>
                      <a:pt x="87" y="72"/>
                      <a:pt x="88" y="69"/>
                    </a:cubicBezTo>
                    <a:cubicBezTo>
                      <a:pt x="90" y="66"/>
                      <a:pt x="92" y="63"/>
                      <a:pt x="94" y="60"/>
                    </a:cubicBezTo>
                    <a:cubicBezTo>
                      <a:pt x="95" y="59"/>
                      <a:pt x="95" y="59"/>
                      <a:pt x="95" y="59"/>
                    </a:cubicBezTo>
                    <a:cubicBezTo>
                      <a:pt x="103" y="48"/>
                      <a:pt x="114" y="34"/>
                      <a:pt x="112" y="20"/>
                    </a:cubicBezTo>
                    <a:cubicBezTo>
                      <a:pt x="111" y="15"/>
                      <a:pt x="107" y="11"/>
                      <a:pt x="103" y="9"/>
                    </a:cubicBezTo>
                    <a:cubicBezTo>
                      <a:pt x="96" y="6"/>
                      <a:pt x="88" y="4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9" y="0"/>
                      <a:pt x="98" y="1"/>
                      <a:pt x="105" y="5"/>
                    </a:cubicBezTo>
                    <a:cubicBezTo>
                      <a:pt x="111" y="8"/>
                      <a:pt x="115" y="13"/>
                      <a:pt x="116" y="20"/>
                    </a:cubicBezTo>
                    <a:cubicBezTo>
                      <a:pt x="119" y="36"/>
                      <a:pt x="107" y="51"/>
                      <a:pt x="99" y="62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6" y="66"/>
                      <a:pt x="94" y="69"/>
                      <a:pt x="92" y="72"/>
                    </a:cubicBezTo>
                    <a:cubicBezTo>
                      <a:pt x="91" y="74"/>
                      <a:pt x="90" y="77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1"/>
                      <a:pt x="88" y="81"/>
                      <a:pt x="88" y="82"/>
                    </a:cubicBezTo>
                    <a:cubicBezTo>
                      <a:pt x="88" y="82"/>
                      <a:pt x="89" y="82"/>
                      <a:pt x="89" y="82"/>
                    </a:cubicBezTo>
                    <a:cubicBezTo>
                      <a:pt x="96" y="81"/>
                      <a:pt x="103" y="73"/>
                      <a:pt x="109" y="64"/>
                    </a:cubicBezTo>
                    <a:cubicBezTo>
                      <a:pt x="118" y="51"/>
                      <a:pt x="128" y="39"/>
                      <a:pt x="144" y="48"/>
                    </a:cubicBezTo>
                    <a:cubicBezTo>
                      <a:pt x="152" y="53"/>
                      <a:pt x="156" y="61"/>
                      <a:pt x="158" y="71"/>
                    </a:cubicBezTo>
                    <a:cubicBezTo>
                      <a:pt x="160" y="83"/>
                      <a:pt x="159" y="96"/>
                      <a:pt x="155" y="105"/>
                    </a:cubicBezTo>
                    <a:cubicBezTo>
                      <a:pt x="154" y="110"/>
                      <a:pt x="151" y="114"/>
                      <a:pt x="148" y="118"/>
                    </a:cubicBezTo>
                    <a:cubicBezTo>
                      <a:pt x="145" y="121"/>
                      <a:pt x="141" y="123"/>
                      <a:pt x="136" y="124"/>
                    </a:cubicBezTo>
                    <a:cubicBezTo>
                      <a:pt x="124" y="125"/>
                      <a:pt x="114" y="117"/>
                      <a:pt x="104" y="110"/>
                    </a:cubicBezTo>
                    <a:cubicBezTo>
                      <a:pt x="100" y="106"/>
                      <a:pt x="96" y="103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0" y="100"/>
                      <a:pt x="87" y="99"/>
                      <a:pt x="87" y="99"/>
                    </a:cubicBezTo>
                    <a:cubicBezTo>
                      <a:pt x="87" y="100"/>
                      <a:pt x="87" y="102"/>
                      <a:pt x="87" y="104"/>
                    </a:cubicBezTo>
                    <a:cubicBezTo>
                      <a:pt x="87" y="105"/>
                      <a:pt x="87" y="105"/>
                      <a:pt x="87" y="106"/>
                    </a:cubicBezTo>
                    <a:cubicBezTo>
                      <a:pt x="87" y="112"/>
                      <a:pt x="87" y="118"/>
                      <a:pt x="88" y="124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4"/>
                      <a:pt x="88" y="124"/>
                      <a:pt x="88" y="124"/>
                    </a:cubicBezTo>
                    <a:cubicBezTo>
                      <a:pt x="88" y="126"/>
                      <a:pt x="88" y="129"/>
                      <a:pt x="88" y="132"/>
                    </a:cubicBezTo>
                    <a:cubicBezTo>
                      <a:pt x="88" y="138"/>
                      <a:pt x="89" y="145"/>
                      <a:pt x="89" y="150"/>
                    </a:cubicBezTo>
                    <a:cubicBezTo>
                      <a:pt x="89" y="150"/>
                      <a:pt x="89" y="150"/>
                      <a:pt x="89" y="150"/>
                    </a:cubicBezTo>
                    <a:cubicBezTo>
                      <a:pt x="89" y="151"/>
                      <a:pt x="88" y="152"/>
                      <a:pt x="87" y="152"/>
                    </a:cubicBezTo>
                    <a:cubicBezTo>
                      <a:pt x="80" y="152"/>
                      <a:pt x="80" y="152"/>
                      <a:pt x="80" y="152"/>
                    </a:cubicBezTo>
                    <a:lnTo>
                      <a:pt x="80" y="148"/>
                    </a:lnTo>
                    <a:close/>
                    <a:moveTo>
                      <a:pt x="75" y="95"/>
                    </a:moveTo>
                    <a:cubicBezTo>
                      <a:pt x="76" y="95"/>
                      <a:pt x="76" y="96"/>
                      <a:pt x="77" y="97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8" y="99"/>
                      <a:pt x="78" y="102"/>
                      <a:pt x="78" y="105"/>
                    </a:cubicBezTo>
                    <a:cubicBezTo>
                      <a:pt x="78" y="105"/>
                      <a:pt x="78" y="106"/>
                      <a:pt x="78" y="106"/>
                    </a:cubicBezTo>
                    <a:cubicBezTo>
                      <a:pt x="77" y="109"/>
                      <a:pt x="77" y="112"/>
                      <a:pt x="77" y="115"/>
                    </a:cubicBezTo>
                    <a:cubicBezTo>
                      <a:pt x="77" y="118"/>
                      <a:pt x="77" y="121"/>
                      <a:pt x="77" y="124"/>
                    </a:cubicBezTo>
                    <a:cubicBezTo>
                      <a:pt x="77" y="127"/>
                      <a:pt x="77" y="130"/>
                      <a:pt x="76" y="133"/>
                    </a:cubicBezTo>
                    <a:cubicBezTo>
                      <a:pt x="76" y="138"/>
                      <a:pt x="76" y="143"/>
                      <a:pt x="76" y="148"/>
                    </a:cubicBezTo>
                    <a:cubicBezTo>
                      <a:pt x="80" y="148"/>
                      <a:pt x="80" y="148"/>
                      <a:pt x="80" y="148"/>
                    </a:cubicBezTo>
                    <a:cubicBezTo>
                      <a:pt x="80" y="152"/>
                      <a:pt x="80" y="152"/>
                      <a:pt x="80" y="152"/>
                    </a:cubicBezTo>
                    <a:cubicBezTo>
                      <a:pt x="75" y="152"/>
                      <a:pt x="75" y="152"/>
                      <a:pt x="75" y="152"/>
                    </a:cubicBezTo>
                    <a:cubicBezTo>
                      <a:pt x="75" y="95"/>
                      <a:pt x="75" y="95"/>
                      <a:pt x="75" y="95"/>
                    </a:cubicBezTo>
                    <a:close/>
                    <a:moveTo>
                      <a:pt x="80" y="5"/>
                    </a:move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8" y="5"/>
                      <a:pt x="77" y="5"/>
                      <a:pt x="75" y="5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7" y="0"/>
                      <a:pt x="78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lose/>
                    <a:moveTo>
                      <a:pt x="75" y="77"/>
                    </a:moveTo>
                    <a:cubicBezTo>
                      <a:pt x="75" y="77"/>
                      <a:pt x="75" y="78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81"/>
                      <a:pt x="77" y="82"/>
                      <a:pt x="76" y="83"/>
                    </a:cubicBezTo>
                    <a:cubicBezTo>
                      <a:pt x="76" y="85"/>
                      <a:pt x="76" y="86"/>
                      <a:pt x="75" y="86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0"/>
                      <a:pt x="76" y="79"/>
                    </a:cubicBezTo>
                    <a:cubicBezTo>
                      <a:pt x="75" y="80"/>
                      <a:pt x="75" y="80"/>
                      <a:pt x="75" y="80"/>
                    </a:cubicBezTo>
                    <a:lnTo>
                      <a:pt x="75" y="77"/>
                    </a:lnTo>
                    <a:close/>
                    <a:moveTo>
                      <a:pt x="24" y="119"/>
                    </a:moveTo>
                    <a:cubicBezTo>
                      <a:pt x="34" y="120"/>
                      <a:pt x="44" y="113"/>
                      <a:pt x="53" y="106"/>
                    </a:cubicBezTo>
                    <a:cubicBezTo>
                      <a:pt x="57" y="103"/>
                      <a:pt x="61" y="99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8" y="96"/>
                      <a:pt x="72" y="94"/>
                      <a:pt x="75" y="95"/>
                    </a:cubicBezTo>
                    <a:cubicBezTo>
                      <a:pt x="75" y="152"/>
                      <a:pt x="75" y="152"/>
                      <a:pt x="75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2" y="152"/>
                      <a:pt x="71" y="151"/>
                      <a:pt x="71" y="150"/>
                    </a:cubicBezTo>
                    <a:cubicBezTo>
                      <a:pt x="71" y="145"/>
                      <a:pt x="71" y="139"/>
                      <a:pt x="72" y="133"/>
                    </a:cubicBezTo>
                    <a:cubicBezTo>
                      <a:pt x="72" y="129"/>
                      <a:pt x="72" y="126"/>
                      <a:pt x="72" y="124"/>
                    </a:cubicBezTo>
                    <a:cubicBezTo>
                      <a:pt x="72" y="121"/>
                      <a:pt x="72" y="118"/>
                      <a:pt x="72" y="115"/>
                    </a:cubicBezTo>
                    <a:cubicBezTo>
                      <a:pt x="73" y="112"/>
                      <a:pt x="73" y="109"/>
                      <a:pt x="73" y="106"/>
                    </a:cubicBezTo>
                    <a:cubicBezTo>
                      <a:pt x="73" y="105"/>
                      <a:pt x="73" y="105"/>
                      <a:pt x="73" y="104"/>
                    </a:cubicBezTo>
                    <a:cubicBezTo>
                      <a:pt x="73" y="102"/>
                      <a:pt x="73" y="100"/>
                      <a:pt x="73" y="99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2" y="99"/>
                      <a:pt x="69" y="100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64" y="103"/>
                      <a:pt x="60" y="106"/>
                      <a:pt x="56" y="110"/>
                    </a:cubicBezTo>
                    <a:cubicBezTo>
                      <a:pt x="46" y="117"/>
                      <a:pt x="36" y="125"/>
                      <a:pt x="23" y="124"/>
                    </a:cubicBezTo>
                    <a:cubicBezTo>
                      <a:pt x="19" y="123"/>
                      <a:pt x="15" y="121"/>
                      <a:pt x="12" y="118"/>
                    </a:cubicBezTo>
                    <a:cubicBezTo>
                      <a:pt x="8" y="114"/>
                      <a:pt x="6" y="110"/>
                      <a:pt x="4" y="105"/>
                    </a:cubicBezTo>
                    <a:cubicBezTo>
                      <a:pt x="1" y="96"/>
                      <a:pt x="0" y="83"/>
                      <a:pt x="2" y="71"/>
                    </a:cubicBezTo>
                    <a:cubicBezTo>
                      <a:pt x="4" y="61"/>
                      <a:pt x="8" y="53"/>
                      <a:pt x="16" y="48"/>
                    </a:cubicBezTo>
                    <a:cubicBezTo>
                      <a:pt x="32" y="39"/>
                      <a:pt x="41" y="51"/>
                      <a:pt x="51" y="64"/>
                    </a:cubicBezTo>
                    <a:cubicBezTo>
                      <a:pt x="57" y="73"/>
                      <a:pt x="63" y="81"/>
                      <a:pt x="71" y="82"/>
                    </a:cubicBezTo>
                    <a:cubicBezTo>
                      <a:pt x="71" y="82"/>
                      <a:pt x="71" y="82"/>
                      <a:pt x="71" y="82"/>
                    </a:cubicBezTo>
                    <a:cubicBezTo>
                      <a:pt x="72" y="82"/>
                      <a:pt x="72" y="83"/>
                      <a:pt x="72" y="83"/>
                    </a:cubicBezTo>
                    <a:cubicBezTo>
                      <a:pt x="72" y="82"/>
                      <a:pt x="71" y="82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0" y="77"/>
                      <a:pt x="69" y="74"/>
                      <a:pt x="67" y="72"/>
                    </a:cubicBezTo>
                    <a:cubicBezTo>
                      <a:pt x="66" y="69"/>
                      <a:pt x="64" y="66"/>
                      <a:pt x="62" y="63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52" y="51"/>
                      <a:pt x="41" y="36"/>
                      <a:pt x="44" y="20"/>
                    </a:cubicBezTo>
                    <a:cubicBezTo>
                      <a:pt x="45" y="13"/>
                      <a:pt x="49" y="8"/>
                      <a:pt x="55" y="5"/>
                    </a:cubicBezTo>
                    <a:cubicBezTo>
                      <a:pt x="61" y="2"/>
                      <a:pt x="68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69" y="5"/>
                      <a:pt x="62" y="6"/>
                      <a:pt x="57" y="9"/>
                    </a:cubicBezTo>
                    <a:cubicBezTo>
                      <a:pt x="53" y="11"/>
                      <a:pt x="49" y="15"/>
                      <a:pt x="48" y="20"/>
                    </a:cubicBezTo>
                    <a:cubicBezTo>
                      <a:pt x="46" y="34"/>
                      <a:pt x="57" y="48"/>
                      <a:pt x="65" y="59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3"/>
                      <a:pt x="70" y="66"/>
                      <a:pt x="72" y="69"/>
                    </a:cubicBezTo>
                    <a:cubicBezTo>
                      <a:pt x="73" y="72"/>
                      <a:pt x="74" y="74"/>
                      <a:pt x="75" y="77"/>
                    </a:cubicBezTo>
                    <a:cubicBezTo>
                      <a:pt x="75" y="80"/>
                      <a:pt x="75" y="80"/>
                      <a:pt x="75" y="80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5" y="82"/>
                      <a:pt x="75" y="8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4" y="87"/>
                      <a:pt x="73" y="87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1" y="86"/>
                      <a:pt x="54" y="76"/>
                      <a:pt x="47" y="67"/>
                    </a:cubicBezTo>
                    <a:cubicBezTo>
                      <a:pt x="39" y="56"/>
                      <a:pt x="31" y="45"/>
                      <a:pt x="19" y="52"/>
                    </a:cubicBezTo>
                    <a:cubicBezTo>
                      <a:pt x="12" y="56"/>
                      <a:pt x="8" y="64"/>
                      <a:pt x="7" y="72"/>
                    </a:cubicBezTo>
                    <a:cubicBezTo>
                      <a:pt x="5" y="83"/>
                      <a:pt x="6" y="95"/>
                      <a:pt x="9" y="103"/>
                    </a:cubicBezTo>
                    <a:cubicBezTo>
                      <a:pt x="10" y="107"/>
                      <a:pt x="12" y="111"/>
                      <a:pt x="15" y="114"/>
                    </a:cubicBezTo>
                    <a:cubicBezTo>
                      <a:pt x="18" y="117"/>
                      <a:pt x="21" y="118"/>
                      <a:pt x="24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2" name="Freeform 221"/>
              <p:cNvSpPr>
                <a:spLocks noEditPoints="1"/>
              </p:cNvSpPr>
              <p:nvPr/>
            </p:nvSpPr>
            <p:spPr bwMode="auto">
              <a:xfrm>
                <a:off x="6465888" y="614363"/>
                <a:ext cx="369888" cy="274638"/>
              </a:xfrm>
              <a:custGeom>
                <a:avLst/>
                <a:gdLst>
                  <a:gd name="T0" fmla="*/ 103 w 164"/>
                  <a:gd name="T1" fmla="*/ 5 h 121"/>
                  <a:gd name="T2" fmla="*/ 164 w 164"/>
                  <a:gd name="T3" fmla="*/ 118 h 121"/>
                  <a:gd name="T4" fmla="*/ 103 w 164"/>
                  <a:gd name="T5" fmla="*/ 107 h 121"/>
                  <a:gd name="T6" fmla="*/ 149 w 164"/>
                  <a:gd name="T7" fmla="*/ 103 h 121"/>
                  <a:gd name="T8" fmla="*/ 103 w 164"/>
                  <a:gd name="T9" fmla="*/ 48 h 121"/>
                  <a:gd name="T10" fmla="*/ 82 w 164"/>
                  <a:gd name="T11" fmla="*/ 116 h 121"/>
                  <a:gd name="T12" fmla="*/ 82 w 164"/>
                  <a:gd name="T13" fmla="*/ 116 h 121"/>
                  <a:gd name="T14" fmla="*/ 103 w 164"/>
                  <a:gd name="T15" fmla="*/ 0 h 121"/>
                  <a:gd name="T16" fmla="*/ 103 w 164"/>
                  <a:gd name="T17" fmla="*/ 39 h 121"/>
                  <a:gd name="T18" fmla="*/ 101 w 164"/>
                  <a:gd name="T19" fmla="*/ 45 h 121"/>
                  <a:gd name="T20" fmla="*/ 103 w 164"/>
                  <a:gd name="T21" fmla="*/ 39 h 121"/>
                  <a:gd name="T22" fmla="*/ 103 w 164"/>
                  <a:gd name="T23" fmla="*/ 107 h 121"/>
                  <a:gd name="T24" fmla="*/ 82 w 164"/>
                  <a:gd name="T25" fmla="*/ 96 h 121"/>
                  <a:gd name="T26" fmla="*/ 103 w 164"/>
                  <a:gd name="T27" fmla="*/ 102 h 121"/>
                  <a:gd name="T28" fmla="*/ 74 w 164"/>
                  <a:gd name="T29" fmla="*/ 121 h 121"/>
                  <a:gd name="T30" fmla="*/ 74 w 164"/>
                  <a:gd name="T31" fmla="*/ 0 h 121"/>
                  <a:gd name="T32" fmla="*/ 82 w 164"/>
                  <a:gd name="T33" fmla="*/ 71 h 121"/>
                  <a:gd name="T34" fmla="*/ 82 w 164"/>
                  <a:gd name="T35" fmla="*/ 96 h 121"/>
                  <a:gd name="T36" fmla="*/ 79 w 164"/>
                  <a:gd name="T37" fmla="*/ 107 h 121"/>
                  <a:gd name="T38" fmla="*/ 75 w 164"/>
                  <a:gd name="T39" fmla="*/ 102 h 121"/>
                  <a:gd name="T40" fmla="*/ 68 w 164"/>
                  <a:gd name="T41" fmla="*/ 116 h 121"/>
                  <a:gd name="T42" fmla="*/ 68 w 164"/>
                  <a:gd name="T43" fmla="*/ 116 h 121"/>
                  <a:gd name="T44" fmla="*/ 74 w 164"/>
                  <a:gd name="T45" fmla="*/ 0 h 121"/>
                  <a:gd name="T46" fmla="*/ 73 w 164"/>
                  <a:gd name="T47" fmla="*/ 84 h 121"/>
                  <a:gd name="T48" fmla="*/ 68 w 164"/>
                  <a:gd name="T49" fmla="*/ 82 h 121"/>
                  <a:gd name="T50" fmla="*/ 74 w 164"/>
                  <a:gd name="T51" fmla="*/ 74 h 121"/>
                  <a:gd name="T52" fmla="*/ 68 w 164"/>
                  <a:gd name="T53" fmla="*/ 102 h 121"/>
                  <a:gd name="T54" fmla="*/ 68 w 164"/>
                  <a:gd name="T55" fmla="*/ 121 h 121"/>
                  <a:gd name="T56" fmla="*/ 50 w 164"/>
                  <a:gd name="T57" fmla="*/ 5 h 121"/>
                  <a:gd name="T58" fmla="*/ 68 w 164"/>
                  <a:gd name="T59" fmla="*/ 82 h 121"/>
                  <a:gd name="T60" fmla="*/ 68 w 164"/>
                  <a:gd name="T61" fmla="*/ 93 h 121"/>
                  <a:gd name="T62" fmla="*/ 50 w 164"/>
                  <a:gd name="T63" fmla="*/ 59 h 121"/>
                  <a:gd name="T64" fmla="*/ 68 w 164"/>
                  <a:gd name="T65" fmla="*/ 82 h 121"/>
                  <a:gd name="T66" fmla="*/ 50 w 164"/>
                  <a:gd name="T67" fmla="*/ 107 h 121"/>
                  <a:gd name="T68" fmla="*/ 50 w 164"/>
                  <a:gd name="T69" fmla="*/ 39 h 121"/>
                  <a:gd name="T70" fmla="*/ 48 w 164"/>
                  <a:gd name="T71" fmla="*/ 116 h 121"/>
                  <a:gd name="T72" fmla="*/ 48 w 164"/>
                  <a:gd name="T73" fmla="*/ 116 h 121"/>
                  <a:gd name="T74" fmla="*/ 50 w 164"/>
                  <a:gd name="T75" fmla="*/ 0 h 121"/>
                  <a:gd name="T76" fmla="*/ 48 w 164"/>
                  <a:gd name="T77" fmla="*/ 41 h 121"/>
                  <a:gd name="T78" fmla="*/ 48 w 164"/>
                  <a:gd name="T79" fmla="*/ 27 h 121"/>
                  <a:gd name="T80" fmla="*/ 50 w 164"/>
                  <a:gd name="T81" fmla="*/ 59 h 121"/>
                  <a:gd name="T82" fmla="*/ 50 w 164"/>
                  <a:gd name="T83" fmla="*/ 61 h 121"/>
                  <a:gd name="T84" fmla="*/ 49 w 164"/>
                  <a:gd name="T85" fmla="*/ 58 h 121"/>
                  <a:gd name="T86" fmla="*/ 50 w 164"/>
                  <a:gd name="T87" fmla="*/ 107 h 121"/>
                  <a:gd name="T88" fmla="*/ 5 w 164"/>
                  <a:gd name="T89" fmla="*/ 116 h 121"/>
                  <a:gd name="T90" fmla="*/ 0 w 164"/>
                  <a:gd name="T91" fmla="*/ 118 h 121"/>
                  <a:gd name="T92" fmla="*/ 48 w 164"/>
                  <a:gd name="T93" fmla="*/ 5 h 121"/>
                  <a:gd name="T94" fmla="*/ 38 w 164"/>
                  <a:gd name="T95" fmla="*/ 15 h 121"/>
                  <a:gd name="T96" fmla="*/ 23 w 164"/>
                  <a:gd name="T97" fmla="*/ 30 h 121"/>
                  <a:gd name="T98" fmla="*/ 38 w 164"/>
                  <a:gd name="T99" fmla="*/ 45 h 121"/>
                  <a:gd name="T100" fmla="*/ 38 w 164"/>
                  <a:gd name="T101" fmla="*/ 40 h 121"/>
                  <a:gd name="T102" fmla="*/ 27 w 164"/>
                  <a:gd name="T103" fmla="*/ 30 h 121"/>
                  <a:gd name="T104" fmla="*/ 38 w 164"/>
                  <a:gd name="T105" fmla="*/ 20 h 121"/>
                  <a:gd name="T106" fmla="*/ 48 w 164"/>
                  <a:gd name="T107" fmla="*/ 58 h 121"/>
                  <a:gd name="T108" fmla="*/ 16 w 164"/>
                  <a:gd name="T109" fmla="*/ 107 h 121"/>
                  <a:gd name="T110" fmla="*/ 48 w 164"/>
                  <a:gd name="T111" fmla="*/ 6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4" h="121">
                    <a:moveTo>
                      <a:pt x="103" y="116"/>
                    </a:moveTo>
                    <a:cubicBezTo>
                      <a:pt x="160" y="116"/>
                      <a:pt x="160" y="116"/>
                      <a:pt x="160" y="116"/>
                    </a:cubicBezTo>
                    <a:cubicBezTo>
                      <a:pt x="160" y="5"/>
                      <a:pt x="160" y="5"/>
                      <a:pt x="160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3" y="0"/>
                      <a:pt x="164" y="1"/>
                      <a:pt x="164" y="2"/>
                    </a:cubicBezTo>
                    <a:cubicBezTo>
                      <a:pt x="164" y="118"/>
                      <a:pt x="164" y="118"/>
                      <a:pt x="164" y="118"/>
                    </a:cubicBezTo>
                    <a:cubicBezTo>
                      <a:pt x="164" y="120"/>
                      <a:pt x="163" y="121"/>
                      <a:pt x="162" y="121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103" y="116"/>
                      <a:pt x="103" y="116"/>
                      <a:pt x="103" y="116"/>
                    </a:cubicBezTo>
                    <a:close/>
                    <a:moveTo>
                      <a:pt x="103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8" y="107"/>
                      <a:pt x="148" y="107"/>
                      <a:pt x="149" y="107"/>
                    </a:cubicBezTo>
                    <a:cubicBezTo>
                      <a:pt x="150" y="106"/>
                      <a:pt x="150" y="104"/>
                      <a:pt x="149" y="103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4" y="40"/>
                      <a:pt x="104" y="41"/>
                      <a:pt x="103" y="41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43" y="102"/>
                      <a:pt x="143" y="102"/>
                      <a:pt x="143" y="102"/>
                    </a:cubicBezTo>
                    <a:cubicBezTo>
                      <a:pt x="103" y="102"/>
                      <a:pt x="103" y="102"/>
                      <a:pt x="103" y="102"/>
                    </a:cubicBezTo>
                    <a:lnTo>
                      <a:pt x="103" y="107"/>
                    </a:lnTo>
                    <a:close/>
                    <a:moveTo>
                      <a:pt x="82" y="116"/>
                    </a:moveTo>
                    <a:cubicBezTo>
                      <a:pt x="103" y="116"/>
                      <a:pt x="103" y="116"/>
                      <a:pt x="103" y="116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82" y="116"/>
                      <a:pt x="82" y="116"/>
                      <a:pt x="82" y="116"/>
                    </a:cubicBezTo>
                    <a:close/>
                    <a:moveTo>
                      <a:pt x="103" y="5"/>
                    </a:moveTo>
                    <a:cubicBezTo>
                      <a:pt x="82" y="5"/>
                      <a:pt x="82" y="5"/>
                      <a:pt x="82" y="5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39"/>
                    </a:move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42"/>
                      <a:pt x="103" y="42"/>
                      <a:pt x="103" y="41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82" y="71"/>
                      <a:pt x="82" y="71"/>
                      <a:pt x="82" y="71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100" y="38"/>
                      <a:pt x="101" y="38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lose/>
                    <a:moveTo>
                      <a:pt x="103" y="102"/>
                    </a:moveTo>
                    <a:cubicBezTo>
                      <a:pt x="103" y="107"/>
                      <a:pt x="103" y="107"/>
                      <a:pt x="103" y="107"/>
                    </a:cubicBezTo>
                    <a:cubicBezTo>
                      <a:pt x="85" y="107"/>
                      <a:pt x="85" y="107"/>
                      <a:pt x="85" y="107"/>
                    </a:cubicBezTo>
                    <a:cubicBezTo>
                      <a:pt x="84" y="107"/>
                      <a:pt x="84" y="107"/>
                      <a:pt x="83" y="106"/>
                    </a:cubicBezTo>
                    <a:cubicBezTo>
                      <a:pt x="82" y="105"/>
                      <a:pt x="82" y="105"/>
                      <a:pt x="82" y="105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5" y="100"/>
                      <a:pt x="85" y="100"/>
                      <a:pt x="85" y="100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86" y="102"/>
                      <a:pt x="86" y="102"/>
                      <a:pt x="86" y="102"/>
                    </a:cubicBezTo>
                    <a:lnTo>
                      <a:pt x="103" y="102"/>
                    </a:lnTo>
                    <a:close/>
                    <a:moveTo>
                      <a:pt x="74" y="116"/>
                    </a:moveTo>
                    <a:cubicBezTo>
                      <a:pt x="82" y="116"/>
                      <a:pt x="82" y="116"/>
                      <a:pt x="82" y="116"/>
                    </a:cubicBezTo>
                    <a:cubicBezTo>
                      <a:pt x="82" y="121"/>
                      <a:pt x="82" y="121"/>
                      <a:pt x="82" y="121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74" y="116"/>
                      <a:pt x="74" y="116"/>
                      <a:pt x="74" y="116"/>
                    </a:cubicBezTo>
                    <a:close/>
                    <a:moveTo>
                      <a:pt x="82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5"/>
                      <a:pt x="82" y="5"/>
                      <a:pt x="82" y="5"/>
                    </a:cubicBezTo>
                    <a:close/>
                    <a:moveTo>
                      <a:pt x="82" y="63"/>
                    </a:moveTo>
                    <a:cubicBezTo>
                      <a:pt x="82" y="71"/>
                      <a:pt x="82" y="71"/>
                      <a:pt x="82" y="71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82" y="63"/>
                      <a:pt x="82" y="63"/>
                      <a:pt x="82" y="63"/>
                    </a:cubicBezTo>
                    <a:close/>
                    <a:moveTo>
                      <a:pt x="82" y="96"/>
                    </a:moveTo>
                    <a:cubicBezTo>
                      <a:pt x="82" y="105"/>
                      <a:pt x="82" y="105"/>
                      <a:pt x="82" y="105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105"/>
                      <a:pt x="82" y="106"/>
                      <a:pt x="81" y="107"/>
                    </a:cubicBezTo>
                    <a:cubicBezTo>
                      <a:pt x="80" y="107"/>
                      <a:pt x="80" y="107"/>
                      <a:pt x="79" y="107"/>
                    </a:cubicBezTo>
                    <a:cubicBezTo>
                      <a:pt x="79" y="107"/>
                      <a:pt x="79" y="107"/>
                      <a:pt x="79" y="107"/>
                    </a:cubicBezTo>
                    <a:cubicBezTo>
                      <a:pt x="74" y="107"/>
                      <a:pt x="74" y="107"/>
                      <a:pt x="74" y="107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74" y="85"/>
                      <a:pt x="74" y="85"/>
                      <a:pt x="74" y="85"/>
                    </a:cubicBezTo>
                    <a:lnTo>
                      <a:pt x="82" y="96"/>
                    </a:lnTo>
                    <a:close/>
                    <a:moveTo>
                      <a:pt x="68" y="116"/>
                    </a:moveTo>
                    <a:cubicBezTo>
                      <a:pt x="74" y="116"/>
                      <a:pt x="74" y="116"/>
                      <a:pt x="74" y="116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16"/>
                      <a:pt x="68" y="116"/>
                      <a:pt x="68" y="116"/>
                    </a:cubicBezTo>
                    <a:close/>
                    <a:moveTo>
                      <a:pt x="74" y="5"/>
                    </a:moveTo>
                    <a:cubicBezTo>
                      <a:pt x="68" y="5"/>
                      <a:pt x="68" y="5"/>
                      <a:pt x="68" y="5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74"/>
                    </a:moveTo>
                    <a:cubicBezTo>
                      <a:pt x="74" y="83"/>
                      <a:pt x="74" y="83"/>
                      <a:pt x="74" y="83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74" y="101"/>
                      <a:pt x="74" y="101"/>
                      <a:pt x="74" y="101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74" y="74"/>
                      <a:pt x="74" y="74"/>
                      <a:pt x="74" y="74"/>
                    </a:cubicBezTo>
                    <a:close/>
                    <a:moveTo>
                      <a:pt x="74" y="102"/>
                    </a:moveTo>
                    <a:cubicBezTo>
                      <a:pt x="74" y="107"/>
                      <a:pt x="74" y="107"/>
                      <a:pt x="74" y="107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02"/>
                      <a:pt x="68" y="102"/>
                      <a:pt x="68" y="102"/>
                    </a:cubicBezTo>
                    <a:lnTo>
                      <a:pt x="74" y="102"/>
                    </a:lnTo>
                    <a:close/>
                    <a:moveTo>
                      <a:pt x="50" y="116"/>
                    </a:moveTo>
                    <a:cubicBezTo>
                      <a:pt x="68" y="116"/>
                      <a:pt x="68" y="116"/>
                      <a:pt x="68" y="116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50" y="116"/>
                      <a:pt x="50" y="116"/>
                      <a:pt x="50" y="116"/>
                    </a:cubicBezTo>
                    <a:close/>
                    <a:moveTo>
                      <a:pt x="68" y="5"/>
                    </a:move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5"/>
                      <a:pt x="68" y="5"/>
                      <a:pt x="68" y="5"/>
                    </a:cubicBezTo>
                    <a:close/>
                    <a:moveTo>
                      <a:pt x="68" y="82"/>
                    </a:move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0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68" y="83"/>
                      <a:pt x="68" y="82"/>
                    </a:cubicBezTo>
                    <a:cubicBezTo>
                      <a:pt x="68" y="82"/>
                      <a:pt x="68" y="82"/>
                      <a:pt x="68" y="82"/>
                    </a:cubicBezTo>
                    <a:close/>
                    <a:moveTo>
                      <a:pt x="68" y="102"/>
                    </a:moveTo>
                    <a:cubicBezTo>
                      <a:pt x="68" y="107"/>
                      <a:pt x="68" y="107"/>
                      <a:pt x="68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2"/>
                      <a:pt x="50" y="102"/>
                      <a:pt x="50" y="102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68" y="102"/>
                      <a:pt x="68" y="102"/>
                      <a:pt x="68" y="102"/>
                    </a:cubicBezTo>
                    <a:close/>
                    <a:moveTo>
                      <a:pt x="50" y="39"/>
                    </a:moveTo>
                    <a:cubicBezTo>
                      <a:pt x="50" y="21"/>
                      <a:pt x="50" y="21"/>
                      <a:pt x="50" y="21"/>
                    </a:cubicBezTo>
                    <a:cubicBezTo>
                      <a:pt x="52" y="24"/>
                      <a:pt x="53" y="27"/>
                      <a:pt x="53" y="30"/>
                    </a:cubicBezTo>
                    <a:cubicBezTo>
                      <a:pt x="53" y="33"/>
                      <a:pt x="52" y="37"/>
                      <a:pt x="50" y="39"/>
                    </a:cubicBezTo>
                    <a:close/>
                    <a:moveTo>
                      <a:pt x="48" y="116"/>
                    </a:move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48" y="116"/>
                      <a:pt x="48" y="116"/>
                      <a:pt x="48" y="116"/>
                    </a:cubicBezTo>
                    <a:close/>
                    <a:moveTo>
                      <a:pt x="50" y="5"/>
                    </a:moveTo>
                    <a:cubicBezTo>
                      <a:pt x="48" y="5"/>
                      <a:pt x="48" y="5"/>
                      <a:pt x="48" y="5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5"/>
                      <a:pt x="50" y="5"/>
                      <a:pt x="50" y="5"/>
                    </a:cubicBezTo>
                    <a:close/>
                    <a:moveTo>
                      <a:pt x="50" y="21"/>
                    </a:move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40"/>
                      <a:pt x="49" y="40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8" y="31"/>
                      <a:pt x="48" y="30"/>
                    </a:cubicBezTo>
                    <a:cubicBezTo>
                      <a:pt x="48" y="29"/>
                      <a:pt x="48" y="28"/>
                      <a:pt x="48" y="27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9" y="20"/>
                      <a:pt x="49" y="20"/>
                      <a:pt x="50" y="21"/>
                    </a:cubicBezTo>
                    <a:close/>
                    <a:moveTo>
                      <a:pt x="50" y="59"/>
                    </a:move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49" y="59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0" y="62"/>
                      <a:pt x="50" y="61"/>
                      <a:pt x="50" y="61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9" y="58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0" y="59"/>
                      <a:pt x="50" y="59"/>
                      <a:pt x="50" y="59"/>
                    </a:cubicBezTo>
                    <a:close/>
                    <a:moveTo>
                      <a:pt x="50" y="102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8" y="102"/>
                      <a:pt x="48" y="102"/>
                      <a:pt x="48" y="102"/>
                    </a:cubicBezTo>
                    <a:lnTo>
                      <a:pt x="50" y="102"/>
                    </a:lnTo>
                    <a:close/>
                    <a:moveTo>
                      <a:pt x="5" y="116"/>
                    </a:moveTo>
                    <a:cubicBezTo>
                      <a:pt x="48" y="116"/>
                      <a:pt x="48" y="116"/>
                      <a:pt x="48" y="116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1" y="121"/>
                      <a:pt x="0" y="120"/>
                      <a:pt x="0" y="1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6"/>
                      <a:pt x="5" y="116"/>
                      <a:pt x="5" y="116"/>
                    </a:cubicBezTo>
                    <a:close/>
                    <a:moveTo>
                      <a:pt x="48" y="19"/>
                    </a:moveTo>
                    <a:cubicBezTo>
                      <a:pt x="45" y="16"/>
                      <a:pt x="41" y="15"/>
                      <a:pt x="38" y="15"/>
                    </a:cubicBezTo>
                    <a:cubicBezTo>
                      <a:pt x="34" y="15"/>
                      <a:pt x="30" y="17"/>
                      <a:pt x="27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4" y="22"/>
                      <a:pt x="23" y="26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4"/>
                      <a:pt x="24" y="38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30" y="43"/>
                      <a:pt x="34" y="45"/>
                      <a:pt x="38" y="45"/>
                    </a:cubicBezTo>
                    <a:cubicBezTo>
                      <a:pt x="41" y="45"/>
                      <a:pt x="45" y="44"/>
                      <a:pt x="48" y="41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7" y="34"/>
                      <a:pt x="46" y="36"/>
                      <a:pt x="45" y="37"/>
                    </a:cubicBezTo>
                    <a:cubicBezTo>
                      <a:pt x="43" y="39"/>
                      <a:pt x="41" y="40"/>
                      <a:pt x="38" y="40"/>
                    </a:cubicBezTo>
                    <a:cubicBezTo>
                      <a:pt x="35" y="40"/>
                      <a:pt x="32" y="39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29" y="35"/>
                      <a:pt x="27" y="33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27"/>
                      <a:pt x="29" y="25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2" y="21"/>
                      <a:pt x="35" y="20"/>
                      <a:pt x="38" y="20"/>
                    </a:cubicBezTo>
                    <a:cubicBezTo>
                      <a:pt x="41" y="20"/>
                      <a:pt x="43" y="21"/>
                      <a:pt x="45" y="23"/>
                    </a:cubicBezTo>
                    <a:cubicBezTo>
                      <a:pt x="46" y="24"/>
                      <a:pt x="47" y="26"/>
                      <a:pt x="48" y="27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48" y="58"/>
                    </a:moveTo>
                    <a:cubicBezTo>
                      <a:pt x="47" y="58"/>
                      <a:pt x="46" y="58"/>
                      <a:pt x="46" y="59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3" y="103"/>
                      <a:pt x="13" y="104"/>
                      <a:pt x="13" y="105"/>
                    </a:cubicBezTo>
                    <a:cubicBezTo>
                      <a:pt x="13" y="106"/>
                      <a:pt x="14" y="107"/>
                      <a:pt x="16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8" y="102"/>
                      <a:pt x="48" y="102"/>
                      <a:pt x="48" y="102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48" y="64"/>
                      <a:pt x="48" y="64"/>
                      <a:pt x="48" y="64"/>
                    </a:cubicBezTo>
                    <a:lnTo>
                      <a:pt x="48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3" name="Freeform 224"/>
              <p:cNvSpPr>
                <a:spLocks noEditPoints="1"/>
              </p:cNvSpPr>
              <p:nvPr/>
            </p:nvSpPr>
            <p:spPr bwMode="auto">
              <a:xfrm>
                <a:off x="9666288" y="687388"/>
                <a:ext cx="360363" cy="361950"/>
              </a:xfrm>
              <a:custGeom>
                <a:avLst/>
                <a:gdLst>
                  <a:gd name="T0" fmla="*/ 145 w 160"/>
                  <a:gd name="T1" fmla="*/ 55 h 160"/>
                  <a:gd name="T2" fmla="*/ 104 w 160"/>
                  <a:gd name="T3" fmla="*/ 11 h 160"/>
                  <a:gd name="T4" fmla="*/ 136 w 160"/>
                  <a:gd name="T5" fmla="*/ 110 h 160"/>
                  <a:gd name="T6" fmla="*/ 99 w 160"/>
                  <a:gd name="T7" fmla="*/ 153 h 160"/>
                  <a:gd name="T8" fmla="*/ 123 w 160"/>
                  <a:gd name="T9" fmla="*/ 96 h 160"/>
                  <a:gd name="T10" fmla="*/ 99 w 160"/>
                  <a:gd name="T11" fmla="*/ 33 h 160"/>
                  <a:gd name="T12" fmla="*/ 103 w 160"/>
                  <a:gd name="T13" fmla="*/ 132 h 160"/>
                  <a:gd name="T14" fmla="*/ 109 w 160"/>
                  <a:gd name="T15" fmla="*/ 102 h 160"/>
                  <a:gd name="T16" fmla="*/ 104 w 160"/>
                  <a:gd name="T17" fmla="*/ 104 h 160"/>
                  <a:gd name="T18" fmla="*/ 112 w 160"/>
                  <a:gd name="T19" fmla="*/ 89 h 160"/>
                  <a:gd name="T20" fmla="*/ 118 w 160"/>
                  <a:gd name="T21" fmla="*/ 56 h 160"/>
                  <a:gd name="T22" fmla="*/ 121 w 160"/>
                  <a:gd name="T23" fmla="*/ 36 h 160"/>
                  <a:gd name="T24" fmla="*/ 99 w 160"/>
                  <a:gd name="T25" fmla="*/ 47 h 160"/>
                  <a:gd name="T26" fmla="*/ 114 w 160"/>
                  <a:gd name="T27" fmla="*/ 53 h 160"/>
                  <a:gd name="T28" fmla="*/ 107 w 160"/>
                  <a:gd name="T29" fmla="*/ 88 h 160"/>
                  <a:gd name="T30" fmla="*/ 99 w 160"/>
                  <a:gd name="T31" fmla="*/ 92 h 160"/>
                  <a:gd name="T32" fmla="*/ 80 w 160"/>
                  <a:gd name="T33" fmla="*/ 158 h 160"/>
                  <a:gd name="T34" fmla="*/ 99 w 160"/>
                  <a:gd name="T35" fmla="*/ 12 h 160"/>
                  <a:gd name="T36" fmla="*/ 80 w 160"/>
                  <a:gd name="T37" fmla="*/ 32 h 160"/>
                  <a:gd name="T38" fmla="*/ 85 w 160"/>
                  <a:gd name="T39" fmla="*/ 64 h 160"/>
                  <a:gd name="T40" fmla="*/ 87 w 160"/>
                  <a:gd name="T41" fmla="*/ 44 h 160"/>
                  <a:gd name="T42" fmla="*/ 99 w 160"/>
                  <a:gd name="T43" fmla="*/ 47 h 160"/>
                  <a:gd name="T44" fmla="*/ 96 w 160"/>
                  <a:gd name="T45" fmla="*/ 71 h 160"/>
                  <a:gd name="T46" fmla="*/ 98 w 160"/>
                  <a:gd name="T47" fmla="*/ 87 h 160"/>
                  <a:gd name="T48" fmla="*/ 95 w 160"/>
                  <a:gd name="T49" fmla="*/ 92 h 160"/>
                  <a:gd name="T50" fmla="*/ 92 w 160"/>
                  <a:gd name="T51" fmla="*/ 87 h 160"/>
                  <a:gd name="T52" fmla="*/ 99 w 160"/>
                  <a:gd name="T53" fmla="*/ 99 h 160"/>
                  <a:gd name="T54" fmla="*/ 99 w 160"/>
                  <a:gd name="T55" fmla="*/ 115 h 160"/>
                  <a:gd name="T56" fmla="*/ 80 w 160"/>
                  <a:gd name="T57" fmla="*/ 119 h 160"/>
                  <a:gd name="T58" fmla="*/ 99 w 160"/>
                  <a:gd name="T59" fmla="*/ 115 h 160"/>
                  <a:gd name="T60" fmla="*/ 80 w 160"/>
                  <a:gd name="T61" fmla="*/ 135 h 160"/>
                  <a:gd name="T62" fmla="*/ 72 w 160"/>
                  <a:gd name="T63" fmla="*/ 150 h 160"/>
                  <a:gd name="T64" fmla="*/ 66 w 160"/>
                  <a:gd name="T65" fmla="*/ 146 h 160"/>
                  <a:gd name="T66" fmla="*/ 80 w 160"/>
                  <a:gd name="T67" fmla="*/ 21 h 160"/>
                  <a:gd name="T68" fmla="*/ 80 w 160"/>
                  <a:gd name="T69" fmla="*/ 32 h 160"/>
                  <a:gd name="T70" fmla="*/ 73 w 160"/>
                  <a:gd name="T71" fmla="*/ 65 h 160"/>
                  <a:gd name="T72" fmla="*/ 66 w 160"/>
                  <a:gd name="T73" fmla="*/ 80 h 160"/>
                  <a:gd name="T74" fmla="*/ 68 w 160"/>
                  <a:gd name="T75" fmla="*/ 65 h 160"/>
                  <a:gd name="T76" fmla="*/ 80 w 160"/>
                  <a:gd name="T77" fmla="*/ 94 h 160"/>
                  <a:gd name="T78" fmla="*/ 66 w 160"/>
                  <a:gd name="T79" fmla="*/ 102 h 160"/>
                  <a:gd name="T80" fmla="*/ 79 w 160"/>
                  <a:gd name="T81" fmla="*/ 88 h 160"/>
                  <a:gd name="T82" fmla="*/ 80 w 160"/>
                  <a:gd name="T83" fmla="*/ 115 h 160"/>
                  <a:gd name="T84" fmla="*/ 80 w 160"/>
                  <a:gd name="T85" fmla="*/ 140 h 160"/>
                  <a:gd name="T86" fmla="*/ 67 w 160"/>
                  <a:gd name="T87" fmla="*/ 117 h 160"/>
                  <a:gd name="T88" fmla="*/ 20 w 160"/>
                  <a:gd name="T89" fmla="*/ 147 h 160"/>
                  <a:gd name="T90" fmla="*/ 66 w 160"/>
                  <a:gd name="T91" fmla="*/ 146 h 160"/>
                  <a:gd name="T92" fmla="*/ 22 w 160"/>
                  <a:gd name="T93" fmla="*/ 152 h 160"/>
                  <a:gd name="T94" fmla="*/ 8 w 160"/>
                  <a:gd name="T95" fmla="*/ 141 h 160"/>
                  <a:gd name="T96" fmla="*/ 2 w 160"/>
                  <a:gd name="T97" fmla="*/ 61 h 160"/>
                  <a:gd name="T98" fmla="*/ 66 w 160"/>
                  <a:gd name="T99" fmla="*/ 25 h 160"/>
                  <a:gd name="T100" fmla="*/ 10 w 160"/>
                  <a:gd name="T101" fmla="*/ 88 h 160"/>
                  <a:gd name="T102" fmla="*/ 39 w 160"/>
                  <a:gd name="T103" fmla="*/ 113 h 160"/>
                  <a:gd name="T104" fmla="*/ 57 w 160"/>
                  <a:gd name="T105" fmla="*/ 39 h 160"/>
                  <a:gd name="T106" fmla="*/ 28 w 160"/>
                  <a:gd name="T107" fmla="*/ 91 h 160"/>
                  <a:gd name="T108" fmla="*/ 45 w 160"/>
                  <a:gd name="T109" fmla="*/ 65 h 160"/>
                  <a:gd name="T110" fmla="*/ 56 w 160"/>
                  <a:gd name="T111" fmla="*/ 91 h 160"/>
                  <a:gd name="T112" fmla="*/ 61 w 160"/>
                  <a:gd name="T113" fmla="*/ 85 h 160"/>
                  <a:gd name="T114" fmla="*/ 44 w 160"/>
                  <a:gd name="T115" fmla="*/ 55 h 160"/>
                  <a:gd name="T116" fmla="*/ 41 w 160"/>
                  <a:gd name="T117" fmla="*/ 92 h 160"/>
                  <a:gd name="T118" fmla="*/ 53 w 160"/>
                  <a:gd name="T119" fmla="*/ 44 h 160"/>
                  <a:gd name="T120" fmla="*/ 66 w 160"/>
                  <a:gd name="T121" fmla="*/ 115 h 160"/>
                  <a:gd name="T122" fmla="*/ 66 w 160"/>
                  <a:gd name="T123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0" h="160">
                    <a:moveTo>
                      <a:pt x="99" y="153"/>
                    </a:moveTo>
                    <a:cubicBezTo>
                      <a:pt x="101" y="153"/>
                      <a:pt x="103" y="152"/>
                      <a:pt x="106" y="151"/>
                    </a:cubicBezTo>
                    <a:cubicBezTo>
                      <a:pt x="114" y="147"/>
                      <a:pt x="119" y="141"/>
                      <a:pt x="123" y="134"/>
                    </a:cubicBezTo>
                    <a:cubicBezTo>
                      <a:pt x="127" y="126"/>
                      <a:pt x="129" y="118"/>
                      <a:pt x="131" y="109"/>
                    </a:cubicBezTo>
                    <a:cubicBezTo>
                      <a:pt x="136" y="91"/>
                      <a:pt x="141" y="73"/>
                      <a:pt x="145" y="55"/>
                    </a:cubicBezTo>
                    <a:cubicBezTo>
                      <a:pt x="148" y="38"/>
                      <a:pt x="152" y="22"/>
                      <a:pt x="155" y="5"/>
                    </a:cubicBezTo>
                    <a:cubicBezTo>
                      <a:pt x="138" y="8"/>
                      <a:pt x="122" y="12"/>
                      <a:pt x="105" y="15"/>
                    </a:cubicBezTo>
                    <a:cubicBezTo>
                      <a:pt x="103" y="16"/>
                      <a:pt x="101" y="16"/>
                      <a:pt x="99" y="17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01" y="12"/>
                      <a:pt x="102" y="11"/>
                      <a:pt x="104" y="11"/>
                    </a:cubicBezTo>
                    <a:cubicBezTo>
                      <a:pt x="122" y="7"/>
                      <a:pt x="140" y="3"/>
                      <a:pt x="15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0" y="0"/>
                      <a:pt x="160" y="1"/>
                      <a:pt x="160" y="3"/>
                    </a:cubicBezTo>
                    <a:cubicBezTo>
                      <a:pt x="157" y="20"/>
                      <a:pt x="153" y="38"/>
                      <a:pt x="149" y="56"/>
                    </a:cubicBezTo>
                    <a:cubicBezTo>
                      <a:pt x="145" y="74"/>
                      <a:pt x="141" y="92"/>
                      <a:pt x="136" y="110"/>
                    </a:cubicBezTo>
                    <a:cubicBezTo>
                      <a:pt x="134" y="119"/>
                      <a:pt x="131" y="128"/>
                      <a:pt x="127" y="136"/>
                    </a:cubicBezTo>
                    <a:cubicBezTo>
                      <a:pt x="123" y="144"/>
                      <a:pt x="117" y="151"/>
                      <a:pt x="108" y="155"/>
                    </a:cubicBezTo>
                    <a:cubicBezTo>
                      <a:pt x="105" y="156"/>
                      <a:pt x="102" y="157"/>
                      <a:pt x="99" y="158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9" y="153"/>
                      <a:pt x="99" y="153"/>
                      <a:pt x="99" y="153"/>
                    </a:cubicBezTo>
                    <a:close/>
                    <a:moveTo>
                      <a:pt x="99" y="140"/>
                    </a:moveTo>
                    <a:cubicBezTo>
                      <a:pt x="101" y="139"/>
                      <a:pt x="104" y="138"/>
                      <a:pt x="106" y="136"/>
                    </a:cubicBezTo>
                    <a:cubicBezTo>
                      <a:pt x="115" y="129"/>
                      <a:pt x="118" y="118"/>
                      <a:pt x="120" y="108"/>
                    </a:cubicBezTo>
                    <a:cubicBezTo>
                      <a:pt x="121" y="106"/>
                      <a:pt x="121" y="105"/>
                      <a:pt x="121" y="103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30" y="72"/>
                      <a:pt x="136" y="47"/>
                      <a:pt x="140" y="23"/>
                    </a:cubicBezTo>
                    <a:cubicBezTo>
                      <a:pt x="140" y="22"/>
                      <a:pt x="140" y="22"/>
                      <a:pt x="140" y="22"/>
                    </a:cubicBezTo>
                    <a:cubicBezTo>
                      <a:pt x="140" y="21"/>
                      <a:pt x="139" y="20"/>
                      <a:pt x="137" y="20"/>
                    </a:cubicBezTo>
                    <a:cubicBezTo>
                      <a:pt x="124" y="22"/>
                      <a:pt x="112" y="25"/>
                      <a:pt x="99" y="28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11" y="30"/>
                      <a:pt x="123" y="27"/>
                      <a:pt x="135" y="25"/>
                    </a:cubicBezTo>
                    <a:cubicBezTo>
                      <a:pt x="131" y="49"/>
                      <a:pt x="125" y="72"/>
                      <a:pt x="119" y="95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4"/>
                      <a:pt x="116" y="105"/>
                      <a:pt x="116" y="107"/>
                    </a:cubicBezTo>
                    <a:cubicBezTo>
                      <a:pt x="113" y="116"/>
                      <a:pt x="111" y="126"/>
                      <a:pt x="103" y="132"/>
                    </a:cubicBezTo>
                    <a:cubicBezTo>
                      <a:pt x="102" y="133"/>
                      <a:pt x="100" y="134"/>
                      <a:pt x="99" y="135"/>
                    </a:cubicBezTo>
                    <a:cubicBezTo>
                      <a:pt x="99" y="140"/>
                      <a:pt x="99" y="140"/>
                      <a:pt x="99" y="140"/>
                    </a:cubicBezTo>
                    <a:close/>
                    <a:moveTo>
                      <a:pt x="99" y="120"/>
                    </a:moveTo>
                    <a:cubicBezTo>
                      <a:pt x="102" y="120"/>
                      <a:pt x="104" y="120"/>
                      <a:pt x="105" y="116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10" y="101"/>
                      <a:pt x="109" y="100"/>
                      <a:pt x="108" y="99"/>
                    </a:cubicBezTo>
                    <a:cubicBezTo>
                      <a:pt x="108" y="99"/>
                      <a:pt x="107" y="99"/>
                      <a:pt x="107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101" y="115"/>
                      <a:pt x="100" y="115"/>
                      <a:pt x="99" y="115"/>
                    </a:cubicBezTo>
                    <a:cubicBezTo>
                      <a:pt x="99" y="120"/>
                      <a:pt x="99" y="120"/>
                      <a:pt x="99" y="120"/>
                    </a:cubicBezTo>
                    <a:close/>
                    <a:moveTo>
                      <a:pt x="99" y="92"/>
                    </a:moveTo>
                    <a:cubicBezTo>
                      <a:pt x="104" y="92"/>
                      <a:pt x="111" y="92"/>
                      <a:pt x="112" y="89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7" y="72"/>
                      <a:pt x="116" y="71"/>
                      <a:pt x="115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22" y="52"/>
                      <a:pt x="123" y="47"/>
                      <a:pt x="123" y="42"/>
                    </a:cubicBezTo>
                    <a:cubicBezTo>
                      <a:pt x="124" y="41"/>
                      <a:pt x="124" y="40"/>
                      <a:pt x="124" y="39"/>
                    </a:cubicBezTo>
                    <a:cubicBezTo>
                      <a:pt x="124" y="38"/>
                      <a:pt x="123" y="36"/>
                      <a:pt x="122" y="36"/>
                    </a:cubicBezTo>
                    <a:cubicBezTo>
                      <a:pt x="122" y="36"/>
                      <a:pt x="121" y="36"/>
                      <a:pt x="121" y="36"/>
                    </a:cubicBezTo>
                    <a:cubicBezTo>
                      <a:pt x="120" y="36"/>
                      <a:pt x="119" y="36"/>
                      <a:pt x="118" y="37"/>
                    </a:cubicBezTo>
                    <a:cubicBezTo>
                      <a:pt x="113" y="37"/>
                      <a:pt x="108" y="38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0" y="43"/>
                      <a:pt x="114" y="42"/>
                      <a:pt x="119" y="41"/>
                    </a:cubicBezTo>
                    <a:cubicBezTo>
                      <a:pt x="118" y="46"/>
                      <a:pt x="117" y="50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7" y="88"/>
                      <a:pt x="102" y="87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99" y="88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lnTo>
                      <a:pt x="99" y="92"/>
                    </a:lnTo>
                    <a:close/>
                    <a:moveTo>
                      <a:pt x="80" y="153"/>
                    </a:moveTo>
                    <a:cubicBezTo>
                      <a:pt x="86" y="155"/>
                      <a:pt x="92" y="155"/>
                      <a:pt x="98" y="153"/>
                    </a:cubicBezTo>
                    <a:cubicBezTo>
                      <a:pt x="98" y="153"/>
                      <a:pt x="98" y="153"/>
                      <a:pt x="99" y="153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2" y="160"/>
                      <a:pt x="86" y="159"/>
                      <a:pt x="80" y="158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99" y="17"/>
                    </a:moveTo>
                    <a:cubicBezTo>
                      <a:pt x="93" y="18"/>
                      <a:pt x="86" y="20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6" y="15"/>
                      <a:pt x="93" y="13"/>
                      <a:pt x="99" y="12"/>
                    </a:cubicBezTo>
                    <a:cubicBezTo>
                      <a:pt x="99" y="17"/>
                      <a:pt x="99" y="17"/>
                      <a:pt x="99" y="17"/>
                    </a:cubicBezTo>
                    <a:close/>
                    <a:moveTo>
                      <a:pt x="99" y="28"/>
                    </a:moveTo>
                    <a:cubicBezTo>
                      <a:pt x="99" y="33"/>
                      <a:pt x="99" y="33"/>
                      <a:pt x="99" y="33"/>
                    </a:cubicBezTo>
                    <a:cubicBezTo>
                      <a:pt x="93" y="34"/>
                      <a:pt x="86" y="36"/>
                      <a:pt x="80" y="37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6" y="31"/>
                      <a:pt x="93" y="29"/>
                      <a:pt x="99" y="28"/>
                    </a:cubicBezTo>
                    <a:close/>
                    <a:moveTo>
                      <a:pt x="99" y="47"/>
                    </a:moveTo>
                    <a:cubicBezTo>
                      <a:pt x="99" y="54"/>
                      <a:pt x="99" y="54"/>
                      <a:pt x="99" y="5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88" y="65"/>
                      <a:pt x="86" y="65"/>
                      <a:pt x="85" y="64"/>
                    </a:cubicBezTo>
                    <a:cubicBezTo>
                      <a:pt x="85" y="63"/>
                      <a:pt x="85" y="63"/>
                      <a:pt x="85" y="62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9" y="44"/>
                      <a:pt x="90" y="45"/>
                      <a:pt x="90" y="4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9" y="47"/>
                      <a:pt x="99" y="47"/>
                      <a:pt x="99" y="47"/>
                    </a:cubicBezTo>
                    <a:close/>
                    <a:moveTo>
                      <a:pt x="99" y="68"/>
                    </a:moveTo>
                    <a:cubicBezTo>
                      <a:pt x="99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96" y="75"/>
                      <a:pt x="95" y="74"/>
                      <a:pt x="95" y="73"/>
                    </a:cubicBezTo>
                    <a:cubicBezTo>
                      <a:pt x="95" y="72"/>
                      <a:pt x="96" y="72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9" y="68"/>
                      <a:pt x="99" y="68"/>
                      <a:pt x="99" y="68"/>
                    </a:cubicBezTo>
                    <a:close/>
                    <a:moveTo>
                      <a:pt x="99" y="87"/>
                    </a:moveTo>
                    <a:cubicBezTo>
                      <a:pt x="99" y="87"/>
                      <a:pt x="99" y="87"/>
                      <a:pt x="99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94" y="92"/>
                      <a:pt x="93" y="91"/>
                      <a:pt x="92" y="91"/>
                    </a:cubicBezTo>
                    <a:cubicBezTo>
                      <a:pt x="89" y="91"/>
                      <a:pt x="83" y="91"/>
                      <a:pt x="83" y="91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87"/>
                      <a:pt x="80" y="87"/>
                      <a:pt x="80" y="87"/>
                    </a:cubicBezTo>
                    <a:cubicBezTo>
                      <a:pt x="83" y="86"/>
                      <a:pt x="89" y="86"/>
                      <a:pt x="92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6" y="87"/>
                      <a:pt x="97" y="87"/>
                      <a:pt x="98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99" y="99"/>
                    </a:moveTo>
                    <a:cubicBezTo>
                      <a:pt x="99" y="104"/>
                      <a:pt x="99" y="104"/>
                      <a:pt x="99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99" y="115"/>
                    </a:moveTo>
                    <a:cubicBezTo>
                      <a:pt x="99" y="120"/>
                      <a:pt x="99" y="120"/>
                      <a:pt x="99" y="120"/>
                    </a:cubicBezTo>
                    <a:cubicBezTo>
                      <a:pt x="98" y="120"/>
                      <a:pt x="98" y="120"/>
                      <a:pt x="97" y="120"/>
                    </a:cubicBezTo>
                    <a:cubicBezTo>
                      <a:pt x="97" y="120"/>
                      <a:pt x="96" y="120"/>
                      <a:pt x="95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96" y="115"/>
                      <a:pt x="97" y="115"/>
                      <a:pt x="98" y="115"/>
                    </a:cubicBezTo>
                    <a:cubicBezTo>
                      <a:pt x="98" y="115"/>
                      <a:pt x="98" y="115"/>
                      <a:pt x="99" y="115"/>
                    </a:cubicBezTo>
                    <a:close/>
                    <a:moveTo>
                      <a:pt x="99" y="135"/>
                    </a:moveTo>
                    <a:cubicBezTo>
                      <a:pt x="99" y="140"/>
                      <a:pt x="99" y="140"/>
                      <a:pt x="99" y="140"/>
                    </a:cubicBezTo>
                    <a:cubicBezTo>
                      <a:pt x="96" y="141"/>
                      <a:pt x="94" y="142"/>
                      <a:pt x="92" y="142"/>
                    </a:cubicBezTo>
                    <a:cubicBezTo>
                      <a:pt x="88" y="142"/>
                      <a:pt x="84" y="142"/>
                      <a:pt x="80" y="140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81" y="136"/>
                      <a:pt x="81" y="136"/>
                      <a:pt x="81" y="136"/>
                    </a:cubicBezTo>
                    <a:cubicBezTo>
                      <a:pt x="84" y="137"/>
                      <a:pt x="88" y="138"/>
                      <a:pt x="91" y="137"/>
                    </a:cubicBezTo>
                    <a:cubicBezTo>
                      <a:pt x="94" y="137"/>
                      <a:pt x="96" y="136"/>
                      <a:pt x="99" y="135"/>
                    </a:cubicBezTo>
                    <a:close/>
                    <a:moveTo>
                      <a:pt x="66" y="146"/>
                    </a:moveTo>
                    <a:cubicBezTo>
                      <a:pt x="68" y="148"/>
                      <a:pt x="70" y="149"/>
                      <a:pt x="72" y="150"/>
                    </a:cubicBezTo>
                    <a:cubicBezTo>
                      <a:pt x="75" y="151"/>
                      <a:pt x="77" y="152"/>
                      <a:pt x="80" y="153"/>
                    </a:cubicBezTo>
                    <a:cubicBezTo>
                      <a:pt x="80" y="158"/>
                      <a:pt x="80" y="158"/>
                      <a:pt x="80" y="158"/>
                    </a:cubicBezTo>
                    <a:cubicBezTo>
                      <a:pt x="77" y="157"/>
                      <a:pt x="73" y="156"/>
                      <a:pt x="70" y="154"/>
                    </a:cubicBezTo>
                    <a:cubicBezTo>
                      <a:pt x="69" y="153"/>
                      <a:pt x="67" y="153"/>
                      <a:pt x="66" y="152"/>
                    </a:cubicBezTo>
                    <a:cubicBezTo>
                      <a:pt x="66" y="146"/>
                      <a:pt x="66" y="146"/>
                      <a:pt x="66" y="146"/>
                    </a:cubicBezTo>
                    <a:close/>
                    <a:moveTo>
                      <a:pt x="80" y="21"/>
                    </a:moveTo>
                    <a:cubicBezTo>
                      <a:pt x="76" y="22"/>
                      <a:pt x="71" y="23"/>
                      <a:pt x="66" y="2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71" y="18"/>
                      <a:pt x="76" y="17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lose/>
                    <a:moveTo>
                      <a:pt x="80" y="32"/>
                    </a:moveTo>
                    <a:cubicBezTo>
                      <a:pt x="80" y="37"/>
                      <a:pt x="80" y="37"/>
                      <a:pt x="80" y="37"/>
                    </a:cubicBezTo>
                    <a:cubicBezTo>
                      <a:pt x="76" y="39"/>
                      <a:pt x="71" y="40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71" y="35"/>
                      <a:pt x="76" y="34"/>
                      <a:pt x="80" y="32"/>
                    </a:cubicBezTo>
                    <a:close/>
                    <a:moveTo>
                      <a:pt x="80" y="46"/>
                    </a:moveTo>
                    <a:cubicBezTo>
                      <a:pt x="80" y="51"/>
                      <a:pt x="80" y="51"/>
                      <a:pt x="80" y="51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3" y="59"/>
                      <a:pt x="73" y="62"/>
                    </a:cubicBezTo>
                    <a:cubicBezTo>
                      <a:pt x="73" y="63"/>
                      <a:pt x="73" y="64"/>
                      <a:pt x="73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3" y="66"/>
                      <a:pt x="73" y="68"/>
                    </a:cubicBezTo>
                    <a:cubicBezTo>
                      <a:pt x="74" y="72"/>
                      <a:pt x="74" y="79"/>
                      <a:pt x="72" y="81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1"/>
                      <a:pt x="69" y="68"/>
                    </a:cubicBezTo>
                    <a:cubicBezTo>
                      <a:pt x="69" y="67"/>
                      <a:pt x="68" y="66"/>
                      <a:pt x="68" y="65"/>
                    </a:cubicBezTo>
                    <a:cubicBezTo>
                      <a:pt x="68" y="65"/>
                      <a:pt x="68" y="65"/>
                      <a:pt x="68" y="65"/>
                    </a:cubicBezTo>
                    <a:cubicBezTo>
                      <a:pt x="68" y="65"/>
                      <a:pt x="68" y="64"/>
                      <a:pt x="68" y="63"/>
                    </a:cubicBezTo>
                    <a:cubicBezTo>
                      <a:pt x="68" y="58"/>
                      <a:pt x="68" y="49"/>
                      <a:pt x="71" y="48"/>
                    </a:cubicBezTo>
                    <a:cubicBezTo>
                      <a:pt x="80" y="46"/>
                      <a:pt x="80" y="46"/>
                      <a:pt x="80" y="46"/>
                    </a:cubicBezTo>
                    <a:close/>
                    <a:moveTo>
                      <a:pt x="80" y="87"/>
                    </a:moveTo>
                    <a:cubicBezTo>
                      <a:pt x="80" y="94"/>
                      <a:pt x="80" y="94"/>
                      <a:pt x="80" y="94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7" y="104"/>
                      <a:pt x="66" y="103"/>
                      <a:pt x="66" y="102"/>
                    </a:cubicBezTo>
                    <a:cubicBezTo>
                      <a:pt x="66" y="101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0" y="87"/>
                      <a:pt x="80" y="87"/>
                    </a:cubicBezTo>
                    <a:close/>
                    <a:moveTo>
                      <a:pt x="80" y="115"/>
                    </a:moveTo>
                    <a:cubicBezTo>
                      <a:pt x="80" y="119"/>
                      <a:pt x="80" y="119"/>
                      <a:pt x="80" y="11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23"/>
                      <a:pt x="70" y="126"/>
                      <a:pt x="72" y="129"/>
                    </a:cubicBezTo>
                    <a:cubicBezTo>
                      <a:pt x="75" y="132"/>
                      <a:pt x="77" y="134"/>
                      <a:pt x="80" y="135"/>
                    </a:cubicBezTo>
                    <a:cubicBezTo>
                      <a:pt x="80" y="140"/>
                      <a:pt x="80" y="140"/>
                      <a:pt x="80" y="140"/>
                    </a:cubicBezTo>
                    <a:cubicBezTo>
                      <a:pt x="80" y="140"/>
                      <a:pt x="79" y="140"/>
                      <a:pt x="79" y="140"/>
                    </a:cubicBezTo>
                    <a:cubicBezTo>
                      <a:pt x="75" y="138"/>
                      <a:pt x="71" y="136"/>
                      <a:pt x="69" y="132"/>
                    </a:cubicBezTo>
                    <a:cubicBezTo>
                      <a:pt x="68" y="131"/>
                      <a:pt x="67" y="130"/>
                      <a:pt x="66" y="129"/>
                    </a:cubicBezTo>
                    <a:cubicBezTo>
                      <a:pt x="66" y="116"/>
                      <a:pt x="66" y="116"/>
                      <a:pt x="66" y="116"/>
                    </a:cubicBezTo>
                    <a:cubicBezTo>
                      <a:pt x="67" y="117"/>
                      <a:pt x="67" y="117"/>
                      <a:pt x="67" y="117"/>
                    </a:cubicBezTo>
                    <a:cubicBezTo>
                      <a:pt x="67" y="116"/>
                      <a:pt x="67" y="115"/>
                      <a:pt x="66" y="115"/>
                    </a:cubicBezTo>
                    <a:cubicBezTo>
                      <a:pt x="66" y="115"/>
                      <a:pt x="66" y="115"/>
                      <a:pt x="66" y="115"/>
                    </a:cubicBezTo>
                    <a:lnTo>
                      <a:pt x="80" y="115"/>
                    </a:lnTo>
                    <a:close/>
                    <a:moveTo>
                      <a:pt x="17" y="143"/>
                    </a:moveTo>
                    <a:cubicBezTo>
                      <a:pt x="20" y="147"/>
                      <a:pt x="20" y="147"/>
                      <a:pt x="20" y="147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20"/>
                      <a:pt x="49" y="120"/>
                      <a:pt x="50" y="121"/>
                    </a:cubicBezTo>
                    <a:cubicBezTo>
                      <a:pt x="50" y="121"/>
                      <a:pt x="51" y="121"/>
                      <a:pt x="51" y="122"/>
                    </a:cubicBezTo>
                    <a:cubicBezTo>
                      <a:pt x="51" y="125"/>
                      <a:pt x="52" y="128"/>
                      <a:pt x="54" y="130"/>
                    </a:cubicBezTo>
                    <a:cubicBezTo>
                      <a:pt x="57" y="137"/>
                      <a:pt x="61" y="142"/>
                      <a:pt x="66" y="146"/>
                    </a:cubicBezTo>
                    <a:cubicBezTo>
                      <a:pt x="66" y="152"/>
                      <a:pt x="66" y="152"/>
                      <a:pt x="66" y="152"/>
                    </a:cubicBezTo>
                    <a:cubicBezTo>
                      <a:pt x="59" y="147"/>
                      <a:pt x="53" y="141"/>
                      <a:pt x="49" y="133"/>
                    </a:cubicBezTo>
                    <a:cubicBezTo>
                      <a:pt x="48" y="131"/>
                      <a:pt x="48" y="129"/>
                      <a:pt x="47" y="127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2" y="152"/>
                      <a:pt x="22" y="152"/>
                      <a:pt x="22" y="152"/>
                    </a:cubicBezTo>
                    <a:cubicBezTo>
                      <a:pt x="21" y="153"/>
                      <a:pt x="20" y="153"/>
                      <a:pt x="19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7" y="140"/>
                      <a:pt x="7" y="139"/>
                      <a:pt x="8" y="138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1" y="112"/>
                      <a:pt x="29" y="112"/>
                      <a:pt x="27" y="111"/>
                    </a:cubicBezTo>
                    <a:cubicBezTo>
                      <a:pt x="18" y="106"/>
                      <a:pt x="11" y="99"/>
                      <a:pt x="6" y="90"/>
                    </a:cubicBezTo>
                    <a:cubicBezTo>
                      <a:pt x="1" y="82"/>
                      <a:pt x="0" y="71"/>
                      <a:pt x="2" y="61"/>
                    </a:cubicBezTo>
                    <a:cubicBezTo>
                      <a:pt x="3" y="58"/>
                      <a:pt x="4" y="55"/>
                      <a:pt x="5" y="52"/>
                    </a:cubicBezTo>
                    <a:cubicBezTo>
                      <a:pt x="9" y="43"/>
                      <a:pt x="16" y="37"/>
                      <a:pt x="24" y="33"/>
                    </a:cubicBezTo>
                    <a:cubicBezTo>
                      <a:pt x="32" y="29"/>
                      <a:pt x="41" y="26"/>
                      <a:pt x="50" y="24"/>
                    </a:cubicBezTo>
                    <a:cubicBezTo>
                      <a:pt x="55" y="22"/>
                      <a:pt x="61" y="21"/>
                      <a:pt x="66" y="20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1" y="26"/>
                      <a:pt x="56" y="27"/>
                      <a:pt x="51" y="29"/>
                    </a:cubicBezTo>
                    <a:cubicBezTo>
                      <a:pt x="42" y="31"/>
                      <a:pt x="34" y="33"/>
                      <a:pt x="26" y="37"/>
                    </a:cubicBezTo>
                    <a:cubicBezTo>
                      <a:pt x="19" y="41"/>
                      <a:pt x="13" y="46"/>
                      <a:pt x="9" y="54"/>
                    </a:cubicBezTo>
                    <a:cubicBezTo>
                      <a:pt x="8" y="57"/>
                      <a:pt x="7" y="59"/>
                      <a:pt x="7" y="62"/>
                    </a:cubicBezTo>
                    <a:cubicBezTo>
                      <a:pt x="5" y="71"/>
                      <a:pt x="6" y="80"/>
                      <a:pt x="10" y="88"/>
                    </a:cubicBezTo>
                    <a:cubicBezTo>
                      <a:pt x="14" y="96"/>
                      <a:pt x="21" y="102"/>
                      <a:pt x="30" y="106"/>
                    </a:cubicBezTo>
                    <a:cubicBezTo>
                      <a:pt x="32" y="108"/>
                      <a:pt x="35" y="109"/>
                      <a:pt x="38" y="109"/>
                    </a:cubicBezTo>
                    <a:cubicBezTo>
                      <a:pt x="40" y="110"/>
                      <a:pt x="40" y="111"/>
                      <a:pt x="40" y="112"/>
                    </a:cubicBezTo>
                    <a:cubicBezTo>
                      <a:pt x="40" y="113"/>
                      <a:pt x="40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13" y="140"/>
                      <a:pt x="13" y="140"/>
                      <a:pt x="13" y="140"/>
                    </a:cubicBezTo>
                    <a:cubicBezTo>
                      <a:pt x="17" y="143"/>
                      <a:pt x="17" y="143"/>
                      <a:pt x="17" y="143"/>
                    </a:cubicBezTo>
                    <a:close/>
                    <a:moveTo>
                      <a:pt x="66" y="36"/>
                    </a:moveTo>
                    <a:cubicBezTo>
                      <a:pt x="63" y="37"/>
                      <a:pt x="63" y="37"/>
                      <a:pt x="63" y="37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5" y="39"/>
                      <a:pt x="54" y="39"/>
                      <a:pt x="52" y="40"/>
                    </a:cubicBezTo>
                    <a:cubicBezTo>
                      <a:pt x="42" y="42"/>
                      <a:pt x="31" y="45"/>
                      <a:pt x="24" y="54"/>
                    </a:cubicBezTo>
                    <a:cubicBezTo>
                      <a:pt x="20" y="58"/>
                      <a:pt x="18" y="63"/>
                      <a:pt x="18" y="68"/>
                    </a:cubicBezTo>
                    <a:cubicBezTo>
                      <a:pt x="18" y="73"/>
                      <a:pt x="18" y="77"/>
                      <a:pt x="20" y="81"/>
                    </a:cubicBezTo>
                    <a:cubicBezTo>
                      <a:pt x="22" y="85"/>
                      <a:pt x="24" y="89"/>
                      <a:pt x="28" y="91"/>
                    </a:cubicBezTo>
                    <a:cubicBezTo>
                      <a:pt x="32" y="95"/>
                      <a:pt x="37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6"/>
                      <a:pt x="45" y="9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4"/>
                      <a:pt x="45" y="63"/>
                      <a:pt x="45" y="62"/>
                    </a:cubicBezTo>
                    <a:cubicBezTo>
                      <a:pt x="45" y="61"/>
                      <a:pt x="45" y="59"/>
                      <a:pt x="45" y="59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92"/>
                      <a:pt x="56" y="92"/>
                      <a:pt x="57" y="93"/>
                    </a:cubicBezTo>
                    <a:cubicBezTo>
                      <a:pt x="58" y="94"/>
                      <a:pt x="59" y="94"/>
                      <a:pt x="60" y="93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2"/>
                      <a:pt x="60" y="50"/>
                      <a:pt x="58" y="50"/>
                    </a:cubicBezTo>
                    <a:cubicBezTo>
                      <a:pt x="58" y="50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0" y="56"/>
                      <a:pt x="40" y="59"/>
                      <a:pt x="40" y="63"/>
                    </a:cubicBezTo>
                    <a:cubicBezTo>
                      <a:pt x="40" y="63"/>
                      <a:pt x="41" y="64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37" y="91"/>
                      <a:pt x="34" y="90"/>
                      <a:pt x="31" y="88"/>
                    </a:cubicBezTo>
                    <a:cubicBezTo>
                      <a:pt x="28" y="85"/>
                      <a:pt x="26" y="82"/>
                      <a:pt x="24" y="79"/>
                    </a:cubicBezTo>
                    <a:cubicBezTo>
                      <a:pt x="23" y="76"/>
                      <a:pt x="22" y="72"/>
                      <a:pt x="23" y="69"/>
                    </a:cubicBezTo>
                    <a:cubicBezTo>
                      <a:pt x="23" y="64"/>
                      <a:pt x="25" y="60"/>
                      <a:pt x="28" y="57"/>
                    </a:cubicBezTo>
                    <a:cubicBezTo>
                      <a:pt x="34" y="49"/>
                      <a:pt x="44" y="47"/>
                      <a:pt x="53" y="44"/>
                    </a:cubicBezTo>
                    <a:cubicBezTo>
                      <a:pt x="55" y="44"/>
                      <a:pt x="56" y="44"/>
                      <a:pt x="58" y="43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36"/>
                      <a:pt x="66" y="36"/>
                      <a:pt x="66" y="36"/>
                    </a:cubicBezTo>
                    <a:close/>
                    <a:moveTo>
                      <a:pt x="66" y="115"/>
                    </a:moveTo>
                    <a:cubicBezTo>
                      <a:pt x="65" y="115"/>
                      <a:pt x="65" y="115"/>
                      <a:pt x="65" y="115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3" y="116"/>
                      <a:pt x="63" y="117"/>
                    </a:cubicBezTo>
                    <a:cubicBezTo>
                      <a:pt x="63" y="122"/>
                      <a:pt x="64" y="126"/>
                      <a:pt x="66" y="129"/>
                    </a:cubicBezTo>
                    <a:cubicBezTo>
                      <a:pt x="66" y="116"/>
                      <a:pt x="66" y="116"/>
                      <a:pt x="66" y="116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6" y="115"/>
                      <a:pt x="66" y="115"/>
                      <a:pt x="66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4" name="Freeform 226"/>
              <p:cNvSpPr>
                <a:spLocks noEditPoints="1"/>
              </p:cNvSpPr>
              <p:nvPr/>
            </p:nvSpPr>
            <p:spPr bwMode="auto">
              <a:xfrm>
                <a:off x="5557838" y="292100"/>
                <a:ext cx="358775" cy="271463"/>
              </a:xfrm>
              <a:custGeom>
                <a:avLst/>
                <a:gdLst>
                  <a:gd name="T0" fmla="*/ 154 w 159"/>
                  <a:gd name="T1" fmla="*/ 41 h 120"/>
                  <a:gd name="T2" fmla="*/ 151 w 159"/>
                  <a:gd name="T3" fmla="*/ 22 h 120"/>
                  <a:gd name="T4" fmla="*/ 145 w 159"/>
                  <a:gd name="T5" fmla="*/ 6 h 120"/>
                  <a:gd name="T6" fmla="*/ 114 w 159"/>
                  <a:gd name="T7" fmla="*/ 23 h 120"/>
                  <a:gd name="T8" fmla="*/ 112 w 159"/>
                  <a:gd name="T9" fmla="*/ 23 h 120"/>
                  <a:gd name="T10" fmla="*/ 80 w 159"/>
                  <a:gd name="T11" fmla="*/ 6 h 120"/>
                  <a:gd name="T12" fmla="*/ 80 w 159"/>
                  <a:gd name="T13" fmla="*/ 6 h 120"/>
                  <a:gd name="T14" fmla="*/ 80 w 159"/>
                  <a:gd name="T15" fmla="*/ 0 h 120"/>
                  <a:gd name="T16" fmla="*/ 81 w 159"/>
                  <a:gd name="T17" fmla="*/ 1 h 120"/>
                  <a:gd name="T18" fmla="*/ 113 w 159"/>
                  <a:gd name="T19" fmla="*/ 19 h 120"/>
                  <a:gd name="T20" fmla="*/ 145 w 159"/>
                  <a:gd name="T21" fmla="*/ 1 h 120"/>
                  <a:gd name="T22" fmla="*/ 145 w 159"/>
                  <a:gd name="T23" fmla="*/ 1 h 120"/>
                  <a:gd name="T24" fmla="*/ 148 w 159"/>
                  <a:gd name="T25" fmla="*/ 2 h 120"/>
                  <a:gd name="T26" fmla="*/ 156 w 159"/>
                  <a:gd name="T27" fmla="*/ 21 h 120"/>
                  <a:gd name="T28" fmla="*/ 159 w 159"/>
                  <a:gd name="T29" fmla="*/ 41 h 120"/>
                  <a:gd name="T30" fmla="*/ 138 w 159"/>
                  <a:gd name="T31" fmla="*/ 94 h 120"/>
                  <a:gd name="T32" fmla="*/ 88 w 159"/>
                  <a:gd name="T33" fmla="*/ 120 h 120"/>
                  <a:gd name="T34" fmla="*/ 84 w 159"/>
                  <a:gd name="T35" fmla="*/ 120 h 120"/>
                  <a:gd name="T36" fmla="*/ 80 w 159"/>
                  <a:gd name="T37" fmla="*/ 120 h 120"/>
                  <a:gd name="T38" fmla="*/ 80 w 159"/>
                  <a:gd name="T39" fmla="*/ 120 h 120"/>
                  <a:gd name="T40" fmla="*/ 80 w 159"/>
                  <a:gd name="T41" fmla="*/ 115 h 120"/>
                  <a:gd name="T42" fmla="*/ 80 w 159"/>
                  <a:gd name="T43" fmla="*/ 115 h 120"/>
                  <a:gd name="T44" fmla="*/ 83 w 159"/>
                  <a:gd name="T45" fmla="*/ 115 h 120"/>
                  <a:gd name="T46" fmla="*/ 87 w 159"/>
                  <a:gd name="T47" fmla="*/ 115 h 120"/>
                  <a:gd name="T48" fmla="*/ 135 w 159"/>
                  <a:gd name="T49" fmla="*/ 91 h 120"/>
                  <a:gd name="T50" fmla="*/ 154 w 159"/>
                  <a:gd name="T51" fmla="*/ 41 h 120"/>
                  <a:gd name="T52" fmla="*/ 80 w 159"/>
                  <a:gd name="T53" fmla="*/ 6 h 120"/>
                  <a:gd name="T54" fmla="*/ 47 w 159"/>
                  <a:gd name="T55" fmla="*/ 23 h 120"/>
                  <a:gd name="T56" fmla="*/ 45 w 159"/>
                  <a:gd name="T57" fmla="*/ 23 h 120"/>
                  <a:gd name="T58" fmla="*/ 45 w 159"/>
                  <a:gd name="T59" fmla="*/ 23 h 120"/>
                  <a:gd name="T60" fmla="*/ 14 w 159"/>
                  <a:gd name="T61" fmla="*/ 6 h 120"/>
                  <a:gd name="T62" fmla="*/ 8 w 159"/>
                  <a:gd name="T63" fmla="*/ 22 h 120"/>
                  <a:gd name="T64" fmla="*/ 5 w 159"/>
                  <a:gd name="T65" fmla="*/ 41 h 120"/>
                  <a:gd name="T66" fmla="*/ 24 w 159"/>
                  <a:gd name="T67" fmla="*/ 91 h 120"/>
                  <a:gd name="T68" fmla="*/ 72 w 159"/>
                  <a:gd name="T69" fmla="*/ 115 h 120"/>
                  <a:gd name="T70" fmla="*/ 76 w 159"/>
                  <a:gd name="T71" fmla="*/ 115 h 120"/>
                  <a:gd name="T72" fmla="*/ 80 w 159"/>
                  <a:gd name="T73" fmla="*/ 115 h 120"/>
                  <a:gd name="T74" fmla="*/ 80 w 159"/>
                  <a:gd name="T75" fmla="*/ 115 h 120"/>
                  <a:gd name="T76" fmla="*/ 80 w 159"/>
                  <a:gd name="T77" fmla="*/ 120 h 120"/>
                  <a:gd name="T78" fmla="*/ 80 w 159"/>
                  <a:gd name="T79" fmla="*/ 120 h 120"/>
                  <a:gd name="T80" fmla="*/ 75 w 159"/>
                  <a:gd name="T81" fmla="*/ 120 h 120"/>
                  <a:gd name="T82" fmla="*/ 71 w 159"/>
                  <a:gd name="T83" fmla="*/ 120 h 120"/>
                  <a:gd name="T84" fmla="*/ 21 w 159"/>
                  <a:gd name="T85" fmla="*/ 94 h 120"/>
                  <a:gd name="T86" fmla="*/ 0 w 159"/>
                  <a:gd name="T87" fmla="*/ 41 h 120"/>
                  <a:gd name="T88" fmla="*/ 3 w 159"/>
                  <a:gd name="T89" fmla="*/ 21 h 120"/>
                  <a:gd name="T90" fmla="*/ 11 w 159"/>
                  <a:gd name="T91" fmla="*/ 2 h 120"/>
                  <a:gd name="T92" fmla="*/ 11 w 159"/>
                  <a:gd name="T93" fmla="*/ 2 h 120"/>
                  <a:gd name="T94" fmla="*/ 14 w 159"/>
                  <a:gd name="T95" fmla="*/ 1 h 120"/>
                  <a:gd name="T96" fmla="*/ 46 w 159"/>
                  <a:gd name="T97" fmla="*/ 19 h 120"/>
                  <a:gd name="T98" fmla="*/ 78 w 159"/>
                  <a:gd name="T99" fmla="*/ 1 h 120"/>
                  <a:gd name="T100" fmla="*/ 78 w 159"/>
                  <a:gd name="T101" fmla="*/ 1 h 120"/>
                  <a:gd name="T102" fmla="*/ 78 w 159"/>
                  <a:gd name="T103" fmla="*/ 1 h 120"/>
                  <a:gd name="T104" fmla="*/ 80 w 159"/>
                  <a:gd name="T105" fmla="*/ 0 h 120"/>
                  <a:gd name="T106" fmla="*/ 80 w 159"/>
                  <a:gd name="T107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9" h="120">
                    <a:moveTo>
                      <a:pt x="154" y="41"/>
                    </a:moveTo>
                    <a:cubicBezTo>
                      <a:pt x="154" y="34"/>
                      <a:pt x="153" y="28"/>
                      <a:pt x="151" y="22"/>
                    </a:cubicBezTo>
                    <a:cubicBezTo>
                      <a:pt x="150" y="16"/>
                      <a:pt x="148" y="11"/>
                      <a:pt x="145" y="6"/>
                    </a:cubicBezTo>
                    <a:cubicBezTo>
                      <a:pt x="114" y="23"/>
                      <a:pt x="114" y="23"/>
                      <a:pt x="114" y="23"/>
                    </a:cubicBezTo>
                    <a:cubicBezTo>
                      <a:pt x="113" y="24"/>
                      <a:pt x="112" y="24"/>
                      <a:pt x="112" y="23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1" y="1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6" y="0"/>
                      <a:pt x="148" y="0"/>
                      <a:pt x="148" y="2"/>
                    </a:cubicBezTo>
                    <a:cubicBezTo>
                      <a:pt x="152" y="7"/>
                      <a:pt x="154" y="14"/>
                      <a:pt x="156" y="21"/>
                    </a:cubicBezTo>
                    <a:cubicBezTo>
                      <a:pt x="158" y="27"/>
                      <a:pt x="159" y="34"/>
                      <a:pt x="159" y="41"/>
                    </a:cubicBezTo>
                    <a:cubicBezTo>
                      <a:pt x="159" y="61"/>
                      <a:pt x="151" y="80"/>
                      <a:pt x="138" y="94"/>
                    </a:cubicBezTo>
                    <a:cubicBezTo>
                      <a:pt x="126" y="108"/>
                      <a:pt x="108" y="118"/>
                      <a:pt x="88" y="120"/>
                    </a:cubicBezTo>
                    <a:cubicBezTo>
                      <a:pt x="87" y="120"/>
                      <a:pt x="85" y="120"/>
                      <a:pt x="84" y="120"/>
                    </a:cubicBezTo>
                    <a:cubicBezTo>
                      <a:pt x="82" y="120"/>
                      <a:pt x="81" y="120"/>
                      <a:pt x="80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1" y="115"/>
                      <a:pt x="82" y="115"/>
                      <a:pt x="83" y="115"/>
                    </a:cubicBezTo>
                    <a:cubicBezTo>
                      <a:pt x="85" y="115"/>
                      <a:pt x="86" y="115"/>
                      <a:pt x="87" y="115"/>
                    </a:cubicBezTo>
                    <a:cubicBezTo>
                      <a:pt x="106" y="113"/>
                      <a:pt x="123" y="104"/>
                      <a:pt x="135" y="91"/>
                    </a:cubicBezTo>
                    <a:cubicBezTo>
                      <a:pt x="147" y="77"/>
                      <a:pt x="154" y="60"/>
                      <a:pt x="154" y="41"/>
                    </a:cubicBezTo>
                    <a:close/>
                    <a:moveTo>
                      <a:pt x="80" y="6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4"/>
                      <a:pt x="46" y="24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11"/>
                      <a:pt x="9" y="16"/>
                      <a:pt x="8" y="22"/>
                    </a:cubicBezTo>
                    <a:cubicBezTo>
                      <a:pt x="6" y="28"/>
                      <a:pt x="5" y="34"/>
                      <a:pt x="5" y="41"/>
                    </a:cubicBezTo>
                    <a:cubicBezTo>
                      <a:pt x="5" y="60"/>
                      <a:pt x="12" y="77"/>
                      <a:pt x="24" y="91"/>
                    </a:cubicBezTo>
                    <a:cubicBezTo>
                      <a:pt x="36" y="104"/>
                      <a:pt x="53" y="113"/>
                      <a:pt x="72" y="115"/>
                    </a:cubicBezTo>
                    <a:cubicBezTo>
                      <a:pt x="73" y="115"/>
                      <a:pt x="74" y="115"/>
                      <a:pt x="76" y="115"/>
                    </a:cubicBezTo>
                    <a:cubicBezTo>
                      <a:pt x="77" y="115"/>
                      <a:pt x="78" y="115"/>
                      <a:pt x="80" y="115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78" y="120"/>
                      <a:pt x="77" y="120"/>
                      <a:pt x="75" y="120"/>
                    </a:cubicBezTo>
                    <a:cubicBezTo>
                      <a:pt x="74" y="120"/>
                      <a:pt x="72" y="120"/>
                      <a:pt x="71" y="120"/>
                    </a:cubicBezTo>
                    <a:cubicBezTo>
                      <a:pt x="51" y="118"/>
                      <a:pt x="33" y="108"/>
                      <a:pt x="21" y="94"/>
                    </a:cubicBezTo>
                    <a:cubicBezTo>
                      <a:pt x="8" y="80"/>
                      <a:pt x="0" y="61"/>
                      <a:pt x="0" y="41"/>
                    </a:cubicBezTo>
                    <a:cubicBezTo>
                      <a:pt x="0" y="34"/>
                      <a:pt x="1" y="27"/>
                      <a:pt x="3" y="21"/>
                    </a:cubicBezTo>
                    <a:cubicBezTo>
                      <a:pt x="5" y="14"/>
                      <a:pt x="7" y="8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0"/>
                      <a:pt x="13" y="0"/>
                      <a:pt x="14" y="1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9" y="1"/>
                      <a:pt x="79" y="0"/>
                      <a:pt x="80" y="0"/>
                    </a:cubicBezTo>
                    <a:lnTo>
                      <a:pt x="8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5" name="Freeform 267"/>
              <p:cNvSpPr>
                <a:spLocks noEditPoints="1"/>
              </p:cNvSpPr>
              <p:nvPr/>
            </p:nvSpPr>
            <p:spPr bwMode="auto">
              <a:xfrm>
                <a:off x="8856663" y="3765550"/>
                <a:ext cx="53975" cy="120650"/>
              </a:xfrm>
              <a:custGeom>
                <a:avLst/>
                <a:gdLst>
                  <a:gd name="T0" fmla="*/ 17 w 24"/>
                  <a:gd name="T1" fmla="*/ 42 h 53"/>
                  <a:gd name="T2" fmla="*/ 14 w 24"/>
                  <a:gd name="T3" fmla="*/ 24 h 53"/>
                  <a:gd name="T4" fmla="*/ 12 w 24"/>
                  <a:gd name="T5" fmla="*/ 19 h 53"/>
                  <a:gd name="T6" fmla="*/ 13 w 24"/>
                  <a:gd name="T7" fmla="*/ 10 h 53"/>
                  <a:gd name="T8" fmla="*/ 14 w 24"/>
                  <a:gd name="T9" fmla="*/ 6 h 53"/>
                  <a:gd name="T10" fmla="*/ 13 w 24"/>
                  <a:gd name="T11" fmla="*/ 5 h 53"/>
                  <a:gd name="T12" fmla="*/ 12 w 24"/>
                  <a:gd name="T13" fmla="*/ 0 h 53"/>
                  <a:gd name="T14" fmla="*/ 18 w 24"/>
                  <a:gd name="T15" fmla="*/ 3 h 53"/>
                  <a:gd name="T16" fmla="*/ 20 w 24"/>
                  <a:gd name="T17" fmla="*/ 6 h 53"/>
                  <a:gd name="T18" fmla="*/ 16 w 24"/>
                  <a:gd name="T19" fmla="*/ 16 h 53"/>
                  <a:gd name="T20" fmla="*/ 18 w 24"/>
                  <a:gd name="T21" fmla="*/ 22 h 53"/>
                  <a:gd name="T22" fmla="*/ 21 w 24"/>
                  <a:gd name="T23" fmla="*/ 44 h 53"/>
                  <a:gd name="T24" fmla="*/ 12 w 24"/>
                  <a:gd name="T25" fmla="*/ 52 h 53"/>
                  <a:gd name="T26" fmla="*/ 12 w 24"/>
                  <a:gd name="T27" fmla="*/ 40 h 53"/>
                  <a:gd name="T28" fmla="*/ 12 w 24"/>
                  <a:gd name="T29" fmla="*/ 32 h 53"/>
                  <a:gd name="T30" fmla="*/ 9 w 24"/>
                  <a:gd name="T31" fmla="*/ 41 h 53"/>
                  <a:gd name="T32" fmla="*/ 8 w 24"/>
                  <a:gd name="T33" fmla="*/ 45 h 53"/>
                  <a:gd name="T34" fmla="*/ 8 w 24"/>
                  <a:gd name="T35" fmla="*/ 47 h 53"/>
                  <a:gd name="T36" fmla="*/ 12 w 24"/>
                  <a:gd name="T37" fmla="*/ 47 h 53"/>
                  <a:gd name="T38" fmla="*/ 5 w 24"/>
                  <a:gd name="T39" fmla="*/ 50 h 53"/>
                  <a:gd name="T40" fmla="*/ 3 w 24"/>
                  <a:gd name="T41" fmla="*/ 47 h 53"/>
                  <a:gd name="T42" fmla="*/ 8 w 24"/>
                  <a:gd name="T43" fmla="*/ 37 h 53"/>
                  <a:gd name="T44" fmla="*/ 3 w 24"/>
                  <a:gd name="T45" fmla="*/ 26 h 53"/>
                  <a:gd name="T46" fmla="*/ 1 w 24"/>
                  <a:gd name="T47" fmla="*/ 22 h 53"/>
                  <a:gd name="T48" fmla="*/ 8 w 24"/>
                  <a:gd name="T49" fmla="*/ 1 h 53"/>
                  <a:gd name="T50" fmla="*/ 12 w 24"/>
                  <a:gd name="T51" fmla="*/ 5 h 53"/>
                  <a:gd name="T52" fmla="*/ 6 w 24"/>
                  <a:gd name="T53" fmla="*/ 11 h 53"/>
                  <a:gd name="T54" fmla="*/ 6 w 24"/>
                  <a:gd name="T55" fmla="*/ 21 h 53"/>
                  <a:gd name="T56" fmla="*/ 12 w 24"/>
                  <a:gd name="T57" fmla="*/ 19 h 53"/>
                  <a:gd name="T58" fmla="*/ 11 w 24"/>
                  <a:gd name="T59" fmla="*/ 17 h 53"/>
                  <a:gd name="T60" fmla="*/ 12 w 24"/>
                  <a:gd name="T61" fmla="*/ 32 h 53"/>
                  <a:gd name="T62" fmla="*/ 9 w 24"/>
                  <a:gd name="T63" fmla="*/ 41 h 53"/>
                  <a:gd name="T64" fmla="*/ 12 w 24"/>
                  <a:gd name="T65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9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3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1"/>
                      <a:pt x="13" y="10"/>
                    </a:cubicBezTo>
                    <a:cubicBezTo>
                      <a:pt x="15" y="10"/>
                      <a:pt x="15" y="8"/>
                      <a:pt x="15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20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20" y="24"/>
                      <a:pt x="22" y="27"/>
                      <a:pt x="22" y="31"/>
                    </a:cubicBezTo>
                    <a:cubicBezTo>
                      <a:pt x="24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40"/>
                    </a:moveTo>
                    <a:cubicBezTo>
                      <a:pt x="13" y="38"/>
                      <a:pt x="13" y="35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40"/>
                    </a:ln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8" y="45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9" y="47"/>
                      <a:pt x="10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9" y="53"/>
                      <a:pt x="6" y="52"/>
                      <a:pt x="5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3" y="46"/>
                      <a:pt x="3" y="45"/>
                      <a:pt x="3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8" y="35"/>
                      <a:pt x="7" y="34"/>
                    </a:cubicBezTo>
                    <a:cubicBezTo>
                      <a:pt x="6" y="31"/>
                      <a:pt x="5" y="28"/>
                      <a:pt x="3" y="26"/>
                    </a:cubicBezTo>
                    <a:cubicBezTo>
                      <a:pt x="2" y="24"/>
                      <a:pt x="2" y="23"/>
                      <a:pt x="2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6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9" y="41"/>
                      <a:pt x="9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  <a:moveTo>
                      <a:pt x="12" y="32"/>
                    </a:moveTo>
                    <a:cubicBezTo>
                      <a:pt x="11" y="29"/>
                      <a:pt x="9" y="26"/>
                      <a:pt x="7" y="23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0"/>
                      <a:pt x="12" y="40"/>
                    </a:cubicBezTo>
                    <a:lnTo>
                      <a:pt x="12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6" name="Freeform 285"/>
              <p:cNvSpPr>
                <a:spLocks noEditPoints="1"/>
              </p:cNvSpPr>
              <p:nvPr/>
            </p:nvSpPr>
            <p:spPr bwMode="auto">
              <a:xfrm>
                <a:off x="7789863" y="4197350"/>
                <a:ext cx="85725" cy="219075"/>
              </a:xfrm>
              <a:custGeom>
                <a:avLst/>
                <a:gdLst>
                  <a:gd name="T0" fmla="*/ 21 w 38"/>
                  <a:gd name="T1" fmla="*/ 92 h 97"/>
                  <a:gd name="T2" fmla="*/ 21 w 38"/>
                  <a:gd name="T3" fmla="*/ 47 h 97"/>
                  <a:gd name="T4" fmla="*/ 23 w 38"/>
                  <a:gd name="T5" fmla="*/ 44 h 97"/>
                  <a:gd name="T6" fmla="*/ 30 w 38"/>
                  <a:gd name="T7" fmla="*/ 38 h 97"/>
                  <a:gd name="T8" fmla="*/ 33 w 38"/>
                  <a:gd name="T9" fmla="*/ 27 h 97"/>
                  <a:gd name="T10" fmla="*/ 28 w 38"/>
                  <a:gd name="T11" fmla="*/ 11 h 97"/>
                  <a:gd name="T12" fmla="*/ 19 w 38"/>
                  <a:gd name="T13" fmla="*/ 5 h 97"/>
                  <a:gd name="T14" fmla="*/ 19 w 38"/>
                  <a:gd name="T15" fmla="*/ 0 h 97"/>
                  <a:gd name="T16" fmla="*/ 32 w 38"/>
                  <a:gd name="T17" fmla="*/ 9 h 97"/>
                  <a:gd name="T18" fmla="*/ 38 w 38"/>
                  <a:gd name="T19" fmla="*/ 27 h 97"/>
                  <a:gd name="T20" fmla="*/ 34 w 38"/>
                  <a:gd name="T21" fmla="*/ 41 h 97"/>
                  <a:gd name="T22" fmla="*/ 26 w 38"/>
                  <a:gd name="T23" fmla="*/ 48 h 97"/>
                  <a:gd name="T24" fmla="*/ 26 w 38"/>
                  <a:gd name="T25" fmla="*/ 95 h 97"/>
                  <a:gd name="T26" fmla="*/ 23 w 38"/>
                  <a:gd name="T27" fmla="*/ 97 h 97"/>
                  <a:gd name="T28" fmla="*/ 19 w 38"/>
                  <a:gd name="T29" fmla="*/ 97 h 97"/>
                  <a:gd name="T30" fmla="*/ 19 w 38"/>
                  <a:gd name="T31" fmla="*/ 92 h 97"/>
                  <a:gd name="T32" fmla="*/ 21 w 38"/>
                  <a:gd name="T33" fmla="*/ 92 h 97"/>
                  <a:gd name="T34" fmla="*/ 19 w 38"/>
                  <a:gd name="T35" fmla="*/ 5 h 97"/>
                  <a:gd name="T36" fmla="*/ 10 w 38"/>
                  <a:gd name="T37" fmla="*/ 11 h 97"/>
                  <a:gd name="T38" fmla="*/ 5 w 38"/>
                  <a:gd name="T39" fmla="*/ 27 h 97"/>
                  <a:gd name="T40" fmla="*/ 8 w 38"/>
                  <a:gd name="T41" fmla="*/ 38 h 97"/>
                  <a:gd name="T42" fmla="*/ 16 w 38"/>
                  <a:gd name="T43" fmla="*/ 44 h 97"/>
                  <a:gd name="T44" fmla="*/ 17 w 38"/>
                  <a:gd name="T45" fmla="*/ 47 h 97"/>
                  <a:gd name="T46" fmla="*/ 17 w 38"/>
                  <a:gd name="T47" fmla="*/ 47 h 97"/>
                  <a:gd name="T48" fmla="*/ 17 w 38"/>
                  <a:gd name="T49" fmla="*/ 92 h 97"/>
                  <a:gd name="T50" fmla="*/ 19 w 38"/>
                  <a:gd name="T51" fmla="*/ 92 h 97"/>
                  <a:gd name="T52" fmla="*/ 19 w 38"/>
                  <a:gd name="T53" fmla="*/ 97 h 97"/>
                  <a:gd name="T54" fmla="*/ 15 w 38"/>
                  <a:gd name="T55" fmla="*/ 97 h 97"/>
                  <a:gd name="T56" fmla="*/ 12 w 38"/>
                  <a:gd name="T57" fmla="*/ 95 h 97"/>
                  <a:gd name="T58" fmla="*/ 12 w 38"/>
                  <a:gd name="T59" fmla="*/ 48 h 97"/>
                  <a:gd name="T60" fmla="*/ 4 w 38"/>
                  <a:gd name="T61" fmla="*/ 41 h 97"/>
                  <a:gd name="T62" fmla="*/ 0 w 38"/>
                  <a:gd name="T63" fmla="*/ 27 h 97"/>
                  <a:gd name="T64" fmla="*/ 6 w 38"/>
                  <a:gd name="T65" fmla="*/ 9 h 97"/>
                  <a:gd name="T66" fmla="*/ 19 w 38"/>
                  <a:gd name="T67" fmla="*/ 0 h 97"/>
                  <a:gd name="T68" fmla="*/ 19 w 38"/>
                  <a:gd name="T69" fmla="*/ 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" h="97">
                    <a:moveTo>
                      <a:pt x="21" y="92"/>
                    </a:move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5"/>
                      <a:pt x="22" y="44"/>
                      <a:pt x="23" y="44"/>
                    </a:cubicBezTo>
                    <a:cubicBezTo>
                      <a:pt x="26" y="43"/>
                      <a:pt x="28" y="41"/>
                      <a:pt x="30" y="38"/>
                    </a:cubicBezTo>
                    <a:cubicBezTo>
                      <a:pt x="32" y="35"/>
                      <a:pt x="33" y="31"/>
                      <a:pt x="33" y="27"/>
                    </a:cubicBezTo>
                    <a:cubicBezTo>
                      <a:pt x="33" y="22"/>
                      <a:pt x="31" y="16"/>
                      <a:pt x="28" y="11"/>
                    </a:cubicBezTo>
                    <a:cubicBezTo>
                      <a:pt x="26" y="8"/>
                      <a:pt x="23" y="5"/>
                      <a:pt x="19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9" y="4"/>
                      <a:pt x="32" y="9"/>
                    </a:cubicBezTo>
                    <a:cubicBezTo>
                      <a:pt x="36" y="14"/>
                      <a:pt x="38" y="21"/>
                      <a:pt x="38" y="27"/>
                    </a:cubicBezTo>
                    <a:cubicBezTo>
                      <a:pt x="38" y="32"/>
                      <a:pt x="37" y="37"/>
                      <a:pt x="34" y="41"/>
                    </a:cubicBezTo>
                    <a:cubicBezTo>
                      <a:pt x="32" y="44"/>
                      <a:pt x="29" y="47"/>
                      <a:pt x="26" y="48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6"/>
                      <a:pt x="25" y="97"/>
                      <a:pt x="23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2"/>
                      <a:pt x="19" y="92"/>
                      <a:pt x="19" y="92"/>
                    </a:cubicBezTo>
                    <a:lnTo>
                      <a:pt x="21" y="92"/>
                    </a:lnTo>
                    <a:close/>
                    <a:moveTo>
                      <a:pt x="19" y="5"/>
                    </a:moveTo>
                    <a:cubicBezTo>
                      <a:pt x="16" y="5"/>
                      <a:pt x="12" y="8"/>
                      <a:pt x="10" y="11"/>
                    </a:cubicBezTo>
                    <a:cubicBezTo>
                      <a:pt x="7" y="16"/>
                      <a:pt x="5" y="22"/>
                      <a:pt x="5" y="27"/>
                    </a:cubicBezTo>
                    <a:cubicBezTo>
                      <a:pt x="5" y="31"/>
                      <a:pt x="6" y="35"/>
                      <a:pt x="8" y="38"/>
                    </a:cubicBezTo>
                    <a:cubicBezTo>
                      <a:pt x="10" y="41"/>
                      <a:pt x="13" y="43"/>
                      <a:pt x="16" y="44"/>
                    </a:cubicBezTo>
                    <a:cubicBezTo>
                      <a:pt x="17" y="45"/>
                      <a:pt x="17" y="46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92"/>
                      <a:pt x="17" y="92"/>
                      <a:pt x="17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4" y="97"/>
                      <a:pt x="12" y="96"/>
                      <a:pt x="12" y="95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9" y="47"/>
                      <a:pt x="6" y="44"/>
                      <a:pt x="4" y="41"/>
                    </a:cubicBezTo>
                    <a:cubicBezTo>
                      <a:pt x="2" y="37"/>
                      <a:pt x="0" y="32"/>
                      <a:pt x="0" y="27"/>
                    </a:cubicBezTo>
                    <a:cubicBezTo>
                      <a:pt x="0" y="21"/>
                      <a:pt x="2" y="14"/>
                      <a:pt x="6" y="9"/>
                    </a:cubicBezTo>
                    <a:cubicBezTo>
                      <a:pt x="9" y="4"/>
                      <a:pt x="14" y="0"/>
                      <a:pt x="19" y="0"/>
                    </a:cubicBez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7" name="Freeform 288"/>
              <p:cNvSpPr>
                <a:spLocks noEditPoints="1"/>
              </p:cNvSpPr>
              <p:nvPr/>
            </p:nvSpPr>
            <p:spPr bwMode="auto">
              <a:xfrm>
                <a:off x="11193463" y="79375"/>
                <a:ext cx="363538" cy="358775"/>
              </a:xfrm>
              <a:custGeom>
                <a:avLst/>
                <a:gdLst>
                  <a:gd name="T0" fmla="*/ 145 w 161"/>
                  <a:gd name="T1" fmla="*/ 55 h 159"/>
                  <a:gd name="T2" fmla="*/ 105 w 161"/>
                  <a:gd name="T3" fmla="*/ 11 h 159"/>
                  <a:gd name="T4" fmla="*/ 137 w 161"/>
                  <a:gd name="T5" fmla="*/ 110 h 159"/>
                  <a:gd name="T6" fmla="*/ 99 w 161"/>
                  <a:gd name="T7" fmla="*/ 153 h 159"/>
                  <a:gd name="T8" fmla="*/ 124 w 161"/>
                  <a:gd name="T9" fmla="*/ 96 h 159"/>
                  <a:gd name="T10" fmla="*/ 99 w 161"/>
                  <a:gd name="T11" fmla="*/ 33 h 159"/>
                  <a:gd name="T12" fmla="*/ 104 w 161"/>
                  <a:gd name="T13" fmla="*/ 132 h 159"/>
                  <a:gd name="T14" fmla="*/ 110 w 161"/>
                  <a:gd name="T15" fmla="*/ 102 h 159"/>
                  <a:gd name="T16" fmla="*/ 104 w 161"/>
                  <a:gd name="T17" fmla="*/ 104 h 159"/>
                  <a:gd name="T18" fmla="*/ 112 w 161"/>
                  <a:gd name="T19" fmla="*/ 89 h 159"/>
                  <a:gd name="T20" fmla="*/ 118 w 161"/>
                  <a:gd name="T21" fmla="*/ 56 h 159"/>
                  <a:gd name="T22" fmla="*/ 122 w 161"/>
                  <a:gd name="T23" fmla="*/ 36 h 159"/>
                  <a:gd name="T24" fmla="*/ 99 w 161"/>
                  <a:gd name="T25" fmla="*/ 47 h 159"/>
                  <a:gd name="T26" fmla="*/ 115 w 161"/>
                  <a:gd name="T27" fmla="*/ 53 h 159"/>
                  <a:gd name="T28" fmla="*/ 108 w 161"/>
                  <a:gd name="T29" fmla="*/ 88 h 159"/>
                  <a:gd name="T30" fmla="*/ 99 w 161"/>
                  <a:gd name="T31" fmla="*/ 92 h 159"/>
                  <a:gd name="T32" fmla="*/ 81 w 161"/>
                  <a:gd name="T33" fmla="*/ 158 h 159"/>
                  <a:gd name="T34" fmla="*/ 99 w 161"/>
                  <a:gd name="T35" fmla="*/ 12 h 159"/>
                  <a:gd name="T36" fmla="*/ 81 w 161"/>
                  <a:gd name="T37" fmla="*/ 32 h 159"/>
                  <a:gd name="T38" fmla="*/ 86 w 161"/>
                  <a:gd name="T39" fmla="*/ 64 h 159"/>
                  <a:gd name="T40" fmla="*/ 87 w 161"/>
                  <a:gd name="T41" fmla="*/ 44 h 159"/>
                  <a:gd name="T42" fmla="*/ 99 w 161"/>
                  <a:gd name="T43" fmla="*/ 47 h 159"/>
                  <a:gd name="T44" fmla="*/ 96 w 161"/>
                  <a:gd name="T45" fmla="*/ 71 h 159"/>
                  <a:gd name="T46" fmla="*/ 98 w 161"/>
                  <a:gd name="T47" fmla="*/ 87 h 159"/>
                  <a:gd name="T48" fmla="*/ 96 w 161"/>
                  <a:gd name="T49" fmla="*/ 92 h 159"/>
                  <a:gd name="T50" fmla="*/ 93 w 161"/>
                  <a:gd name="T51" fmla="*/ 87 h 159"/>
                  <a:gd name="T52" fmla="*/ 99 w 161"/>
                  <a:gd name="T53" fmla="*/ 99 h 159"/>
                  <a:gd name="T54" fmla="*/ 99 w 161"/>
                  <a:gd name="T55" fmla="*/ 115 h 159"/>
                  <a:gd name="T56" fmla="*/ 81 w 161"/>
                  <a:gd name="T57" fmla="*/ 119 h 159"/>
                  <a:gd name="T58" fmla="*/ 99 w 161"/>
                  <a:gd name="T59" fmla="*/ 115 h 159"/>
                  <a:gd name="T60" fmla="*/ 81 w 161"/>
                  <a:gd name="T61" fmla="*/ 135 h 159"/>
                  <a:gd name="T62" fmla="*/ 72 w 161"/>
                  <a:gd name="T63" fmla="*/ 150 h 159"/>
                  <a:gd name="T64" fmla="*/ 67 w 161"/>
                  <a:gd name="T65" fmla="*/ 146 h 159"/>
                  <a:gd name="T66" fmla="*/ 81 w 161"/>
                  <a:gd name="T67" fmla="*/ 21 h 159"/>
                  <a:gd name="T68" fmla="*/ 81 w 161"/>
                  <a:gd name="T69" fmla="*/ 32 h 159"/>
                  <a:gd name="T70" fmla="*/ 74 w 161"/>
                  <a:gd name="T71" fmla="*/ 65 h 159"/>
                  <a:gd name="T72" fmla="*/ 67 w 161"/>
                  <a:gd name="T73" fmla="*/ 80 h 159"/>
                  <a:gd name="T74" fmla="*/ 69 w 161"/>
                  <a:gd name="T75" fmla="*/ 65 h 159"/>
                  <a:gd name="T76" fmla="*/ 81 w 161"/>
                  <a:gd name="T77" fmla="*/ 94 h 159"/>
                  <a:gd name="T78" fmla="*/ 67 w 161"/>
                  <a:gd name="T79" fmla="*/ 102 h 159"/>
                  <a:gd name="T80" fmla="*/ 80 w 161"/>
                  <a:gd name="T81" fmla="*/ 88 h 159"/>
                  <a:gd name="T82" fmla="*/ 81 w 161"/>
                  <a:gd name="T83" fmla="*/ 115 h 159"/>
                  <a:gd name="T84" fmla="*/ 81 w 161"/>
                  <a:gd name="T85" fmla="*/ 140 h 159"/>
                  <a:gd name="T86" fmla="*/ 68 w 161"/>
                  <a:gd name="T87" fmla="*/ 117 h 159"/>
                  <a:gd name="T88" fmla="*/ 21 w 161"/>
                  <a:gd name="T89" fmla="*/ 147 h 159"/>
                  <a:gd name="T90" fmla="*/ 67 w 161"/>
                  <a:gd name="T91" fmla="*/ 146 h 159"/>
                  <a:gd name="T92" fmla="*/ 23 w 161"/>
                  <a:gd name="T93" fmla="*/ 152 h 159"/>
                  <a:gd name="T94" fmla="*/ 9 w 161"/>
                  <a:gd name="T95" fmla="*/ 141 h 159"/>
                  <a:gd name="T96" fmla="*/ 2 w 161"/>
                  <a:gd name="T97" fmla="*/ 61 h 159"/>
                  <a:gd name="T98" fmla="*/ 67 w 161"/>
                  <a:gd name="T99" fmla="*/ 25 h 159"/>
                  <a:gd name="T100" fmla="*/ 11 w 161"/>
                  <a:gd name="T101" fmla="*/ 88 h 159"/>
                  <a:gd name="T102" fmla="*/ 40 w 161"/>
                  <a:gd name="T103" fmla="*/ 113 h 159"/>
                  <a:gd name="T104" fmla="*/ 57 w 161"/>
                  <a:gd name="T105" fmla="*/ 39 h 159"/>
                  <a:gd name="T106" fmla="*/ 28 w 161"/>
                  <a:gd name="T107" fmla="*/ 91 h 159"/>
                  <a:gd name="T108" fmla="*/ 46 w 161"/>
                  <a:gd name="T109" fmla="*/ 65 h 159"/>
                  <a:gd name="T110" fmla="*/ 56 w 161"/>
                  <a:gd name="T111" fmla="*/ 91 h 159"/>
                  <a:gd name="T112" fmla="*/ 61 w 161"/>
                  <a:gd name="T113" fmla="*/ 85 h 159"/>
                  <a:gd name="T114" fmla="*/ 45 w 161"/>
                  <a:gd name="T115" fmla="*/ 55 h 159"/>
                  <a:gd name="T116" fmla="*/ 41 w 161"/>
                  <a:gd name="T117" fmla="*/ 92 h 159"/>
                  <a:gd name="T118" fmla="*/ 54 w 161"/>
                  <a:gd name="T119" fmla="*/ 44 h 159"/>
                  <a:gd name="T120" fmla="*/ 67 w 161"/>
                  <a:gd name="T121" fmla="*/ 115 h 159"/>
                  <a:gd name="T122" fmla="*/ 67 w 161"/>
                  <a:gd name="T123" fmla="*/ 11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1" h="159">
                    <a:moveTo>
                      <a:pt x="99" y="153"/>
                    </a:moveTo>
                    <a:cubicBezTo>
                      <a:pt x="102" y="153"/>
                      <a:pt x="104" y="152"/>
                      <a:pt x="106" y="151"/>
                    </a:cubicBezTo>
                    <a:cubicBezTo>
                      <a:pt x="115" y="147"/>
                      <a:pt x="120" y="141"/>
                      <a:pt x="124" y="134"/>
                    </a:cubicBezTo>
                    <a:cubicBezTo>
                      <a:pt x="127" y="126"/>
                      <a:pt x="130" y="118"/>
                      <a:pt x="132" y="109"/>
                    </a:cubicBezTo>
                    <a:cubicBezTo>
                      <a:pt x="137" y="91"/>
                      <a:pt x="141" y="73"/>
                      <a:pt x="145" y="55"/>
                    </a:cubicBezTo>
                    <a:cubicBezTo>
                      <a:pt x="149" y="38"/>
                      <a:pt x="152" y="22"/>
                      <a:pt x="155" y="5"/>
                    </a:cubicBezTo>
                    <a:cubicBezTo>
                      <a:pt x="139" y="8"/>
                      <a:pt x="122" y="12"/>
                      <a:pt x="106" y="15"/>
                    </a:cubicBezTo>
                    <a:cubicBezTo>
                      <a:pt x="104" y="16"/>
                      <a:pt x="101" y="16"/>
                      <a:pt x="99" y="17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01" y="11"/>
                      <a:pt x="103" y="11"/>
                      <a:pt x="105" y="11"/>
                    </a:cubicBezTo>
                    <a:cubicBezTo>
                      <a:pt x="122" y="7"/>
                      <a:pt x="140" y="3"/>
                      <a:pt x="158" y="0"/>
                    </a:cubicBezTo>
                    <a:cubicBezTo>
                      <a:pt x="158" y="0"/>
                      <a:pt x="158" y="0"/>
                      <a:pt x="159" y="0"/>
                    </a:cubicBezTo>
                    <a:cubicBezTo>
                      <a:pt x="160" y="0"/>
                      <a:pt x="161" y="1"/>
                      <a:pt x="161" y="3"/>
                    </a:cubicBezTo>
                    <a:cubicBezTo>
                      <a:pt x="157" y="20"/>
                      <a:pt x="154" y="38"/>
                      <a:pt x="150" y="56"/>
                    </a:cubicBezTo>
                    <a:cubicBezTo>
                      <a:pt x="146" y="74"/>
                      <a:pt x="141" y="92"/>
                      <a:pt x="137" y="110"/>
                    </a:cubicBezTo>
                    <a:cubicBezTo>
                      <a:pt x="134" y="119"/>
                      <a:pt x="132" y="128"/>
                      <a:pt x="128" y="136"/>
                    </a:cubicBezTo>
                    <a:cubicBezTo>
                      <a:pt x="124" y="144"/>
                      <a:pt x="118" y="151"/>
                      <a:pt x="108" y="155"/>
                    </a:cubicBezTo>
                    <a:cubicBezTo>
                      <a:pt x="105" y="156"/>
                      <a:pt x="102" y="157"/>
                      <a:pt x="99" y="158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9" y="153"/>
                      <a:pt x="99" y="153"/>
                      <a:pt x="99" y="153"/>
                    </a:cubicBezTo>
                    <a:close/>
                    <a:moveTo>
                      <a:pt x="99" y="140"/>
                    </a:moveTo>
                    <a:cubicBezTo>
                      <a:pt x="102" y="139"/>
                      <a:pt x="104" y="138"/>
                      <a:pt x="107" y="136"/>
                    </a:cubicBezTo>
                    <a:cubicBezTo>
                      <a:pt x="116" y="129"/>
                      <a:pt x="118" y="118"/>
                      <a:pt x="121" y="108"/>
                    </a:cubicBezTo>
                    <a:cubicBezTo>
                      <a:pt x="121" y="106"/>
                      <a:pt x="122" y="105"/>
                      <a:pt x="122" y="103"/>
                    </a:cubicBezTo>
                    <a:cubicBezTo>
                      <a:pt x="124" y="96"/>
                      <a:pt x="124" y="96"/>
                      <a:pt x="124" y="96"/>
                    </a:cubicBezTo>
                    <a:cubicBezTo>
                      <a:pt x="130" y="72"/>
                      <a:pt x="136" y="47"/>
                      <a:pt x="141" y="23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0"/>
                      <a:pt x="139" y="20"/>
                      <a:pt x="138" y="20"/>
                    </a:cubicBezTo>
                    <a:cubicBezTo>
                      <a:pt x="125" y="22"/>
                      <a:pt x="112" y="25"/>
                      <a:pt x="99" y="28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11" y="30"/>
                      <a:pt x="123" y="27"/>
                      <a:pt x="135" y="25"/>
                    </a:cubicBezTo>
                    <a:cubicBezTo>
                      <a:pt x="131" y="49"/>
                      <a:pt x="125" y="72"/>
                      <a:pt x="119" y="95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7" y="104"/>
                      <a:pt x="117" y="105"/>
                      <a:pt x="116" y="107"/>
                    </a:cubicBezTo>
                    <a:cubicBezTo>
                      <a:pt x="114" y="116"/>
                      <a:pt x="111" y="126"/>
                      <a:pt x="104" y="132"/>
                    </a:cubicBezTo>
                    <a:cubicBezTo>
                      <a:pt x="102" y="133"/>
                      <a:pt x="101" y="134"/>
                      <a:pt x="99" y="135"/>
                    </a:cubicBezTo>
                    <a:cubicBezTo>
                      <a:pt x="99" y="140"/>
                      <a:pt x="99" y="140"/>
                      <a:pt x="99" y="140"/>
                    </a:cubicBezTo>
                    <a:close/>
                    <a:moveTo>
                      <a:pt x="99" y="120"/>
                    </a:moveTo>
                    <a:cubicBezTo>
                      <a:pt x="102" y="120"/>
                      <a:pt x="105" y="120"/>
                      <a:pt x="106" y="116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0" y="101"/>
                      <a:pt x="110" y="100"/>
                      <a:pt x="108" y="99"/>
                    </a:cubicBezTo>
                    <a:cubicBezTo>
                      <a:pt x="108" y="99"/>
                      <a:pt x="108" y="99"/>
                      <a:pt x="107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101" y="115"/>
                      <a:pt x="100" y="115"/>
                      <a:pt x="99" y="115"/>
                    </a:cubicBezTo>
                    <a:cubicBezTo>
                      <a:pt x="99" y="120"/>
                      <a:pt x="99" y="120"/>
                      <a:pt x="99" y="120"/>
                    </a:cubicBezTo>
                    <a:close/>
                    <a:moveTo>
                      <a:pt x="99" y="92"/>
                    </a:moveTo>
                    <a:cubicBezTo>
                      <a:pt x="104" y="92"/>
                      <a:pt x="111" y="92"/>
                      <a:pt x="112" y="89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17" y="72"/>
                      <a:pt x="116" y="71"/>
                      <a:pt x="115" y="70"/>
                    </a:cubicBezTo>
                    <a:cubicBezTo>
                      <a:pt x="115" y="70"/>
                      <a:pt x="114" y="70"/>
                      <a:pt x="11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18" y="56"/>
                      <a:pt x="118" y="56"/>
                      <a:pt x="118" y="56"/>
                    </a:cubicBezTo>
                    <a:cubicBezTo>
                      <a:pt x="122" y="52"/>
                      <a:pt x="123" y="47"/>
                      <a:pt x="124" y="42"/>
                    </a:cubicBezTo>
                    <a:cubicBezTo>
                      <a:pt x="124" y="41"/>
                      <a:pt x="124" y="40"/>
                      <a:pt x="124" y="39"/>
                    </a:cubicBezTo>
                    <a:cubicBezTo>
                      <a:pt x="125" y="37"/>
                      <a:pt x="124" y="36"/>
                      <a:pt x="123" y="36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6"/>
                      <a:pt x="119" y="36"/>
                      <a:pt x="118" y="37"/>
                    </a:cubicBezTo>
                    <a:cubicBezTo>
                      <a:pt x="113" y="37"/>
                      <a:pt x="108" y="38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11" y="43"/>
                      <a:pt x="115" y="42"/>
                      <a:pt x="119" y="41"/>
                    </a:cubicBezTo>
                    <a:cubicBezTo>
                      <a:pt x="118" y="46"/>
                      <a:pt x="118" y="50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7" y="88"/>
                      <a:pt x="103" y="87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100" y="88"/>
                      <a:pt x="100" y="88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lnTo>
                      <a:pt x="99" y="92"/>
                    </a:lnTo>
                    <a:close/>
                    <a:moveTo>
                      <a:pt x="81" y="153"/>
                    </a:moveTo>
                    <a:cubicBezTo>
                      <a:pt x="86" y="154"/>
                      <a:pt x="92" y="155"/>
                      <a:pt x="98" y="153"/>
                    </a:cubicBezTo>
                    <a:cubicBezTo>
                      <a:pt x="99" y="153"/>
                      <a:pt x="99" y="153"/>
                      <a:pt x="99" y="153"/>
                    </a:cubicBezTo>
                    <a:cubicBezTo>
                      <a:pt x="99" y="158"/>
                      <a:pt x="99" y="158"/>
                      <a:pt x="99" y="158"/>
                    </a:cubicBezTo>
                    <a:cubicBezTo>
                      <a:pt x="93" y="159"/>
                      <a:pt x="87" y="159"/>
                      <a:pt x="81" y="158"/>
                    </a:cubicBezTo>
                    <a:cubicBezTo>
                      <a:pt x="81" y="153"/>
                      <a:pt x="81" y="153"/>
                      <a:pt x="81" y="153"/>
                    </a:cubicBezTo>
                    <a:close/>
                    <a:moveTo>
                      <a:pt x="99" y="17"/>
                    </a:moveTo>
                    <a:cubicBezTo>
                      <a:pt x="93" y="18"/>
                      <a:pt x="87" y="20"/>
                      <a:pt x="81" y="21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7" y="15"/>
                      <a:pt x="93" y="13"/>
                      <a:pt x="99" y="12"/>
                    </a:cubicBezTo>
                    <a:cubicBezTo>
                      <a:pt x="99" y="17"/>
                      <a:pt x="99" y="17"/>
                      <a:pt x="99" y="17"/>
                    </a:cubicBezTo>
                    <a:close/>
                    <a:moveTo>
                      <a:pt x="99" y="28"/>
                    </a:moveTo>
                    <a:cubicBezTo>
                      <a:pt x="99" y="33"/>
                      <a:pt x="99" y="33"/>
                      <a:pt x="99" y="33"/>
                    </a:cubicBezTo>
                    <a:cubicBezTo>
                      <a:pt x="93" y="34"/>
                      <a:pt x="87" y="36"/>
                      <a:pt x="81" y="37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7" y="31"/>
                      <a:pt x="93" y="29"/>
                      <a:pt x="99" y="28"/>
                    </a:cubicBezTo>
                    <a:close/>
                    <a:moveTo>
                      <a:pt x="99" y="47"/>
                    </a:moveTo>
                    <a:cubicBezTo>
                      <a:pt x="99" y="54"/>
                      <a:pt x="99" y="54"/>
                      <a:pt x="99" y="5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88" y="65"/>
                      <a:pt x="87" y="65"/>
                      <a:pt x="86" y="64"/>
                    </a:cubicBezTo>
                    <a:cubicBezTo>
                      <a:pt x="85" y="63"/>
                      <a:pt x="85" y="63"/>
                      <a:pt x="85" y="62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8" y="44"/>
                      <a:pt x="88" y="44"/>
                    </a:cubicBezTo>
                    <a:cubicBezTo>
                      <a:pt x="89" y="44"/>
                      <a:pt x="90" y="45"/>
                      <a:pt x="90" y="46"/>
                    </a:cubicBezTo>
                    <a:cubicBezTo>
                      <a:pt x="90" y="56"/>
                      <a:pt x="90" y="56"/>
                      <a:pt x="90" y="56"/>
                    </a:cubicBezTo>
                    <a:cubicBezTo>
                      <a:pt x="99" y="47"/>
                      <a:pt x="99" y="47"/>
                      <a:pt x="99" y="47"/>
                    </a:cubicBezTo>
                    <a:close/>
                    <a:moveTo>
                      <a:pt x="99" y="68"/>
                    </a:moveTo>
                    <a:cubicBezTo>
                      <a:pt x="99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97" y="75"/>
                      <a:pt x="96" y="74"/>
                      <a:pt x="96" y="73"/>
                    </a:cubicBezTo>
                    <a:cubicBezTo>
                      <a:pt x="96" y="72"/>
                      <a:pt x="96" y="72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9" y="68"/>
                      <a:pt x="99" y="68"/>
                      <a:pt x="99" y="68"/>
                    </a:cubicBezTo>
                    <a:close/>
                    <a:moveTo>
                      <a:pt x="99" y="87"/>
                    </a:moveTo>
                    <a:cubicBezTo>
                      <a:pt x="99" y="87"/>
                      <a:pt x="99" y="87"/>
                      <a:pt x="99" y="87"/>
                    </a:cubicBezTo>
                    <a:cubicBezTo>
                      <a:pt x="99" y="87"/>
                      <a:pt x="99" y="87"/>
                      <a:pt x="98" y="87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7" y="92"/>
                      <a:pt x="96" y="92"/>
                      <a:pt x="96" y="92"/>
                    </a:cubicBezTo>
                    <a:cubicBezTo>
                      <a:pt x="95" y="92"/>
                      <a:pt x="94" y="91"/>
                      <a:pt x="92" y="91"/>
                    </a:cubicBezTo>
                    <a:cubicBezTo>
                      <a:pt x="89" y="91"/>
                      <a:pt x="84" y="91"/>
                      <a:pt x="83" y="91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3" y="86"/>
                      <a:pt x="89" y="86"/>
                      <a:pt x="93" y="87"/>
                    </a:cubicBezTo>
                    <a:cubicBezTo>
                      <a:pt x="94" y="87"/>
                      <a:pt x="95" y="87"/>
                      <a:pt x="96" y="87"/>
                    </a:cubicBezTo>
                    <a:cubicBezTo>
                      <a:pt x="96" y="87"/>
                      <a:pt x="97" y="87"/>
                      <a:pt x="98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99" y="99"/>
                    </a:moveTo>
                    <a:cubicBezTo>
                      <a:pt x="99" y="104"/>
                      <a:pt x="99" y="104"/>
                      <a:pt x="99" y="104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99" y="115"/>
                    </a:moveTo>
                    <a:cubicBezTo>
                      <a:pt x="99" y="120"/>
                      <a:pt x="99" y="120"/>
                      <a:pt x="99" y="120"/>
                    </a:cubicBezTo>
                    <a:cubicBezTo>
                      <a:pt x="99" y="120"/>
                      <a:pt x="98" y="120"/>
                      <a:pt x="98" y="120"/>
                    </a:cubicBezTo>
                    <a:cubicBezTo>
                      <a:pt x="97" y="120"/>
                      <a:pt x="96" y="119"/>
                      <a:pt x="96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7" y="115"/>
                      <a:pt x="98" y="115"/>
                      <a:pt x="98" y="115"/>
                    </a:cubicBezTo>
                    <a:cubicBezTo>
                      <a:pt x="99" y="115"/>
                      <a:pt x="99" y="115"/>
                      <a:pt x="99" y="115"/>
                    </a:cubicBezTo>
                    <a:close/>
                    <a:moveTo>
                      <a:pt x="99" y="135"/>
                    </a:moveTo>
                    <a:cubicBezTo>
                      <a:pt x="99" y="140"/>
                      <a:pt x="99" y="140"/>
                      <a:pt x="99" y="140"/>
                    </a:cubicBezTo>
                    <a:cubicBezTo>
                      <a:pt x="97" y="141"/>
                      <a:pt x="95" y="142"/>
                      <a:pt x="92" y="142"/>
                    </a:cubicBezTo>
                    <a:cubicBezTo>
                      <a:pt x="88" y="142"/>
                      <a:pt x="84" y="142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5" y="137"/>
                      <a:pt x="88" y="137"/>
                      <a:pt x="92" y="137"/>
                    </a:cubicBezTo>
                    <a:cubicBezTo>
                      <a:pt x="94" y="137"/>
                      <a:pt x="97" y="136"/>
                      <a:pt x="99" y="135"/>
                    </a:cubicBezTo>
                    <a:close/>
                    <a:moveTo>
                      <a:pt x="67" y="146"/>
                    </a:moveTo>
                    <a:cubicBezTo>
                      <a:pt x="69" y="148"/>
                      <a:pt x="71" y="149"/>
                      <a:pt x="72" y="150"/>
                    </a:cubicBezTo>
                    <a:cubicBezTo>
                      <a:pt x="75" y="151"/>
                      <a:pt x="78" y="152"/>
                      <a:pt x="81" y="153"/>
                    </a:cubicBezTo>
                    <a:cubicBezTo>
                      <a:pt x="81" y="158"/>
                      <a:pt x="81" y="158"/>
                      <a:pt x="81" y="158"/>
                    </a:cubicBezTo>
                    <a:cubicBezTo>
                      <a:pt x="77" y="157"/>
                      <a:pt x="74" y="156"/>
                      <a:pt x="70" y="154"/>
                    </a:cubicBezTo>
                    <a:cubicBezTo>
                      <a:pt x="69" y="153"/>
                      <a:pt x="68" y="153"/>
                      <a:pt x="67" y="152"/>
                    </a:cubicBezTo>
                    <a:cubicBezTo>
                      <a:pt x="67" y="146"/>
                      <a:pt x="67" y="146"/>
                      <a:pt x="67" y="146"/>
                    </a:cubicBezTo>
                    <a:close/>
                    <a:moveTo>
                      <a:pt x="81" y="21"/>
                    </a:moveTo>
                    <a:cubicBezTo>
                      <a:pt x="76" y="22"/>
                      <a:pt x="71" y="23"/>
                      <a:pt x="67" y="25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71" y="18"/>
                      <a:pt x="76" y="17"/>
                      <a:pt x="81" y="16"/>
                    </a:cubicBezTo>
                    <a:cubicBezTo>
                      <a:pt x="81" y="21"/>
                      <a:pt x="81" y="21"/>
                      <a:pt x="81" y="21"/>
                    </a:cubicBezTo>
                    <a:close/>
                    <a:moveTo>
                      <a:pt x="81" y="32"/>
                    </a:move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9"/>
                      <a:pt x="71" y="40"/>
                      <a:pt x="67" y="41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1" y="35"/>
                      <a:pt x="76" y="34"/>
                      <a:pt x="81" y="32"/>
                    </a:cubicBezTo>
                    <a:close/>
                    <a:moveTo>
                      <a:pt x="81" y="46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9"/>
                      <a:pt x="74" y="62"/>
                    </a:cubicBezTo>
                    <a:cubicBezTo>
                      <a:pt x="74" y="63"/>
                      <a:pt x="74" y="64"/>
                      <a:pt x="74" y="65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5"/>
                      <a:pt x="74" y="66"/>
                      <a:pt x="74" y="68"/>
                    </a:cubicBezTo>
                    <a:cubicBezTo>
                      <a:pt x="74" y="72"/>
                      <a:pt x="75" y="78"/>
                      <a:pt x="73" y="81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70" y="77"/>
                      <a:pt x="69" y="71"/>
                      <a:pt x="69" y="68"/>
                    </a:cubicBezTo>
                    <a:cubicBezTo>
                      <a:pt x="69" y="67"/>
                      <a:pt x="69" y="66"/>
                      <a:pt x="69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9" y="64"/>
                      <a:pt x="69" y="64"/>
                      <a:pt x="69" y="63"/>
                    </a:cubicBezTo>
                    <a:cubicBezTo>
                      <a:pt x="69" y="58"/>
                      <a:pt x="68" y="49"/>
                      <a:pt x="72" y="48"/>
                    </a:cubicBezTo>
                    <a:cubicBezTo>
                      <a:pt x="81" y="46"/>
                      <a:pt x="81" y="46"/>
                      <a:pt x="81" y="46"/>
                    </a:cubicBezTo>
                    <a:close/>
                    <a:moveTo>
                      <a:pt x="81" y="87"/>
                    </a:moveTo>
                    <a:cubicBezTo>
                      <a:pt x="81" y="94"/>
                      <a:pt x="81" y="94"/>
                      <a:pt x="81" y="94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8" y="104"/>
                      <a:pt x="67" y="103"/>
                      <a:pt x="67" y="102"/>
                    </a:cubicBezTo>
                    <a:cubicBezTo>
                      <a:pt x="67" y="101"/>
                      <a:pt x="67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1" y="87"/>
                      <a:pt x="81" y="87"/>
                    </a:cubicBezTo>
                    <a:close/>
                    <a:moveTo>
                      <a:pt x="81" y="115"/>
                    </a:moveTo>
                    <a:cubicBezTo>
                      <a:pt x="81" y="119"/>
                      <a:pt x="81" y="119"/>
                      <a:pt x="81" y="119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69" y="123"/>
                      <a:pt x="71" y="126"/>
                      <a:pt x="73" y="129"/>
                    </a:cubicBezTo>
                    <a:cubicBezTo>
                      <a:pt x="75" y="132"/>
                      <a:pt x="78" y="134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0" y="140"/>
                      <a:pt x="80" y="140"/>
                      <a:pt x="80" y="140"/>
                    </a:cubicBezTo>
                    <a:cubicBezTo>
                      <a:pt x="76" y="138"/>
                      <a:pt x="72" y="136"/>
                      <a:pt x="69" y="132"/>
                    </a:cubicBezTo>
                    <a:cubicBezTo>
                      <a:pt x="68" y="131"/>
                      <a:pt x="68" y="130"/>
                      <a:pt x="67" y="129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8" y="117"/>
                      <a:pt x="68" y="117"/>
                      <a:pt x="68" y="117"/>
                    </a:cubicBezTo>
                    <a:cubicBezTo>
                      <a:pt x="68" y="116"/>
                      <a:pt x="67" y="115"/>
                      <a:pt x="67" y="115"/>
                    </a:cubicBezTo>
                    <a:cubicBezTo>
                      <a:pt x="67" y="115"/>
                      <a:pt x="67" y="115"/>
                      <a:pt x="67" y="115"/>
                    </a:cubicBezTo>
                    <a:lnTo>
                      <a:pt x="81" y="115"/>
                    </a:lnTo>
                    <a:close/>
                    <a:moveTo>
                      <a:pt x="17" y="143"/>
                    </a:moveTo>
                    <a:cubicBezTo>
                      <a:pt x="21" y="147"/>
                      <a:pt x="21" y="147"/>
                      <a:pt x="21" y="147"/>
                    </a:cubicBezTo>
                    <a:cubicBezTo>
                      <a:pt x="47" y="120"/>
                      <a:pt x="47" y="120"/>
                      <a:pt x="47" y="120"/>
                    </a:cubicBezTo>
                    <a:cubicBezTo>
                      <a:pt x="48" y="120"/>
                      <a:pt x="50" y="120"/>
                      <a:pt x="50" y="120"/>
                    </a:cubicBezTo>
                    <a:cubicBezTo>
                      <a:pt x="51" y="121"/>
                      <a:pt x="51" y="121"/>
                      <a:pt x="51" y="122"/>
                    </a:cubicBezTo>
                    <a:cubicBezTo>
                      <a:pt x="52" y="125"/>
                      <a:pt x="53" y="128"/>
                      <a:pt x="54" y="130"/>
                    </a:cubicBezTo>
                    <a:cubicBezTo>
                      <a:pt x="57" y="137"/>
                      <a:pt x="62" y="142"/>
                      <a:pt x="67" y="146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60" y="147"/>
                      <a:pt x="54" y="141"/>
                      <a:pt x="50" y="132"/>
                    </a:cubicBezTo>
                    <a:cubicBezTo>
                      <a:pt x="49" y="131"/>
                      <a:pt x="48" y="129"/>
                      <a:pt x="48" y="127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2" y="153"/>
                      <a:pt x="20" y="153"/>
                      <a:pt x="19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8" y="140"/>
                      <a:pt x="8" y="139"/>
                      <a:pt x="9" y="138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2" y="112"/>
                      <a:pt x="30" y="112"/>
                      <a:pt x="28" y="111"/>
                    </a:cubicBezTo>
                    <a:cubicBezTo>
                      <a:pt x="19" y="106"/>
                      <a:pt x="11" y="99"/>
                      <a:pt x="6" y="90"/>
                    </a:cubicBezTo>
                    <a:cubicBezTo>
                      <a:pt x="2" y="81"/>
                      <a:pt x="0" y="71"/>
                      <a:pt x="2" y="61"/>
                    </a:cubicBezTo>
                    <a:cubicBezTo>
                      <a:pt x="3" y="58"/>
                      <a:pt x="4" y="55"/>
                      <a:pt x="5" y="52"/>
                    </a:cubicBezTo>
                    <a:cubicBezTo>
                      <a:pt x="10" y="43"/>
                      <a:pt x="17" y="37"/>
                      <a:pt x="25" y="33"/>
                    </a:cubicBezTo>
                    <a:cubicBezTo>
                      <a:pt x="32" y="29"/>
                      <a:pt x="41" y="26"/>
                      <a:pt x="50" y="24"/>
                    </a:cubicBezTo>
                    <a:cubicBezTo>
                      <a:pt x="56" y="22"/>
                      <a:pt x="61" y="21"/>
                      <a:pt x="67" y="20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2" y="26"/>
                      <a:pt x="56" y="27"/>
                      <a:pt x="51" y="29"/>
                    </a:cubicBezTo>
                    <a:cubicBezTo>
                      <a:pt x="43" y="31"/>
                      <a:pt x="34" y="33"/>
                      <a:pt x="27" y="37"/>
                    </a:cubicBezTo>
                    <a:cubicBezTo>
                      <a:pt x="20" y="41"/>
                      <a:pt x="14" y="46"/>
                      <a:pt x="10" y="54"/>
                    </a:cubicBezTo>
                    <a:cubicBezTo>
                      <a:pt x="9" y="57"/>
                      <a:pt x="8" y="59"/>
                      <a:pt x="7" y="62"/>
                    </a:cubicBezTo>
                    <a:cubicBezTo>
                      <a:pt x="5" y="71"/>
                      <a:pt x="7" y="80"/>
                      <a:pt x="11" y="88"/>
                    </a:cubicBezTo>
                    <a:cubicBezTo>
                      <a:pt x="15" y="96"/>
                      <a:pt x="22" y="102"/>
                      <a:pt x="30" y="106"/>
                    </a:cubicBezTo>
                    <a:cubicBezTo>
                      <a:pt x="33" y="108"/>
                      <a:pt x="36" y="109"/>
                      <a:pt x="39" y="109"/>
                    </a:cubicBezTo>
                    <a:cubicBezTo>
                      <a:pt x="40" y="110"/>
                      <a:pt x="41" y="111"/>
                      <a:pt x="41" y="112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17" y="143"/>
                      <a:pt x="17" y="143"/>
                      <a:pt x="17" y="143"/>
                    </a:cubicBezTo>
                    <a:close/>
                    <a:moveTo>
                      <a:pt x="67" y="36"/>
                    </a:moveTo>
                    <a:cubicBezTo>
                      <a:pt x="64" y="37"/>
                      <a:pt x="64" y="37"/>
                      <a:pt x="64" y="37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6" y="39"/>
                      <a:pt x="54" y="39"/>
                      <a:pt x="53" y="40"/>
                    </a:cubicBezTo>
                    <a:cubicBezTo>
                      <a:pt x="42" y="42"/>
                      <a:pt x="32" y="45"/>
                      <a:pt x="25" y="54"/>
                    </a:cubicBezTo>
                    <a:cubicBezTo>
                      <a:pt x="21" y="58"/>
                      <a:pt x="19" y="63"/>
                      <a:pt x="19" y="68"/>
                    </a:cubicBezTo>
                    <a:cubicBezTo>
                      <a:pt x="18" y="73"/>
                      <a:pt x="19" y="77"/>
                      <a:pt x="21" y="81"/>
                    </a:cubicBezTo>
                    <a:cubicBezTo>
                      <a:pt x="22" y="85"/>
                      <a:pt x="25" y="89"/>
                      <a:pt x="28" y="91"/>
                    </a:cubicBezTo>
                    <a:cubicBezTo>
                      <a:pt x="32" y="95"/>
                      <a:pt x="37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5" y="97"/>
                      <a:pt x="46" y="96"/>
                      <a:pt x="46" y="9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4"/>
                      <a:pt x="46" y="63"/>
                      <a:pt x="46" y="62"/>
                    </a:cubicBezTo>
                    <a:cubicBezTo>
                      <a:pt x="45" y="61"/>
                      <a:pt x="45" y="59"/>
                      <a:pt x="46" y="59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92"/>
                      <a:pt x="57" y="92"/>
                      <a:pt x="57" y="93"/>
                    </a:cubicBezTo>
                    <a:cubicBezTo>
                      <a:pt x="58" y="94"/>
                      <a:pt x="60" y="94"/>
                      <a:pt x="60" y="93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2"/>
                      <a:pt x="60" y="50"/>
                      <a:pt x="59" y="50"/>
                    </a:cubicBezTo>
                    <a:cubicBezTo>
                      <a:pt x="59" y="50"/>
                      <a:pt x="58" y="50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0" y="56"/>
                      <a:pt x="40" y="59"/>
                      <a:pt x="41" y="63"/>
                    </a:cubicBezTo>
                    <a:cubicBezTo>
                      <a:pt x="41" y="63"/>
                      <a:pt x="41" y="64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37" y="91"/>
                      <a:pt x="34" y="90"/>
                      <a:pt x="31" y="88"/>
                    </a:cubicBezTo>
                    <a:cubicBezTo>
                      <a:pt x="29" y="85"/>
                      <a:pt x="26" y="82"/>
                      <a:pt x="25" y="79"/>
                    </a:cubicBezTo>
                    <a:cubicBezTo>
                      <a:pt x="24" y="76"/>
                      <a:pt x="23" y="72"/>
                      <a:pt x="23" y="69"/>
                    </a:cubicBezTo>
                    <a:cubicBezTo>
                      <a:pt x="24" y="64"/>
                      <a:pt x="25" y="60"/>
                      <a:pt x="28" y="57"/>
                    </a:cubicBezTo>
                    <a:cubicBezTo>
                      <a:pt x="34" y="49"/>
                      <a:pt x="44" y="47"/>
                      <a:pt x="54" y="44"/>
                    </a:cubicBezTo>
                    <a:cubicBezTo>
                      <a:pt x="55" y="44"/>
                      <a:pt x="57" y="44"/>
                      <a:pt x="58" y="43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6"/>
                      <a:pt x="67" y="36"/>
                      <a:pt x="67" y="36"/>
                    </a:cubicBezTo>
                    <a:close/>
                    <a:moveTo>
                      <a:pt x="67" y="115"/>
                    </a:moveTo>
                    <a:cubicBezTo>
                      <a:pt x="66" y="115"/>
                      <a:pt x="66" y="115"/>
                      <a:pt x="66" y="115"/>
                    </a:cubicBezTo>
                    <a:cubicBezTo>
                      <a:pt x="66" y="115"/>
                      <a:pt x="66" y="115"/>
                      <a:pt x="65" y="115"/>
                    </a:cubicBezTo>
                    <a:cubicBezTo>
                      <a:pt x="64" y="115"/>
                      <a:pt x="63" y="116"/>
                      <a:pt x="63" y="117"/>
                    </a:cubicBezTo>
                    <a:cubicBezTo>
                      <a:pt x="64" y="122"/>
                      <a:pt x="65" y="125"/>
                      <a:pt x="67" y="129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6" y="115"/>
                      <a:pt x="66" y="115"/>
                      <a:pt x="66" y="115"/>
                    </a:cubicBezTo>
                    <a:cubicBezTo>
                      <a:pt x="66" y="115"/>
                      <a:pt x="67" y="115"/>
                      <a:pt x="67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8" name="Freeform 289"/>
              <p:cNvSpPr>
                <a:spLocks noEditPoints="1"/>
              </p:cNvSpPr>
              <p:nvPr/>
            </p:nvSpPr>
            <p:spPr bwMode="auto">
              <a:xfrm>
                <a:off x="9786938" y="2409825"/>
                <a:ext cx="260350" cy="260350"/>
              </a:xfrm>
              <a:custGeom>
                <a:avLst/>
                <a:gdLst>
                  <a:gd name="T0" fmla="*/ 58 w 115"/>
                  <a:gd name="T1" fmla="*/ 110 h 115"/>
                  <a:gd name="T2" fmla="*/ 95 w 115"/>
                  <a:gd name="T3" fmla="*/ 95 h 115"/>
                  <a:gd name="T4" fmla="*/ 111 w 115"/>
                  <a:gd name="T5" fmla="*/ 57 h 115"/>
                  <a:gd name="T6" fmla="*/ 95 w 115"/>
                  <a:gd name="T7" fmla="*/ 20 h 115"/>
                  <a:gd name="T8" fmla="*/ 58 w 115"/>
                  <a:gd name="T9" fmla="*/ 4 h 115"/>
                  <a:gd name="T10" fmla="*/ 58 w 115"/>
                  <a:gd name="T11" fmla="*/ 4 h 115"/>
                  <a:gd name="T12" fmla="*/ 58 w 115"/>
                  <a:gd name="T13" fmla="*/ 0 h 115"/>
                  <a:gd name="T14" fmla="*/ 58 w 115"/>
                  <a:gd name="T15" fmla="*/ 0 h 115"/>
                  <a:gd name="T16" fmla="*/ 98 w 115"/>
                  <a:gd name="T17" fmla="*/ 17 h 115"/>
                  <a:gd name="T18" fmla="*/ 115 w 115"/>
                  <a:gd name="T19" fmla="*/ 57 h 115"/>
                  <a:gd name="T20" fmla="*/ 98 w 115"/>
                  <a:gd name="T21" fmla="*/ 98 h 115"/>
                  <a:gd name="T22" fmla="*/ 58 w 115"/>
                  <a:gd name="T23" fmla="*/ 115 h 115"/>
                  <a:gd name="T24" fmla="*/ 58 w 115"/>
                  <a:gd name="T25" fmla="*/ 115 h 115"/>
                  <a:gd name="T26" fmla="*/ 58 w 115"/>
                  <a:gd name="T27" fmla="*/ 110 h 115"/>
                  <a:gd name="T28" fmla="*/ 58 w 115"/>
                  <a:gd name="T29" fmla="*/ 110 h 115"/>
                  <a:gd name="T30" fmla="*/ 58 w 115"/>
                  <a:gd name="T31" fmla="*/ 76 h 115"/>
                  <a:gd name="T32" fmla="*/ 70 w 115"/>
                  <a:gd name="T33" fmla="*/ 71 h 115"/>
                  <a:gd name="T34" fmla="*/ 71 w 115"/>
                  <a:gd name="T35" fmla="*/ 69 h 115"/>
                  <a:gd name="T36" fmla="*/ 88 w 115"/>
                  <a:gd name="T37" fmla="*/ 30 h 115"/>
                  <a:gd name="T38" fmla="*/ 88 w 115"/>
                  <a:gd name="T39" fmla="*/ 30 h 115"/>
                  <a:gd name="T40" fmla="*/ 88 w 115"/>
                  <a:gd name="T41" fmla="*/ 30 h 115"/>
                  <a:gd name="T42" fmla="*/ 88 w 115"/>
                  <a:gd name="T43" fmla="*/ 28 h 115"/>
                  <a:gd name="T44" fmla="*/ 85 w 115"/>
                  <a:gd name="T45" fmla="*/ 27 h 115"/>
                  <a:gd name="T46" fmla="*/ 58 w 115"/>
                  <a:gd name="T47" fmla="*/ 39 h 115"/>
                  <a:gd name="T48" fmla="*/ 58 w 115"/>
                  <a:gd name="T49" fmla="*/ 44 h 115"/>
                  <a:gd name="T50" fmla="*/ 81 w 115"/>
                  <a:gd name="T51" fmla="*/ 34 h 115"/>
                  <a:gd name="T52" fmla="*/ 67 w 115"/>
                  <a:gd name="T53" fmla="*/ 67 h 115"/>
                  <a:gd name="T54" fmla="*/ 58 w 115"/>
                  <a:gd name="T55" fmla="*/ 71 h 115"/>
                  <a:gd name="T56" fmla="*/ 58 w 115"/>
                  <a:gd name="T57" fmla="*/ 76 h 115"/>
                  <a:gd name="T58" fmla="*/ 58 w 115"/>
                  <a:gd name="T59" fmla="*/ 4 h 115"/>
                  <a:gd name="T60" fmla="*/ 20 w 115"/>
                  <a:gd name="T61" fmla="*/ 20 h 115"/>
                  <a:gd name="T62" fmla="*/ 5 w 115"/>
                  <a:gd name="T63" fmla="*/ 57 h 115"/>
                  <a:gd name="T64" fmla="*/ 20 w 115"/>
                  <a:gd name="T65" fmla="*/ 95 h 115"/>
                  <a:gd name="T66" fmla="*/ 58 w 115"/>
                  <a:gd name="T67" fmla="*/ 110 h 115"/>
                  <a:gd name="T68" fmla="*/ 58 w 115"/>
                  <a:gd name="T69" fmla="*/ 115 h 115"/>
                  <a:gd name="T70" fmla="*/ 17 w 115"/>
                  <a:gd name="T71" fmla="*/ 98 h 115"/>
                  <a:gd name="T72" fmla="*/ 0 w 115"/>
                  <a:gd name="T73" fmla="*/ 57 h 115"/>
                  <a:gd name="T74" fmla="*/ 17 w 115"/>
                  <a:gd name="T75" fmla="*/ 17 h 115"/>
                  <a:gd name="T76" fmla="*/ 58 w 115"/>
                  <a:gd name="T77" fmla="*/ 0 h 115"/>
                  <a:gd name="T78" fmla="*/ 58 w 115"/>
                  <a:gd name="T79" fmla="*/ 4 h 115"/>
                  <a:gd name="T80" fmla="*/ 58 w 115"/>
                  <a:gd name="T81" fmla="*/ 39 h 115"/>
                  <a:gd name="T82" fmla="*/ 46 w 115"/>
                  <a:gd name="T83" fmla="*/ 44 h 115"/>
                  <a:gd name="T84" fmla="*/ 44 w 115"/>
                  <a:gd name="T85" fmla="*/ 45 h 115"/>
                  <a:gd name="T86" fmla="*/ 27 w 115"/>
                  <a:gd name="T87" fmla="*/ 85 h 115"/>
                  <a:gd name="T88" fmla="*/ 27 w 115"/>
                  <a:gd name="T89" fmla="*/ 85 h 115"/>
                  <a:gd name="T90" fmla="*/ 27 w 115"/>
                  <a:gd name="T91" fmla="*/ 85 h 115"/>
                  <a:gd name="T92" fmla="*/ 27 w 115"/>
                  <a:gd name="T93" fmla="*/ 87 h 115"/>
                  <a:gd name="T94" fmla="*/ 30 w 115"/>
                  <a:gd name="T95" fmla="*/ 88 h 115"/>
                  <a:gd name="T96" fmla="*/ 58 w 115"/>
                  <a:gd name="T97" fmla="*/ 76 h 115"/>
                  <a:gd name="T98" fmla="*/ 58 w 115"/>
                  <a:gd name="T99" fmla="*/ 71 h 115"/>
                  <a:gd name="T100" fmla="*/ 34 w 115"/>
                  <a:gd name="T101" fmla="*/ 81 h 115"/>
                  <a:gd name="T102" fmla="*/ 48 w 115"/>
                  <a:gd name="T103" fmla="*/ 48 h 115"/>
                  <a:gd name="T104" fmla="*/ 58 w 115"/>
                  <a:gd name="T105" fmla="*/ 44 h 115"/>
                  <a:gd name="T106" fmla="*/ 58 w 115"/>
                  <a:gd name="T107" fmla="*/ 3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5">
                    <a:moveTo>
                      <a:pt x="58" y="110"/>
                    </a:moveTo>
                    <a:cubicBezTo>
                      <a:pt x="72" y="110"/>
                      <a:pt x="85" y="104"/>
                      <a:pt x="95" y="95"/>
                    </a:cubicBezTo>
                    <a:cubicBezTo>
                      <a:pt x="105" y="85"/>
                      <a:pt x="111" y="72"/>
                      <a:pt x="111" y="57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5" y="10"/>
                      <a:pt x="72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6"/>
                      <a:pt x="98" y="17"/>
                    </a:cubicBezTo>
                    <a:cubicBezTo>
                      <a:pt x="109" y="27"/>
                      <a:pt x="115" y="41"/>
                      <a:pt x="115" y="57"/>
                    </a:cubicBezTo>
                    <a:cubicBezTo>
                      <a:pt x="115" y="73"/>
                      <a:pt x="109" y="88"/>
                      <a:pt x="98" y="98"/>
                    </a:cubicBezTo>
                    <a:cubicBezTo>
                      <a:pt x="88" y="109"/>
                      <a:pt x="74" y="115"/>
                      <a:pt x="58" y="115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0"/>
                      <a:pt x="71" y="70"/>
                      <a:pt x="71" y="69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29"/>
                      <a:pt x="88" y="29"/>
                      <a:pt x="88" y="28"/>
                    </a:cubicBezTo>
                    <a:cubicBezTo>
                      <a:pt x="88" y="27"/>
                      <a:pt x="86" y="26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4"/>
                      <a:pt x="58" y="44"/>
                      <a:pt x="58" y="4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4"/>
                    </a:moveTo>
                    <a:cubicBezTo>
                      <a:pt x="43" y="4"/>
                      <a:pt x="30" y="10"/>
                      <a:pt x="20" y="20"/>
                    </a:cubicBezTo>
                    <a:cubicBezTo>
                      <a:pt x="11" y="30"/>
                      <a:pt x="5" y="43"/>
                      <a:pt x="5" y="57"/>
                    </a:cubicBezTo>
                    <a:cubicBezTo>
                      <a:pt x="5" y="72"/>
                      <a:pt x="11" y="85"/>
                      <a:pt x="20" y="95"/>
                    </a:cubicBezTo>
                    <a:cubicBezTo>
                      <a:pt x="30" y="104"/>
                      <a:pt x="43" y="110"/>
                      <a:pt x="58" y="110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42" y="115"/>
                      <a:pt x="27" y="109"/>
                      <a:pt x="17" y="98"/>
                    </a:cubicBezTo>
                    <a:cubicBezTo>
                      <a:pt x="6" y="88"/>
                      <a:pt x="0" y="73"/>
                      <a:pt x="0" y="57"/>
                    </a:cubicBezTo>
                    <a:cubicBezTo>
                      <a:pt x="0" y="41"/>
                      <a:pt x="6" y="27"/>
                      <a:pt x="17" y="17"/>
                    </a:cubicBezTo>
                    <a:cubicBezTo>
                      <a:pt x="27" y="6"/>
                      <a:pt x="42" y="0"/>
                      <a:pt x="58" y="0"/>
                    </a:cubicBezTo>
                    <a:cubicBezTo>
                      <a:pt x="58" y="4"/>
                      <a:pt x="58" y="4"/>
                      <a:pt x="58" y="4"/>
                    </a:cubicBezTo>
                    <a:close/>
                    <a:moveTo>
                      <a:pt x="58" y="39"/>
                    </a:moveTo>
                    <a:cubicBezTo>
                      <a:pt x="46" y="44"/>
                      <a:pt x="46" y="44"/>
                      <a:pt x="46" y="44"/>
                    </a:cubicBezTo>
                    <a:cubicBezTo>
                      <a:pt x="45" y="44"/>
                      <a:pt x="45" y="45"/>
                      <a:pt x="44" y="4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6"/>
                      <a:pt x="27" y="87"/>
                    </a:cubicBezTo>
                    <a:cubicBezTo>
                      <a:pt x="28" y="88"/>
                      <a:pt x="29" y="88"/>
                      <a:pt x="30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58" y="44"/>
                      <a:pt x="58" y="44"/>
                      <a:pt x="58" y="44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29" name="Freeform 291"/>
              <p:cNvSpPr>
                <a:spLocks noEditPoints="1"/>
              </p:cNvSpPr>
              <p:nvPr/>
            </p:nvSpPr>
            <p:spPr bwMode="auto">
              <a:xfrm>
                <a:off x="5459413" y="1279525"/>
                <a:ext cx="312738" cy="309563"/>
              </a:xfrm>
              <a:custGeom>
                <a:avLst/>
                <a:gdLst>
                  <a:gd name="T0" fmla="*/ 98 w 138"/>
                  <a:gd name="T1" fmla="*/ 66 h 137"/>
                  <a:gd name="T2" fmla="*/ 102 w 138"/>
                  <a:gd name="T3" fmla="*/ 39 h 137"/>
                  <a:gd name="T4" fmla="*/ 99 w 138"/>
                  <a:gd name="T5" fmla="*/ 36 h 137"/>
                  <a:gd name="T6" fmla="*/ 115 w 138"/>
                  <a:gd name="T7" fmla="*/ 31 h 137"/>
                  <a:gd name="T8" fmla="*/ 135 w 138"/>
                  <a:gd name="T9" fmla="*/ 51 h 137"/>
                  <a:gd name="T10" fmla="*/ 113 w 138"/>
                  <a:gd name="T11" fmla="*/ 78 h 137"/>
                  <a:gd name="T12" fmla="*/ 115 w 138"/>
                  <a:gd name="T13" fmla="*/ 120 h 137"/>
                  <a:gd name="T14" fmla="*/ 106 w 138"/>
                  <a:gd name="T15" fmla="*/ 107 h 137"/>
                  <a:gd name="T16" fmla="*/ 98 w 138"/>
                  <a:gd name="T17" fmla="*/ 90 h 137"/>
                  <a:gd name="T18" fmla="*/ 107 w 138"/>
                  <a:gd name="T19" fmla="*/ 70 h 137"/>
                  <a:gd name="T20" fmla="*/ 86 w 138"/>
                  <a:gd name="T21" fmla="*/ 62 h 137"/>
                  <a:gd name="T22" fmla="*/ 96 w 138"/>
                  <a:gd name="T23" fmla="*/ 46 h 137"/>
                  <a:gd name="T24" fmla="*/ 84 w 138"/>
                  <a:gd name="T25" fmla="*/ 46 h 137"/>
                  <a:gd name="T26" fmla="*/ 79 w 138"/>
                  <a:gd name="T27" fmla="*/ 16 h 137"/>
                  <a:gd name="T28" fmla="*/ 86 w 138"/>
                  <a:gd name="T29" fmla="*/ 127 h 137"/>
                  <a:gd name="T30" fmla="*/ 84 w 138"/>
                  <a:gd name="T31" fmla="*/ 91 h 137"/>
                  <a:gd name="T32" fmla="*/ 91 w 138"/>
                  <a:gd name="T33" fmla="*/ 101 h 137"/>
                  <a:gd name="T34" fmla="*/ 84 w 138"/>
                  <a:gd name="T35" fmla="*/ 82 h 137"/>
                  <a:gd name="T36" fmla="*/ 96 w 138"/>
                  <a:gd name="T37" fmla="*/ 88 h 137"/>
                  <a:gd name="T38" fmla="*/ 79 w 138"/>
                  <a:gd name="T39" fmla="*/ 25 h 137"/>
                  <a:gd name="T40" fmla="*/ 79 w 138"/>
                  <a:gd name="T41" fmla="*/ 121 h 137"/>
                  <a:gd name="T42" fmla="*/ 79 w 138"/>
                  <a:gd name="T43" fmla="*/ 89 h 137"/>
                  <a:gd name="T44" fmla="*/ 75 w 138"/>
                  <a:gd name="T45" fmla="*/ 46 h 137"/>
                  <a:gd name="T46" fmla="*/ 75 w 138"/>
                  <a:gd name="T47" fmla="*/ 17 h 137"/>
                  <a:gd name="T48" fmla="*/ 78 w 138"/>
                  <a:gd name="T49" fmla="*/ 104 h 137"/>
                  <a:gd name="T50" fmla="*/ 75 w 138"/>
                  <a:gd name="T51" fmla="*/ 52 h 137"/>
                  <a:gd name="T52" fmla="*/ 75 w 138"/>
                  <a:gd name="T53" fmla="*/ 32 h 137"/>
                  <a:gd name="T54" fmla="*/ 69 w 138"/>
                  <a:gd name="T55" fmla="*/ 5 h 137"/>
                  <a:gd name="T56" fmla="*/ 75 w 138"/>
                  <a:gd name="T57" fmla="*/ 135 h 137"/>
                  <a:gd name="T58" fmla="*/ 70 w 138"/>
                  <a:gd name="T59" fmla="*/ 96 h 137"/>
                  <a:gd name="T60" fmla="*/ 63 w 138"/>
                  <a:gd name="T61" fmla="*/ 17 h 137"/>
                  <a:gd name="T62" fmla="*/ 63 w 138"/>
                  <a:gd name="T63" fmla="*/ 20 h 137"/>
                  <a:gd name="T64" fmla="*/ 68 w 138"/>
                  <a:gd name="T65" fmla="*/ 89 h 137"/>
                  <a:gd name="T66" fmla="*/ 67 w 138"/>
                  <a:gd name="T67" fmla="*/ 104 h 137"/>
                  <a:gd name="T68" fmla="*/ 66 w 138"/>
                  <a:gd name="T69" fmla="*/ 137 h 137"/>
                  <a:gd name="T70" fmla="*/ 61 w 138"/>
                  <a:gd name="T71" fmla="*/ 18 h 137"/>
                  <a:gd name="T72" fmla="*/ 63 w 138"/>
                  <a:gd name="T73" fmla="*/ 52 h 137"/>
                  <a:gd name="T74" fmla="*/ 63 w 138"/>
                  <a:gd name="T75" fmla="*/ 102 h 137"/>
                  <a:gd name="T76" fmla="*/ 61 w 138"/>
                  <a:gd name="T77" fmla="*/ 8 h 137"/>
                  <a:gd name="T78" fmla="*/ 59 w 138"/>
                  <a:gd name="T79" fmla="*/ 54 h 137"/>
                  <a:gd name="T80" fmla="*/ 59 w 138"/>
                  <a:gd name="T81" fmla="*/ 83 h 137"/>
                  <a:gd name="T82" fmla="*/ 61 w 138"/>
                  <a:gd name="T83" fmla="*/ 129 h 137"/>
                  <a:gd name="T84" fmla="*/ 59 w 138"/>
                  <a:gd name="T85" fmla="*/ 6 h 137"/>
                  <a:gd name="T86" fmla="*/ 42 w 138"/>
                  <a:gd name="T87" fmla="*/ 10 h 137"/>
                  <a:gd name="T88" fmla="*/ 42 w 138"/>
                  <a:gd name="T89" fmla="*/ 43 h 137"/>
                  <a:gd name="T90" fmla="*/ 49 w 138"/>
                  <a:gd name="T91" fmla="*/ 57 h 137"/>
                  <a:gd name="T92" fmla="*/ 46 w 138"/>
                  <a:gd name="T93" fmla="*/ 83 h 137"/>
                  <a:gd name="T94" fmla="*/ 45 w 138"/>
                  <a:gd name="T95" fmla="*/ 106 h 137"/>
                  <a:gd name="T96" fmla="*/ 50 w 138"/>
                  <a:gd name="T97" fmla="*/ 90 h 137"/>
                  <a:gd name="T98" fmla="*/ 52 w 138"/>
                  <a:gd name="T99" fmla="*/ 134 h 137"/>
                  <a:gd name="T100" fmla="*/ 25 w 138"/>
                  <a:gd name="T101" fmla="*/ 22 h 137"/>
                  <a:gd name="T102" fmla="*/ 40 w 138"/>
                  <a:gd name="T103" fmla="*/ 47 h 137"/>
                  <a:gd name="T104" fmla="*/ 32 w 138"/>
                  <a:gd name="T105" fmla="*/ 67 h 137"/>
                  <a:gd name="T106" fmla="*/ 10 w 138"/>
                  <a:gd name="T107" fmla="*/ 85 h 137"/>
                  <a:gd name="T108" fmla="*/ 42 w 138"/>
                  <a:gd name="T109" fmla="*/ 83 h 137"/>
                  <a:gd name="T110" fmla="*/ 31 w 138"/>
                  <a:gd name="T111" fmla="*/ 105 h 137"/>
                  <a:gd name="T112" fmla="*/ 32 w 138"/>
                  <a:gd name="T113" fmla="*/ 125 h 137"/>
                  <a:gd name="T114" fmla="*/ 32 w 138"/>
                  <a:gd name="T115" fmla="*/ 84 h 137"/>
                  <a:gd name="T116" fmla="*/ 11 w 138"/>
                  <a:gd name="T117" fmla="*/ 62 h 137"/>
                  <a:gd name="T118" fmla="*/ 13 w 138"/>
                  <a:gd name="T119" fmla="*/ 44 h 137"/>
                  <a:gd name="T120" fmla="*/ 42 w 138"/>
                  <a:gd name="T121" fmla="*/ 3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" h="137">
                    <a:moveTo>
                      <a:pt x="133" y="67"/>
                    </a:moveTo>
                    <a:cubicBezTo>
                      <a:pt x="122" y="67"/>
                      <a:pt x="122" y="67"/>
                      <a:pt x="122" y="67"/>
                    </a:cubicBezTo>
                    <a:cubicBezTo>
                      <a:pt x="121" y="67"/>
                      <a:pt x="119" y="66"/>
                      <a:pt x="119" y="65"/>
                    </a:cubicBezTo>
                    <a:cubicBezTo>
                      <a:pt x="119" y="64"/>
                      <a:pt x="120" y="63"/>
                      <a:pt x="120" y="6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13" y="66"/>
                      <a:pt x="113" y="66"/>
                      <a:pt x="113" y="66"/>
                    </a:cubicBezTo>
                    <a:cubicBezTo>
                      <a:pt x="113" y="67"/>
                      <a:pt x="112" y="67"/>
                      <a:pt x="112" y="67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6" y="67"/>
                      <a:pt x="105" y="66"/>
                      <a:pt x="105" y="65"/>
                    </a:cubicBezTo>
                    <a:cubicBezTo>
                      <a:pt x="105" y="64"/>
                      <a:pt x="105" y="63"/>
                      <a:pt x="105" y="63"/>
                    </a:cubicBezTo>
                    <a:cubicBezTo>
                      <a:pt x="108" y="60"/>
                      <a:pt x="108" y="60"/>
                      <a:pt x="108" y="60"/>
                    </a:cubicBezTo>
                    <a:cubicBezTo>
                      <a:pt x="106" y="59"/>
                      <a:pt x="106" y="59"/>
                      <a:pt x="106" y="59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8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7"/>
                      <a:pt x="97" y="46"/>
                      <a:pt x="96" y="46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00" y="39"/>
                      <a:pt x="101" y="39"/>
                      <a:pt x="102" y="39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8" y="36"/>
                      <a:pt x="107" y="35"/>
                      <a:pt x="107" y="34"/>
                    </a:cubicBezTo>
                    <a:cubicBezTo>
                      <a:pt x="107" y="33"/>
                      <a:pt x="107" y="33"/>
                      <a:pt x="107" y="32"/>
                    </a:cubicBezTo>
                    <a:cubicBezTo>
                      <a:pt x="115" y="24"/>
                      <a:pt x="115" y="24"/>
                      <a:pt x="115" y="24"/>
                    </a:cubicBezTo>
                    <a:cubicBezTo>
                      <a:pt x="114" y="22"/>
                      <a:pt x="114" y="22"/>
                      <a:pt x="114" y="22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5" y="31"/>
                      <a:pt x="103" y="31"/>
                      <a:pt x="102" y="30"/>
                    </a:cubicBezTo>
                    <a:cubicBezTo>
                      <a:pt x="102" y="30"/>
                      <a:pt x="101" y="29"/>
                      <a:pt x="101" y="29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99" y="37"/>
                      <a:pt x="99" y="37"/>
                      <a:pt x="98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5" y="10"/>
                      <a:pt x="106" y="11"/>
                      <a:pt x="106" y="12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3" y="16"/>
                      <a:pt x="114" y="16"/>
                      <a:pt x="115" y="17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1" y="23"/>
                      <a:pt x="121" y="25"/>
                      <a:pt x="120" y="26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7" y="31"/>
                      <a:pt x="128" y="32"/>
                      <a:pt x="128" y="34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2"/>
                      <a:pt x="127" y="44"/>
                      <a:pt x="125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44"/>
                      <a:pt x="107" y="44"/>
                      <a:pt x="107" y="44"/>
                    </a:cubicBezTo>
                    <a:cubicBezTo>
                      <a:pt x="107" y="52"/>
                      <a:pt x="107" y="52"/>
                      <a:pt x="107" y="52"/>
                    </a:cubicBezTo>
                    <a:cubicBezTo>
                      <a:pt x="107" y="52"/>
                      <a:pt x="107" y="53"/>
                      <a:pt x="107" y="53"/>
                    </a:cubicBezTo>
                    <a:cubicBezTo>
                      <a:pt x="107" y="53"/>
                      <a:pt x="107" y="53"/>
                      <a:pt x="108" y="54"/>
                    </a:cubicBezTo>
                    <a:cubicBezTo>
                      <a:pt x="113" y="59"/>
                      <a:pt x="113" y="59"/>
                      <a:pt x="113" y="59"/>
                    </a:cubicBezTo>
                    <a:cubicBezTo>
                      <a:pt x="113" y="59"/>
                      <a:pt x="113" y="59"/>
                      <a:pt x="113" y="59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6"/>
                      <a:pt x="127" y="46"/>
                      <a:pt x="127" y="46"/>
                    </a:cubicBezTo>
                    <a:cubicBezTo>
                      <a:pt x="127" y="45"/>
                      <a:pt x="129" y="45"/>
                      <a:pt x="130" y="46"/>
                    </a:cubicBezTo>
                    <a:cubicBezTo>
                      <a:pt x="135" y="51"/>
                      <a:pt x="135" y="51"/>
                      <a:pt x="135" y="51"/>
                    </a:cubicBezTo>
                    <a:cubicBezTo>
                      <a:pt x="135" y="52"/>
                      <a:pt x="135" y="52"/>
                      <a:pt x="135" y="52"/>
                    </a:cubicBezTo>
                    <a:cubicBezTo>
                      <a:pt x="136" y="52"/>
                      <a:pt x="136" y="54"/>
                      <a:pt x="135" y="55"/>
                    </a:cubicBezTo>
                    <a:cubicBezTo>
                      <a:pt x="128" y="62"/>
                      <a:pt x="128" y="62"/>
                      <a:pt x="128" y="62"/>
                    </a:cubicBezTo>
                    <a:cubicBezTo>
                      <a:pt x="136" y="62"/>
                      <a:pt x="136" y="62"/>
                      <a:pt x="136" y="62"/>
                    </a:cubicBezTo>
                    <a:cubicBezTo>
                      <a:pt x="137" y="62"/>
                      <a:pt x="138" y="63"/>
                      <a:pt x="138" y="65"/>
                    </a:cubicBezTo>
                    <a:cubicBezTo>
                      <a:pt x="138" y="72"/>
                      <a:pt x="138" y="72"/>
                      <a:pt x="138" y="72"/>
                    </a:cubicBezTo>
                    <a:cubicBezTo>
                      <a:pt x="138" y="73"/>
                      <a:pt x="137" y="75"/>
                      <a:pt x="136" y="75"/>
                    </a:cubicBezTo>
                    <a:cubicBezTo>
                      <a:pt x="128" y="75"/>
                      <a:pt x="128" y="75"/>
                      <a:pt x="128" y="75"/>
                    </a:cubicBezTo>
                    <a:cubicBezTo>
                      <a:pt x="135" y="82"/>
                      <a:pt x="135" y="82"/>
                      <a:pt x="135" y="82"/>
                    </a:cubicBezTo>
                    <a:cubicBezTo>
                      <a:pt x="136" y="83"/>
                      <a:pt x="136" y="84"/>
                      <a:pt x="135" y="85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9" y="92"/>
                      <a:pt x="128" y="92"/>
                      <a:pt x="127" y="91"/>
                    </a:cubicBezTo>
                    <a:cubicBezTo>
                      <a:pt x="113" y="77"/>
                      <a:pt x="113" y="77"/>
                      <a:pt x="113" y="77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07" y="84"/>
                      <a:pt x="107" y="85"/>
                      <a:pt x="107" y="85"/>
                    </a:cubicBezTo>
                    <a:cubicBezTo>
                      <a:pt x="107" y="93"/>
                      <a:pt x="107" y="93"/>
                      <a:pt x="107" y="93"/>
                    </a:cubicBezTo>
                    <a:cubicBezTo>
                      <a:pt x="107" y="93"/>
                      <a:pt x="107" y="93"/>
                      <a:pt x="107" y="93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27" y="93"/>
                      <a:pt x="128" y="94"/>
                      <a:pt x="128" y="96"/>
                    </a:cubicBezTo>
                    <a:cubicBezTo>
                      <a:pt x="128" y="103"/>
                      <a:pt x="128" y="103"/>
                      <a:pt x="128" y="103"/>
                    </a:cubicBezTo>
                    <a:cubicBezTo>
                      <a:pt x="128" y="104"/>
                      <a:pt x="127" y="105"/>
                      <a:pt x="125" y="105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20" y="111"/>
                      <a:pt x="120" y="111"/>
                      <a:pt x="120" y="111"/>
                    </a:cubicBezTo>
                    <a:cubicBezTo>
                      <a:pt x="120" y="111"/>
                      <a:pt x="120" y="111"/>
                      <a:pt x="120" y="111"/>
                    </a:cubicBezTo>
                    <a:cubicBezTo>
                      <a:pt x="121" y="112"/>
                      <a:pt x="121" y="114"/>
                      <a:pt x="120" y="114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15" y="120"/>
                      <a:pt x="115" y="120"/>
                      <a:pt x="115" y="120"/>
                    </a:cubicBezTo>
                    <a:cubicBezTo>
                      <a:pt x="114" y="121"/>
                      <a:pt x="113" y="121"/>
                      <a:pt x="112" y="120"/>
                    </a:cubicBezTo>
                    <a:cubicBezTo>
                      <a:pt x="106" y="114"/>
                      <a:pt x="106" y="114"/>
                      <a:pt x="106" y="114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6" y="126"/>
                      <a:pt x="105" y="127"/>
                      <a:pt x="104" y="127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9" y="100"/>
                      <a:pt x="99" y="100"/>
                      <a:pt x="99" y="101"/>
                    </a:cubicBezTo>
                    <a:cubicBezTo>
                      <a:pt x="99" y="101"/>
                      <a:pt x="99" y="101"/>
                      <a:pt x="99" y="101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101" y="122"/>
                      <a:pt x="101" y="122"/>
                      <a:pt x="101" y="122"/>
                    </a:cubicBezTo>
                    <a:cubicBezTo>
                      <a:pt x="101" y="108"/>
                      <a:pt x="101" y="108"/>
                      <a:pt x="101" y="108"/>
                    </a:cubicBezTo>
                    <a:cubicBezTo>
                      <a:pt x="101" y="107"/>
                      <a:pt x="103" y="106"/>
                      <a:pt x="104" y="106"/>
                    </a:cubicBezTo>
                    <a:cubicBezTo>
                      <a:pt x="105" y="106"/>
                      <a:pt x="105" y="106"/>
                      <a:pt x="106" y="107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106" y="104"/>
                      <a:pt x="106" y="102"/>
                      <a:pt x="107" y="101"/>
                    </a:cubicBezTo>
                    <a:cubicBezTo>
                      <a:pt x="108" y="101"/>
                      <a:pt x="108" y="101"/>
                      <a:pt x="109" y="101"/>
                    </a:cubicBezTo>
                    <a:cubicBezTo>
                      <a:pt x="109" y="101"/>
                      <a:pt x="109" y="101"/>
                      <a:pt x="109" y="101"/>
                    </a:cubicBezTo>
                    <a:cubicBezTo>
                      <a:pt x="123" y="101"/>
                      <a:pt x="123" y="101"/>
                      <a:pt x="123" y="101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100" y="98"/>
                      <a:pt x="100" y="97"/>
                    </a:cubicBezTo>
                    <a:cubicBezTo>
                      <a:pt x="97" y="94"/>
                      <a:pt x="97" y="94"/>
                      <a:pt x="97" y="94"/>
                    </a:cubicBezTo>
                    <a:cubicBezTo>
                      <a:pt x="97" y="94"/>
                      <a:pt x="97" y="94"/>
                      <a:pt x="96" y="94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0"/>
                      <a:pt x="98" y="90"/>
                      <a:pt x="98" y="90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04" y="83"/>
                      <a:pt x="104" y="83"/>
                      <a:pt x="104" y="83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8" y="70"/>
                      <a:pt x="98" y="70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8" y="76"/>
                      <a:pt x="108" y="76"/>
                      <a:pt x="108" y="76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4" y="73"/>
                      <a:pt x="104" y="71"/>
                      <a:pt x="105" y="70"/>
                    </a:cubicBezTo>
                    <a:cubicBezTo>
                      <a:pt x="106" y="70"/>
                      <a:pt x="106" y="70"/>
                      <a:pt x="107" y="70"/>
                    </a:cubicBezTo>
                    <a:cubicBezTo>
                      <a:pt x="107" y="70"/>
                      <a:pt x="107" y="70"/>
                      <a:pt x="107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3" y="70"/>
                      <a:pt x="113" y="70"/>
                    </a:cubicBezTo>
                    <a:cubicBezTo>
                      <a:pt x="128" y="85"/>
                      <a:pt x="128" y="85"/>
                      <a:pt x="128" y="85"/>
                    </a:cubicBezTo>
                    <a:cubicBezTo>
                      <a:pt x="130" y="84"/>
                      <a:pt x="130" y="84"/>
                      <a:pt x="130" y="84"/>
                    </a:cubicBezTo>
                    <a:cubicBezTo>
                      <a:pt x="120" y="74"/>
                      <a:pt x="120" y="74"/>
                      <a:pt x="120" y="74"/>
                    </a:cubicBezTo>
                    <a:cubicBezTo>
                      <a:pt x="119" y="73"/>
                      <a:pt x="119" y="71"/>
                      <a:pt x="120" y="70"/>
                    </a:cubicBezTo>
                    <a:cubicBezTo>
                      <a:pt x="121" y="70"/>
                      <a:pt x="121" y="70"/>
                      <a:pt x="122" y="70"/>
                    </a:cubicBezTo>
                    <a:cubicBezTo>
                      <a:pt x="122" y="70"/>
                      <a:pt x="122" y="70"/>
                      <a:pt x="122" y="70"/>
                    </a:cubicBezTo>
                    <a:cubicBezTo>
                      <a:pt x="133" y="70"/>
                      <a:pt x="133" y="70"/>
                      <a:pt x="133" y="70"/>
                    </a:cubicBezTo>
                    <a:lnTo>
                      <a:pt x="133" y="67"/>
                    </a:lnTo>
                    <a:close/>
                    <a:moveTo>
                      <a:pt x="96" y="67"/>
                    </a:moveTo>
                    <a:cubicBezTo>
                      <a:pt x="89" y="67"/>
                      <a:pt x="89" y="67"/>
                      <a:pt x="89" y="67"/>
                    </a:cubicBezTo>
                    <a:cubicBezTo>
                      <a:pt x="88" y="67"/>
                      <a:pt x="87" y="66"/>
                      <a:pt x="87" y="65"/>
                    </a:cubicBezTo>
                    <a:cubicBezTo>
                      <a:pt x="87" y="64"/>
                      <a:pt x="86" y="63"/>
                      <a:pt x="86" y="62"/>
                    </a:cubicBezTo>
                    <a:cubicBezTo>
                      <a:pt x="85" y="60"/>
                      <a:pt x="85" y="59"/>
                      <a:pt x="84" y="58"/>
                    </a:cubicBezTo>
                    <a:cubicBezTo>
                      <a:pt x="83" y="57"/>
                      <a:pt x="84" y="56"/>
                      <a:pt x="84" y="55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90" y="50"/>
                      <a:pt x="91" y="49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90" y="58"/>
                      <a:pt x="90" y="59"/>
                      <a:pt x="90" y="60"/>
                    </a:cubicBezTo>
                    <a:cubicBezTo>
                      <a:pt x="91" y="61"/>
                      <a:pt x="91" y="61"/>
                      <a:pt x="91" y="62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7"/>
                      <a:pt x="96" y="67"/>
                      <a:pt x="96" y="67"/>
                    </a:cubicBezTo>
                    <a:close/>
                    <a:moveTo>
                      <a:pt x="96" y="46"/>
                    </a:moveTo>
                    <a:cubicBezTo>
                      <a:pt x="96" y="45"/>
                      <a:pt x="96" y="45"/>
                      <a:pt x="96" y="44"/>
                    </a:cubicBezTo>
                    <a:cubicBezTo>
                      <a:pt x="96" y="44"/>
                      <a:pt x="96" y="43"/>
                      <a:pt x="96" y="43"/>
                    </a:cubicBezTo>
                    <a:cubicBezTo>
                      <a:pt x="96" y="46"/>
                      <a:pt x="96" y="46"/>
                      <a:pt x="96" y="46"/>
                    </a:cubicBezTo>
                    <a:close/>
                    <a:moveTo>
                      <a:pt x="96" y="39"/>
                    </a:moveTo>
                    <a:cubicBezTo>
                      <a:pt x="96" y="10"/>
                      <a:pt x="96" y="10"/>
                      <a:pt x="96" y="10"/>
                    </a:cubicBezTo>
                    <a:cubicBezTo>
                      <a:pt x="95" y="10"/>
                      <a:pt x="94" y="11"/>
                      <a:pt x="94" y="12"/>
                    </a:cubicBezTo>
                    <a:cubicBezTo>
                      <a:pt x="94" y="31"/>
                      <a:pt x="94" y="31"/>
                      <a:pt x="94" y="31"/>
                    </a:cubicBezTo>
                    <a:cubicBezTo>
                      <a:pt x="94" y="31"/>
                      <a:pt x="94" y="31"/>
                      <a:pt x="93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4" y="30"/>
                      <a:pt x="84" y="30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79" y="48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2" y="54"/>
                      <a:pt x="83" y="53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88" y="48"/>
                      <a:pt x="88" y="47"/>
                      <a:pt x="88" y="47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40"/>
                      <a:pt x="91" y="40"/>
                      <a:pt x="92" y="41"/>
                    </a:cubicBezTo>
                    <a:cubicBezTo>
                      <a:pt x="93" y="42"/>
                      <a:pt x="94" y="42"/>
                      <a:pt x="95" y="41"/>
                    </a:cubicBezTo>
                    <a:cubicBezTo>
                      <a:pt x="96" y="39"/>
                      <a:pt x="96" y="39"/>
                      <a:pt x="96" y="39"/>
                    </a:cubicBezTo>
                    <a:close/>
                    <a:moveTo>
                      <a:pt x="79" y="1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2"/>
                      <a:pt x="85" y="2"/>
                      <a:pt x="86" y="3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2" y="9"/>
                      <a:pt x="92" y="10"/>
                      <a:pt x="91" y="1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16"/>
                      <a:pt x="79" y="16"/>
                      <a:pt x="79" y="16"/>
                    </a:cubicBezTo>
                    <a:close/>
                    <a:moveTo>
                      <a:pt x="79" y="124"/>
                    </a:moveTo>
                    <a:cubicBezTo>
                      <a:pt x="84" y="129"/>
                      <a:pt x="84" y="129"/>
                      <a:pt x="84" y="129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114"/>
                      <a:pt x="79" y="114"/>
                      <a:pt x="79" y="114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2" y="127"/>
                      <a:pt x="92" y="128"/>
                      <a:pt x="91" y="129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85" y="135"/>
                      <a:pt x="84" y="135"/>
                      <a:pt x="83" y="134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79" y="83"/>
                    </a:move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80" y="88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4" y="107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6" y="106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94" y="106"/>
                      <a:pt x="94" y="106"/>
                      <a:pt x="94" y="106"/>
                    </a:cubicBezTo>
                    <a:cubicBezTo>
                      <a:pt x="94" y="125"/>
                      <a:pt x="94" y="125"/>
                      <a:pt x="94" y="125"/>
                    </a:cubicBezTo>
                    <a:cubicBezTo>
                      <a:pt x="94" y="126"/>
                      <a:pt x="95" y="127"/>
                      <a:pt x="96" y="127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95" y="96"/>
                      <a:pt x="94" y="95"/>
                      <a:pt x="93" y="95"/>
                    </a:cubicBezTo>
                    <a:cubicBezTo>
                      <a:pt x="92" y="95"/>
                      <a:pt x="91" y="96"/>
                      <a:pt x="91" y="98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88" y="101"/>
                      <a:pt x="88" y="101"/>
                      <a:pt x="88" y="101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88" y="90"/>
                      <a:pt x="88" y="89"/>
                      <a:pt x="88" y="89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2" y="83"/>
                      <a:pt x="80" y="83"/>
                      <a:pt x="79" y="83"/>
                    </a:cubicBezTo>
                    <a:cubicBezTo>
                      <a:pt x="79" y="83"/>
                      <a:pt x="79" y="83"/>
                      <a:pt x="79" y="83"/>
                    </a:cubicBezTo>
                    <a:close/>
                    <a:moveTo>
                      <a:pt x="96" y="94"/>
                    </a:moveTo>
                    <a:cubicBezTo>
                      <a:pt x="96" y="93"/>
                      <a:pt x="96" y="92"/>
                      <a:pt x="96" y="91"/>
                    </a:cubicBezTo>
                    <a:cubicBezTo>
                      <a:pt x="96" y="94"/>
                      <a:pt x="96" y="94"/>
                      <a:pt x="96" y="94"/>
                    </a:cubicBezTo>
                    <a:close/>
                    <a:moveTo>
                      <a:pt x="96" y="88"/>
                    </a:move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90" y="87"/>
                      <a:pt x="89" y="87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83" y="81"/>
                      <a:pt x="83" y="80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8"/>
                      <a:pt x="85" y="77"/>
                      <a:pt x="86" y="75"/>
                    </a:cubicBezTo>
                    <a:cubicBezTo>
                      <a:pt x="86" y="74"/>
                      <a:pt x="87" y="73"/>
                      <a:pt x="87" y="72"/>
                    </a:cubicBezTo>
                    <a:cubicBezTo>
                      <a:pt x="87" y="71"/>
                      <a:pt x="88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96" y="70"/>
                      <a:pt x="96" y="70"/>
                      <a:pt x="96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1" y="75"/>
                      <a:pt x="91" y="75"/>
                      <a:pt x="91" y="75"/>
                    </a:cubicBezTo>
                    <a:cubicBezTo>
                      <a:pt x="91" y="75"/>
                      <a:pt x="91" y="76"/>
                      <a:pt x="90" y="77"/>
                    </a:cubicBezTo>
                    <a:cubicBezTo>
                      <a:pt x="90" y="78"/>
                      <a:pt x="90" y="79"/>
                      <a:pt x="89" y="80"/>
                    </a:cubicBezTo>
                    <a:cubicBezTo>
                      <a:pt x="92" y="83"/>
                      <a:pt x="92" y="83"/>
                      <a:pt x="92" y="83"/>
                    </a:cubicBezTo>
                    <a:cubicBezTo>
                      <a:pt x="96" y="83"/>
                      <a:pt x="96" y="83"/>
                      <a:pt x="96" y="83"/>
                    </a:cubicBezTo>
                    <a:lnTo>
                      <a:pt x="96" y="88"/>
                    </a:lnTo>
                    <a:close/>
                    <a:moveTo>
                      <a:pt x="79" y="54"/>
                    </a:moveTo>
                    <a:cubicBezTo>
                      <a:pt x="79" y="53"/>
                      <a:pt x="78" y="53"/>
                      <a:pt x="78" y="53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8" y="48"/>
                      <a:pt x="79" y="48"/>
                      <a:pt x="79" y="48"/>
                    </a:cubicBezTo>
                    <a:cubicBezTo>
                      <a:pt x="79" y="54"/>
                      <a:pt x="79" y="54"/>
                      <a:pt x="79" y="54"/>
                    </a:cubicBezTo>
                    <a:close/>
                    <a:moveTo>
                      <a:pt x="78" y="33"/>
                    </a:moveTo>
                    <a:cubicBezTo>
                      <a:pt x="79" y="32"/>
                      <a:pt x="79" y="32"/>
                      <a:pt x="79" y="32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8" y="33"/>
                      <a:pt x="78" y="33"/>
                      <a:pt x="78" y="33"/>
                    </a:cubicBezTo>
                    <a:close/>
                    <a:moveTo>
                      <a:pt x="79" y="13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3"/>
                      <a:pt x="79" y="13"/>
                      <a:pt x="79" y="13"/>
                    </a:cubicBezTo>
                    <a:close/>
                    <a:moveTo>
                      <a:pt x="78" y="123"/>
                    </a:moveTo>
                    <a:cubicBezTo>
                      <a:pt x="79" y="124"/>
                      <a:pt x="79" y="124"/>
                      <a:pt x="79" y="124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8" y="123"/>
                      <a:pt x="78" y="123"/>
                      <a:pt x="78" y="123"/>
                    </a:cubicBezTo>
                    <a:close/>
                    <a:moveTo>
                      <a:pt x="79" y="121"/>
                    </a:moveTo>
                    <a:cubicBezTo>
                      <a:pt x="78" y="119"/>
                      <a:pt x="78" y="119"/>
                      <a:pt x="78" y="119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112"/>
                      <a:pt x="78" y="113"/>
                      <a:pt x="78" y="113"/>
                    </a:cubicBezTo>
                    <a:cubicBezTo>
                      <a:pt x="79" y="114"/>
                      <a:pt x="79" y="114"/>
                      <a:pt x="79" y="114"/>
                    </a:cubicBezTo>
                    <a:cubicBezTo>
                      <a:pt x="79" y="121"/>
                      <a:pt x="79" y="121"/>
                      <a:pt x="79" y="121"/>
                    </a:cubicBezTo>
                    <a:close/>
                    <a:moveTo>
                      <a:pt x="78" y="84"/>
                    </a:moveTo>
                    <a:cubicBezTo>
                      <a:pt x="78" y="84"/>
                      <a:pt x="79" y="84"/>
                      <a:pt x="79" y="83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8" y="89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79" y="86"/>
                      <a:pt x="78" y="85"/>
                      <a:pt x="78" y="85"/>
                    </a:cubicBezTo>
                    <a:lnTo>
                      <a:pt x="78" y="84"/>
                    </a:lnTo>
                    <a:close/>
                    <a:moveTo>
                      <a:pt x="78" y="53"/>
                    </a:moveTo>
                    <a:cubicBezTo>
                      <a:pt x="77" y="52"/>
                      <a:pt x="77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5" y="52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6" y="51"/>
                      <a:pt x="76" y="52"/>
                      <a:pt x="76" y="52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6" y="47"/>
                      <a:pt x="77" y="47"/>
                      <a:pt x="78" y="47"/>
                    </a:cubicBezTo>
                    <a:cubicBezTo>
                      <a:pt x="78" y="53"/>
                      <a:pt x="78" y="53"/>
                      <a:pt x="78" y="53"/>
                    </a:cubicBezTo>
                    <a:close/>
                    <a:moveTo>
                      <a:pt x="75" y="35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35"/>
                      <a:pt x="75" y="35"/>
                      <a:pt x="75" y="35"/>
                    </a:cubicBezTo>
                    <a:close/>
                    <a:moveTo>
                      <a:pt x="78" y="30"/>
                    </a:moveTo>
                    <a:cubicBezTo>
                      <a:pt x="77" y="30"/>
                      <a:pt x="77" y="30"/>
                      <a:pt x="77" y="30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30"/>
                      <a:pt x="78" y="30"/>
                      <a:pt x="78" y="30"/>
                    </a:cubicBezTo>
                    <a:close/>
                    <a:moveTo>
                      <a:pt x="78" y="14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4"/>
                      <a:pt x="78" y="14"/>
                      <a:pt x="78" y="14"/>
                    </a:cubicBezTo>
                    <a:close/>
                    <a:moveTo>
                      <a:pt x="75" y="120"/>
                    </a:moveTo>
                    <a:cubicBezTo>
                      <a:pt x="78" y="123"/>
                      <a:pt x="78" y="123"/>
                      <a:pt x="78" y="123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0"/>
                      <a:pt x="75" y="120"/>
                      <a:pt x="75" y="120"/>
                    </a:cubicBezTo>
                    <a:close/>
                    <a:moveTo>
                      <a:pt x="78" y="119"/>
                    </a:move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8" y="119"/>
                      <a:pt x="78" y="119"/>
                      <a:pt x="78" y="119"/>
                    </a:cubicBezTo>
                    <a:close/>
                    <a:moveTo>
                      <a:pt x="78" y="104"/>
                    </a:move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104"/>
                      <a:pt x="78" y="104"/>
                      <a:pt x="78" y="104"/>
                    </a:cubicBezTo>
                    <a:close/>
                    <a:moveTo>
                      <a:pt x="75" y="85"/>
                    </a:moveTo>
                    <a:cubicBezTo>
                      <a:pt x="76" y="85"/>
                      <a:pt x="76" y="85"/>
                      <a:pt x="76" y="8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77" y="85"/>
                      <a:pt x="77" y="85"/>
                      <a:pt x="78" y="84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7" y="85"/>
                      <a:pt x="77" y="85"/>
                      <a:pt x="76" y="85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7" y="90"/>
                      <a:pt x="76" y="90"/>
                      <a:pt x="75" y="90"/>
                    </a:cubicBezTo>
                    <a:lnTo>
                      <a:pt x="75" y="85"/>
                    </a:lnTo>
                    <a:close/>
                    <a:moveTo>
                      <a:pt x="75" y="52"/>
                    </a:moveTo>
                    <a:cubicBezTo>
                      <a:pt x="74" y="51"/>
                      <a:pt x="73" y="51"/>
                      <a:pt x="72" y="51"/>
                    </a:cubicBezTo>
                    <a:cubicBezTo>
                      <a:pt x="71" y="51"/>
                      <a:pt x="70" y="50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0"/>
                      <a:pt x="71" y="40"/>
                      <a:pt x="71" y="39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4" y="50"/>
                      <a:pt x="75" y="51"/>
                      <a:pt x="75" y="51"/>
                    </a:cubicBezTo>
                    <a:cubicBezTo>
                      <a:pt x="75" y="52"/>
                      <a:pt x="75" y="52"/>
                      <a:pt x="75" y="52"/>
                    </a:cubicBezTo>
                    <a:close/>
                    <a:moveTo>
                      <a:pt x="75" y="32"/>
                    </a:moveTo>
                    <a:cubicBezTo>
                      <a:pt x="75" y="32"/>
                      <a:pt x="75" y="32"/>
                      <a:pt x="75" y="32"/>
                    </a:cubicBezTo>
                    <a:cubicBezTo>
                      <a:pt x="74" y="33"/>
                      <a:pt x="72" y="33"/>
                      <a:pt x="71" y="32"/>
                    </a:cubicBezTo>
                    <a:cubicBezTo>
                      <a:pt x="71" y="32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5"/>
                      <a:pt x="71" y="25"/>
                      <a:pt x="71" y="24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32"/>
                      <a:pt x="75" y="32"/>
                      <a:pt x="75" y="32"/>
                    </a:cubicBezTo>
                    <a:close/>
                    <a:moveTo>
                      <a:pt x="75" y="17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8"/>
                      <a:pt x="72" y="18"/>
                      <a:pt x="71" y="18"/>
                    </a:cubicBezTo>
                    <a:cubicBezTo>
                      <a:pt x="71" y="17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4" y="0"/>
                      <a:pt x="75" y="1"/>
                      <a:pt x="75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7"/>
                      <a:pt x="75" y="17"/>
                      <a:pt x="75" y="17"/>
                    </a:cubicBezTo>
                    <a:close/>
                    <a:moveTo>
                      <a:pt x="69" y="132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70" y="121"/>
                      <a:pt x="70" y="121"/>
                      <a:pt x="70" y="121"/>
                    </a:cubicBezTo>
                    <a:cubicBezTo>
                      <a:pt x="70" y="120"/>
                      <a:pt x="72" y="119"/>
                      <a:pt x="73" y="119"/>
                    </a:cubicBezTo>
                    <a:cubicBezTo>
                      <a:pt x="74" y="119"/>
                      <a:pt x="74" y="119"/>
                      <a:pt x="75" y="119"/>
                    </a:cubicBezTo>
                    <a:cubicBezTo>
                      <a:pt x="75" y="120"/>
                      <a:pt x="75" y="120"/>
                      <a:pt x="75" y="120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35"/>
                      <a:pt x="75" y="135"/>
                      <a:pt x="75" y="135"/>
                    </a:cubicBezTo>
                    <a:cubicBezTo>
                      <a:pt x="75" y="136"/>
                      <a:pt x="74" y="137"/>
                      <a:pt x="73" y="137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9" y="132"/>
                      <a:pt x="69" y="132"/>
                      <a:pt x="69" y="132"/>
                    </a:cubicBezTo>
                    <a:close/>
                    <a:moveTo>
                      <a:pt x="75" y="117"/>
                    </a:moveTo>
                    <a:cubicBezTo>
                      <a:pt x="71" y="112"/>
                      <a:pt x="71" y="112"/>
                      <a:pt x="71" y="112"/>
                    </a:cubicBezTo>
                    <a:cubicBezTo>
                      <a:pt x="71" y="112"/>
                      <a:pt x="70" y="111"/>
                      <a:pt x="70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5"/>
                      <a:pt x="72" y="104"/>
                      <a:pt x="73" y="104"/>
                    </a:cubicBezTo>
                    <a:cubicBezTo>
                      <a:pt x="74" y="104"/>
                      <a:pt x="74" y="104"/>
                      <a:pt x="75" y="104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17"/>
                      <a:pt x="75" y="117"/>
                      <a:pt x="75" y="117"/>
                    </a:cubicBezTo>
                    <a:close/>
                    <a:moveTo>
                      <a:pt x="75" y="102"/>
                    </a:move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6"/>
                      <a:pt x="7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0" y="89"/>
                      <a:pt x="70" y="89"/>
                      <a:pt x="70" y="89"/>
                    </a:cubicBezTo>
                    <a:cubicBezTo>
                      <a:pt x="70" y="87"/>
                      <a:pt x="71" y="86"/>
                      <a:pt x="73" y="86"/>
                    </a:cubicBezTo>
                    <a:cubicBezTo>
                      <a:pt x="74" y="86"/>
                      <a:pt x="74" y="86"/>
                      <a:pt x="75" y="85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lnTo>
                      <a:pt x="75" y="102"/>
                    </a:lnTo>
                    <a:close/>
                    <a:moveTo>
                      <a:pt x="69" y="5"/>
                    </a:moveTo>
                    <a:cubicBezTo>
                      <a:pt x="68" y="5"/>
                      <a:pt x="68" y="5"/>
                      <a:pt x="68" y="5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8" y="17"/>
                      <a:pt x="67" y="18"/>
                      <a:pt x="66" y="18"/>
                    </a:cubicBezTo>
                    <a:cubicBezTo>
                      <a:pt x="65" y="18"/>
                      <a:pt x="64" y="18"/>
                      <a:pt x="64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4" y="0"/>
                      <a:pt x="6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3" y="20"/>
                    </a:move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5"/>
                      <a:pt x="68" y="26"/>
                      <a:pt x="68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2"/>
                      <a:pt x="67" y="33"/>
                      <a:pt x="66" y="33"/>
                    </a:cubicBezTo>
                    <a:cubicBezTo>
                      <a:pt x="65" y="33"/>
                      <a:pt x="64" y="33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0"/>
                      <a:pt x="63" y="20"/>
                      <a:pt x="63" y="20"/>
                    </a:cubicBezTo>
                    <a:close/>
                    <a:moveTo>
                      <a:pt x="63" y="35"/>
                    </a:moveTo>
                    <a:cubicBezTo>
                      <a:pt x="67" y="39"/>
                      <a:pt x="67" y="39"/>
                      <a:pt x="67" y="39"/>
                    </a:cubicBezTo>
                    <a:cubicBezTo>
                      <a:pt x="68" y="40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68" y="50"/>
                      <a:pt x="67" y="51"/>
                      <a:pt x="66" y="51"/>
                    </a:cubicBezTo>
                    <a:cubicBezTo>
                      <a:pt x="65" y="51"/>
                      <a:pt x="64" y="51"/>
                      <a:pt x="63" y="52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5"/>
                      <a:pt x="63" y="35"/>
                      <a:pt x="63" y="35"/>
                    </a:cubicBezTo>
                    <a:close/>
                    <a:moveTo>
                      <a:pt x="63" y="85"/>
                    </a:moveTo>
                    <a:cubicBezTo>
                      <a:pt x="64" y="86"/>
                      <a:pt x="65" y="86"/>
                      <a:pt x="66" y="86"/>
                    </a:cubicBezTo>
                    <a:cubicBezTo>
                      <a:pt x="67" y="86"/>
                      <a:pt x="68" y="87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96"/>
                      <a:pt x="68" y="96"/>
                      <a:pt x="68" y="96"/>
                    </a:cubicBezTo>
                    <a:cubicBezTo>
                      <a:pt x="68" y="96"/>
                      <a:pt x="68" y="97"/>
                      <a:pt x="67" y="98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4" y="86"/>
                      <a:pt x="63" y="86"/>
                    </a:cubicBezTo>
                    <a:cubicBezTo>
                      <a:pt x="63" y="85"/>
                      <a:pt x="63" y="85"/>
                      <a:pt x="63" y="85"/>
                    </a:cubicBezTo>
                    <a:close/>
                    <a:moveTo>
                      <a:pt x="63" y="105"/>
                    </a:moveTo>
                    <a:cubicBezTo>
                      <a:pt x="64" y="104"/>
                      <a:pt x="64" y="104"/>
                      <a:pt x="64" y="104"/>
                    </a:cubicBezTo>
                    <a:cubicBezTo>
                      <a:pt x="65" y="104"/>
                      <a:pt x="66" y="104"/>
                      <a:pt x="67" y="104"/>
                    </a:cubicBezTo>
                    <a:cubicBezTo>
                      <a:pt x="68" y="105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8" y="111"/>
                      <a:pt x="68" y="112"/>
                      <a:pt x="67" y="112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3" y="105"/>
                      <a:pt x="63" y="105"/>
                      <a:pt x="63" y="105"/>
                    </a:cubicBezTo>
                    <a:close/>
                    <a:moveTo>
                      <a:pt x="63" y="120"/>
                    </a:moveTo>
                    <a:cubicBezTo>
                      <a:pt x="64" y="119"/>
                      <a:pt x="64" y="119"/>
                      <a:pt x="64" y="119"/>
                    </a:cubicBezTo>
                    <a:cubicBezTo>
                      <a:pt x="65" y="118"/>
                      <a:pt x="66" y="118"/>
                      <a:pt x="67" y="119"/>
                    </a:cubicBezTo>
                    <a:cubicBezTo>
                      <a:pt x="68" y="120"/>
                      <a:pt x="68" y="120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69" y="132"/>
                      <a:pt x="69" y="132"/>
                      <a:pt x="69" y="132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64" y="137"/>
                      <a:pt x="63" y="136"/>
                      <a:pt x="63" y="135"/>
                    </a:cubicBezTo>
                    <a:cubicBezTo>
                      <a:pt x="63" y="127"/>
                      <a:pt x="63" y="127"/>
                      <a:pt x="63" y="127"/>
                    </a:cubicBezTo>
                    <a:cubicBezTo>
                      <a:pt x="63" y="127"/>
                      <a:pt x="63" y="127"/>
                      <a:pt x="63" y="127"/>
                    </a:cubicBezTo>
                    <a:lnTo>
                      <a:pt x="63" y="120"/>
                    </a:lnTo>
                    <a:close/>
                    <a:moveTo>
                      <a:pt x="63" y="17"/>
                    </a:move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7"/>
                      <a:pt x="63" y="17"/>
                      <a:pt x="63" y="17"/>
                    </a:cubicBezTo>
                    <a:close/>
                    <a:moveTo>
                      <a:pt x="61" y="18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18"/>
                      <a:pt x="61" y="18"/>
                      <a:pt x="61" y="18"/>
                    </a:cubicBezTo>
                    <a:close/>
                    <a:moveTo>
                      <a:pt x="61" y="33"/>
                    </a:move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1" y="33"/>
                      <a:pt x="61" y="33"/>
                      <a:pt x="61" y="33"/>
                    </a:cubicBezTo>
                    <a:close/>
                    <a:moveTo>
                      <a:pt x="63" y="52"/>
                    </a:moveTo>
                    <a:cubicBezTo>
                      <a:pt x="63" y="52"/>
                      <a:pt x="63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1" y="52"/>
                      <a:pt x="61" y="53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2"/>
                      <a:pt x="62" y="52"/>
                      <a:pt x="62" y="52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47"/>
                      <a:pt x="62" y="47"/>
                      <a:pt x="63" y="46"/>
                    </a:cubicBezTo>
                    <a:cubicBezTo>
                      <a:pt x="63" y="52"/>
                      <a:pt x="63" y="52"/>
                      <a:pt x="63" y="52"/>
                    </a:cubicBezTo>
                    <a:close/>
                    <a:moveTo>
                      <a:pt x="61" y="84"/>
                    </a:moveTo>
                    <a:cubicBezTo>
                      <a:pt x="61" y="85"/>
                      <a:pt x="62" y="85"/>
                      <a:pt x="62" y="85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3" y="85"/>
                      <a:pt x="63" y="85"/>
                      <a:pt x="63" y="85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5"/>
                      <a:pt x="63" y="85"/>
                      <a:pt x="62" y="85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61" y="84"/>
                      <a:pt x="61" y="84"/>
                      <a:pt x="61" y="84"/>
                    </a:cubicBezTo>
                    <a:close/>
                    <a:moveTo>
                      <a:pt x="63" y="102"/>
                    </a:moveTo>
                    <a:cubicBezTo>
                      <a:pt x="61" y="104"/>
                      <a:pt x="61" y="104"/>
                      <a:pt x="61" y="104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63" y="102"/>
                      <a:pt x="63" y="102"/>
                      <a:pt x="63" y="102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7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61" y="119"/>
                      <a:pt x="61" y="119"/>
                      <a:pt x="61" y="119"/>
                    </a:cubicBezTo>
                    <a:cubicBezTo>
                      <a:pt x="61" y="107"/>
                      <a:pt x="61" y="107"/>
                      <a:pt x="61" y="107"/>
                    </a:cubicBezTo>
                    <a:close/>
                    <a:moveTo>
                      <a:pt x="61" y="123"/>
                    </a:moveTo>
                    <a:cubicBezTo>
                      <a:pt x="63" y="120"/>
                      <a:pt x="63" y="120"/>
                      <a:pt x="63" y="120"/>
                    </a:cubicBezTo>
                    <a:cubicBezTo>
                      <a:pt x="63" y="127"/>
                      <a:pt x="63" y="127"/>
                      <a:pt x="63" y="127"/>
                    </a:cubicBezTo>
                    <a:cubicBezTo>
                      <a:pt x="61" y="129"/>
                      <a:pt x="61" y="129"/>
                      <a:pt x="61" y="129"/>
                    </a:cubicBezTo>
                    <a:lnTo>
                      <a:pt x="61" y="123"/>
                    </a:lnTo>
                    <a:close/>
                    <a:moveTo>
                      <a:pt x="61" y="14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14"/>
                      <a:pt x="61" y="14"/>
                      <a:pt x="61" y="14"/>
                    </a:cubicBezTo>
                    <a:close/>
                    <a:moveTo>
                      <a:pt x="59" y="16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4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16"/>
                      <a:pt x="59" y="16"/>
                      <a:pt x="59" y="16"/>
                    </a:cubicBezTo>
                    <a:close/>
                    <a:moveTo>
                      <a:pt x="61" y="53"/>
                    </a:moveTo>
                    <a:cubicBezTo>
                      <a:pt x="60" y="53"/>
                      <a:pt x="60" y="53"/>
                      <a:pt x="59" y="54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8"/>
                      <a:pt x="60" y="48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51"/>
                      <a:pt x="60" y="52"/>
                      <a:pt x="61" y="52"/>
                    </a:cubicBezTo>
                    <a:cubicBezTo>
                      <a:pt x="61" y="53"/>
                      <a:pt x="61" y="53"/>
                      <a:pt x="61" y="53"/>
                    </a:cubicBezTo>
                    <a:close/>
                    <a:moveTo>
                      <a:pt x="59" y="83"/>
                    </a:moveTo>
                    <a:cubicBezTo>
                      <a:pt x="60" y="84"/>
                      <a:pt x="60" y="84"/>
                      <a:pt x="61" y="8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9"/>
                      <a:pt x="60" y="89"/>
                      <a:pt x="59" y="89"/>
                    </a:cubicBezTo>
                    <a:cubicBezTo>
                      <a:pt x="59" y="83"/>
                      <a:pt x="59" y="83"/>
                      <a:pt x="59" y="83"/>
                    </a:cubicBezTo>
                    <a:close/>
                    <a:moveTo>
                      <a:pt x="61" y="104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19"/>
                      <a:pt x="61" y="119"/>
                      <a:pt x="61" y="119"/>
                    </a:cubicBezTo>
                    <a:cubicBezTo>
                      <a:pt x="59" y="121"/>
                      <a:pt x="59" y="121"/>
                      <a:pt x="59" y="121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3"/>
                      <a:pt x="60" y="112"/>
                      <a:pt x="60" y="112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104"/>
                      <a:pt x="61" y="104"/>
                      <a:pt x="61" y="104"/>
                    </a:cubicBezTo>
                    <a:close/>
                    <a:moveTo>
                      <a:pt x="59" y="124"/>
                    </a:moveTo>
                    <a:cubicBezTo>
                      <a:pt x="61" y="123"/>
                      <a:pt x="61" y="123"/>
                      <a:pt x="61" y="123"/>
                    </a:cubicBezTo>
                    <a:cubicBezTo>
                      <a:pt x="61" y="129"/>
                      <a:pt x="61" y="129"/>
                      <a:pt x="61" y="129"/>
                    </a:cubicBezTo>
                    <a:cubicBezTo>
                      <a:pt x="59" y="131"/>
                      <a:pt x="59" y="131"/>
                      <a:pt x="59" y="131"/>
                    </a:cubicBezTo>
                    <a:lnTo>
                      <a:pt x="59" y="124"/>
                    </a:lnTo>
                    <a:close/>
                    <a:moveTo>
                      <a:pt x="59" y="13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6" y="10"/>
                      <a:pt x="46" y="9"/>
                      <a:pt x="47" y="8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3" y="2"/>
                      <a:pt x="55" y="2"/>
                      <a:pt x="56" y="3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9" y="13"/>
                      <a:pt x="59" y="13"/>
                      <a:pt x="59" y="13"/>
                    </a:cubicBezTo>
                    <a:close/>
                    <a:moveTo>
                      <a:pt x="59" y="54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8"/>
                      <a:pt x="58" y="48"/>
                      <a:pt x="58" y="49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4" y="30"/>
                      <a:pt x="54" y="31"/>
                      <a:pt x="54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5" y="31"/>
                      <a:pt x="44" y="3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1"/>
                      <a:pt x="43" y="10"/>
                      <a:pt x="42" y="10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2"/>
                      <a:pt x="45" y="42"/>
                    </a:cubicBezTo>
                    <a:cubicBezTo>
                      <a:pt x="46" y="42"/>
                      <a:pt x="48" y="41"/>
                      <a:pt x="48" y="39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8"/>
                      <a:pt x="51" y="48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4"/>
                      <a:pt x="58" y="54"/>
                      <a:pt x="59" y="54"/>
                    </a:cubicBezTo>
                    <a:cubicBezTo>
                      <a:pt x="59" y="54"/>
                      <a:pt x="59" y="54"/>
                      <a:pt x="59" y="54"/>
                    </a:cubicBezTo>
                    <a:close/>
                    <a:moveTo>
                      <a:pt x="42" y="43"/>
                    </a:moveTo>
                    <a:cubicBezTo>
                      <a:pt x="43" y="44"/>
                      <a:pt x="43" y="45"/>
                      <a:pt x="42" y="46"/>
                    </a:cubicBezTo>
                    <a:cubicBezTo>
                      <a:pt x="42" y="43"/>
                      <a:pt x="42" y="43"/>
                      <a:pt x="42" y="43"/>
                    </a:cubicBezTo>
                    <a:close/>
                    <a:moveTo>
                      <a:pt x="42" y="49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48" y="49"/>
                      <a:pt x="49" y="50"/>
                      <a:pt x="49" y="50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5" y="56"/>
                      <a:pt x="55" y="57"/>
                      <a:pt x="54" y="58"/>
                    </a:cubicBezTo>
                    <a:cubicBezTo>
                      <a:pt x="54" y="59"/>
                      <a:pt x="53" y="60"/>
                      <a:pt x="53" y="62"/>
                    </a:cubicBezTo>
                    <a:cubicBezTo>
                      <a:pt x="52" y="63"/>
                      <a:pt x="52" y="64"/>
                      <a:pt x="52" y="65"/>
                    </a:cubicBezTo>
                    <a:cubicBezTo>
                      <a:pt x="51" y="66"/>
                      <a:pt x="50" y="67"/>
                      <a:pt x="49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8" y="61"/>
                      <a:pt x="48" y="61"/>
                      <a:pt x="48" y="60"/>
                    </a:cubicBezTo>
                    <a:cubicBezTo>
                      <a:pt x="49" y="59"/>
                      <a:pt x="49" y="58"/>
                      <a:pt x="49" y="57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49"/>
                      <a:pt x="42" y="49"/>
                      <a:pt x="42" y="49"/>
                    </a:cubicBezTo>
                    <a:close/>
                    <a:moveTo>
                      <a:pt x="42" y="70"/>
                    </a:move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1" y="71"/>
                      <a:pt x="52" y="72"/>
                    </a:cubicBezTo>
                    <a:cubicBezTo>
                      <a:pt x="52" y="73"/>
                      <a:pt x="52" y="74"/>
                      <a:pt x="53" y="75"/>
                    </a:cubicBezTo>
                    <a:cubicBezTo>
                      <a:pt x="53" y="77"/>
                      <a:pt x="54" y="78"/>
                      <a:pt x="54" y="79"/>
                    </a:cubicBezTo>
                    <a:cubicBezTo>
                      <a:pt x="55" y="80"/>
                      <a:pt x="55" y="81"/>
                      <a:pt x="54" y="82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87"/>
                      <a:pt x="48" y="88"/>
                      <a:pt x="47" y="88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2" y="88"/>
                      <a:pt x="42" y="88"/>
                      <a:pt x="42" y="88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79"/>
                      <a:pt x="49" y="78"/>
                      <a:pt x="48" y="77"/>
                    </a:cubicBezTo>
                    <a:cubicBezTo>
                      <a:pt x="48" y="76"/>
                      <a:pt x="48" y="75"/>
                      <a:pt x="47" y="75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42" y="70"/>
                      <a:pt x="42" y="70"/>
                      <a:pt x="42" y="70"/>
                    </a:cubicBezTo>
                    <a:close/>
                    <a:moveTo>
                      <a:pt x="42" y="91"/>
                    </a:moveTo>
                    <a:cubicBezTo>
                      <a:pt x="42" y="92"/>
                      <a:pt x="42" y="92"/>
                      <a:pt x="42" y="93"/>
                    </a:cubicBezTo>
                    <a:cubicBezTo>
                      <a:pt x="42" y="93"/>
                      <a:pt x="42" y="93"/>
                      <a:pt x="42" y="94"/>
                    </a:cubicBezTo>
                    <a:cubicBezTo>
                      <a:pt x="42" y="91"/>
                      <a:pt x="42" y="91"/>
                      <a:pt x="42" y="91"/>
                    </a:cubicBezTo>
                    <a:close/>
                    <a:moveTo>
                      <a:pt x="42" y="97"/>
                    </a:moveTo>
                    <a:cubicBezTo>
                      <a:pt x="42" y="127"/>
                      <a:pt x="42" y="127"/>
                      <a:pt x="42" y="127"/>
                    </a:cubicBezTo>
                    <a:cubicBezTo>
                      <a:pt x="43" y="127"/>
                      <a:pt x="44" y="126"/>
                      <a:pt x="44" y="125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7"/>
                      <a:pt x="54" y="107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55" y="103"/>
                      <a:pt x="55" y="103"/>
                      <a:pt x="55" y="103"/>
                    </a:cubicBezTo>
                    <a:cubicBezTo>
                      <a:pt x="55" y="91"/>
                      <a:pt x="55" y="91"/>
                      <a:pt x="55" y="91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58" y="88"/>
                      <a:pt x="59" y="89"/>
                      <a:pt x="59" y="89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8" y="83"/>
                      <a:pt x="57" y="83"/>
                      <a:pt x="56" y="84"/>
                    </a:cubicBezTo>
                    <a:cubicBezTo>
                      <a:pt x="51" y="89"/>
                      <a:pt x="51" y="89"/>
                      <a:pt x="51" y="89"/>
                    </a:cubicBezTo>
                    <a:cubicBezTo>
                      <a:pt x="50" y="89"/>
                      <a:pt x="50" y="90"/>
                      <a:pt x="50" y="90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48" y="101"/>
                      <a:pt x="48" y="101"/>
                      <a:pt x="48" y="101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7"/>
                      <a:pt x="47" y="96"/>
                      <a:pt x="47" y="96"/>
                    </a:cubicBezTo>
                    <a:cubicBezTo>
                      <a:pt x="46" y="95"/>
                      <a:pt x="44" y="95"/>
                      <a:pt x="43" y="96"/>
                    </a:cubicBezTo>
                    <a:cubicBezTo>
                      <a:pt x="42" y="97"/>
                      <a:pt x="42" y="97"/>
                      <a:pt x="42" y="97"/>
                    </a:cubicBezTo>
                    <a:close/>
                    <a:moveTo>
                      <a:pt x="59" y="121"/>
                    </a:moveTo>
                    <a:cubicBezTo>
                      <a:pt x="52" y="127"/>
                      <a:pt x="52" y="127"/>
                      <a:pt x="52" y="127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131"/>
                      <a:pt x="59" y="131"/>
                      <a:pt x="59" y="131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5" y="135"/>
                      <a:pt x="53" y="135"/>
                      <a:pt x="52" y="134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6" y="128"/>
                      <a:pt x="46" y="127"/>
                      <a:pt x="47" y="126"/>
                    </a:cubicBezTo>
                    <a:cubicBezTo>
                      <a:pt x="59" y="114"/>
                      <a:pt x="59" y="114"/>
                      <a:pt x="59" y="114"/>
                    </a:cubicBezTo>
                    <a:lnTo>
                      <a:pt x="59" y="121"/>
                    </a:lnTo>
                    <a:close/>
                    <a:moveTo>
                      <a:pt x="42" y="39"/>
                    </a:moveTo>
                    <a:cubicBezTo>
                      <a:pt x="40" y="38"/>
                      <a:pt x="40" y="38"/>
                      <a:pt x="40" y="38"/>
                    </a:cubicBezTo>
                    <a:cubicBezTo>
                      <a:pt x="40" y="37"/>
                      <a:pt x="40" y="37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30"/>
                      <a:pt x="36" y="31"/>
                      <a:pt x="35" y="31"/>
                    </a:cubicBezTo>
                    <a:cubicBezTo>
                      <a:pt x="34" y="31"/>
                      <a:pt x="33" y="31"/>
                      <a:pt x="33" y="3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2" y="33"/>
                      <a:pt x="32" y="35"/>
                      <a:pt x="31" y="36"/>
                    </a:cubicBezTo>
                    <a:cubicBezTo>
                      <a:pt x="31" y="36"/>
                      <a:pt x="30" y="36"/>
                      <a:pt x="29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9"/>
                      <a:pt x="38" y="39"/>
                      <a:pt x="39" y="40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7"/>
                      <a:pt x="41" y="47"/>
                      <a:pt x="40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1" y="67"/>
                      <a:pt x="41" y="67"/>
                      <a:pt x="40" y="66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4"/>
                      <a:pt x="34" y="66"/>
                      <a:pt x="33" y="66"/>
                    </a:cubicBezTo>
                    <a:cubicBezTo>
                      <a:pt x="33" y="67"/>
                      <a:pt x="32" y="67"/>
                      <a:pt x="32" y="67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7"/>
                      <a:pt x="26" y="67"/>
                      <a:pt x="25" y="6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9" y="64"/>
                      <a:pt x="19" y="66"/>
                      <a:pt x="18" y="66"/>
                    </a:cubicBezTo>
                    <a:cubicBezTo>
                      <a:pt x="18" y="67"/>
                      <a:pt x="17" y="67"/>
                      <a:pt x="17" y="67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8" y="70"/>
                      <a:pt x="19" y="71"/>
                      <a:pt x="19" y="72"/>
                    </a:cubicBezTo>
                    <a:cubicBezTo>
                      <a:pt x="19" y="73"/>
                      <a:pt x="19" y="73"/>
                      <a:pt x="18" y="7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6" y="70"/>
                      <a:pt x="26" y="70"/>
                      <a:pt x="27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3" y="70"/>
                      <a:pt x="34" y="71"/>
                      <a:pt x="34" y="72"/>
                    </a:cubicBezTo>
                    <a:cubicBezTo>
                      <a:pt x="34" y="73"/>
                      <a:pt x="34" y="74"/>
                      <a:pt x="33" y="74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1" y="70"/>
                      <a:pt x="41" y="70"/>
                      <a:pt x="42" y="7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5"/>
                      <a:pt x="42" y="75"/>
                      <a:pt x="42" y="75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2" y="88"/>
                      <a:pt x="42" y="88"/>
                      <a:pt x="42" y="88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90"/>
                      <a:pt x="36" y="90"/>
                      <a:pt x="36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1" y="90"/>
                      <a:pt x="42" y="91"/>
                      <a:pt x="42" y="91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8" y="98"/>
                      <a:pt x="37" y="98"/>
                      <a:pt x="37" y="98"/>
                    </a:cubicBezTo>
                    <a:cubicBezTo>
                      <a:pt x="37" y="98"/>
                      <a:pt x="37" y="98"/>
                      <a:pt x="37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1" y="101"/>
                      <a:pt x="32" y="102"/>
                      <a:pt x="32" y="103"/>
                    </a:cubicBezTo>
                    <a:cubicBezTo>
                      <a:pt x="32" y="104"/>
                      <a:pt x="31" y="104"/>
                      <a:pt x="31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4" y="106"/>
                      <a:pt x="35" y="106"/>
                      <a:pt x="36" y="107"/>
                    </a:cubicBezTo>
                    <a:cubicBezTo>
                      <a:pt x="37" y="107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0" y="122"/>
                      <a:pt x="40" y="122"/>
                      <a:pt x="40" y="122"/>
                    </a:cubicBezTo>
                    <a:cubicBezTo>
                      <a:pt x="40" y="101"/>
                      <a:pt x="40" y="101"/>
                      <a:pt x="40" y="101"/>
                    </a:cubicBezTo>
                    <a:cubicBezTo>
                      <a:pt x="40" y="100"/>
                      <a:pt x="40" y="100"/>
                      <a:pt x="40" y="99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33" y="127"/>
                      <a:pt x="32" y="126"/>
                      <a:pt x="32" y="125"/>
                    </a:cubicBezTo>
                    <a:cubicBezTo>
                      <a:pt x="32" y="114"/>
                      <a:pt x="32" y="114"/>
                      <a:pt x="32" y="114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26" y="121"/>
                      <a:pt x="24" y="121"/>
                      <a:pt x="23" y="12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7" y="114"/>
                      <a:pt x="17" y="112"/>
                      <a:pt x="18" y="111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2" y="105"/>
                      <a:pt x="11" y="104"/>
                      <a:pt x="11" y="103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11" y="94"/>
                      <a:pt x="12" y="93"/>
                      <a:pt x="13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3"/>
                      <a:pt x="31" y="93"/>
                      <a:pt x="31" y="93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1" y="85"/>
                      <a:pt x="32" y="84"/>
                      <a:pt x="32" y="84"/>
                    </a:cubicBezTo>
                    <a:cubicBezTo>
                      <a:pt x="31" y="84"/>
                      <a:pt x="31" y="84"/>
                      <a:pt x="31" y="8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5" y="78"/>
                      <a:pt x="25" y="78"/>
                      <a:pt x="25" y="77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1" y="92"/>
                      <a:pt x="9" y="92"/>
                      <a:pt x="8" y="91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2" y="84"/>
                      <a:pt x="2" y="83"/>
                      <a:pt x="3" y="82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0" y="73"/>
                      <a:pt x="0" y="72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3"/>
                      <a:pt x="2" y="62"/>
                      <a:pt x="3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2" y="54"/>
                      <a:pt x="2" y="52"/>
                      <a:pt x="3" y="5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9" y="45"/>
                      <a:pt x="11" y="45"/>
                      <a:pt x="12" y="4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59"/>
                      <a:pt x="25" y="59"/>
                      <a:pt x="26" y="59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2" y="53"/>
                      <a:pt x="31" y="52"/>
                      <a:pt x="31" y="52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4"/>
                      <a:pt x="32" y="44"/>
                      <a:pt x="32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4"/>
                      <a:pt x="11" y="42"/>
                      <a:pt x="11" y="41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2"/>
                      <a:pt x="12" y="31"/>
                      <a:pt x="1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5"/>
                      <a:pt x="17" y="23"/>
                      <a:pt x="18" y="22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1"/>
                      <a:pt x="33" y="10"/>
                      <a:pt x="35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0" name="Freeform 298"/>
              <p:cNvSpPr>
                <a:spLocks noEditPoints="1"/>
              </p:cNvSpPr>
              <p:nvPr/>
            </p:nvSpPr>
            <p:spPr bwMode="auto">
              <a:xfrm>
                <a:off x="6951663" y="142875"/>
                <a:ext cx="95250" cy="165100"/>
              </a:xfrm>
              <a:custGeom>
                <a:avLst/>
                <a:gdLst>
                  <a:gd name="T0" fmla="*/ 21 w 42"/>
                  <a:gd name="T1" fmla="*/ 67 h 73"/>
                  <a:gd name="T2" fmla="*/ 29 w 42"/>
                  <a:gd name="T3" fmla="*/ 68 h 73"/>
                  <a:gd name="T4" fmla="*/ 38 w 42"/>
                  <a:gd name="T5" fmla="*/ 68 h 73"/>
                  <a:gd name="T6" fmla="*/ 38 w 42"/>
                  <a:gd name="T7" fmla="*/ 5 h 73"/>
                  <a:gd name="T8" fmla="*/ 29 w 42"/>
                  <a:gd name="T9" fmla="*/ 5 h 73"/>
                  <a:gd name="T10" fmla="*/ 21 w 42"/>
                  <a:gd name="T11" fmla="*/ 6 h 73"/>
                  <a:gd name="T12" fmla="*/ 21 w 42"/>
                  <a:gd name="T13" fmla="*/ 1 h 73"/>
                  <a:gd name="T14" fmla="*/ 29 w 42"/>
                  <a:gd name="T15" fmla="*/ 0 h 73"/>
                  <a:gd name="T16" fmla="*/ 40 w 42"/>
                  <a:gd name="T17" fmla="*/ 0 h 73"/>
                  <a:gd name="T18" fmla="*/ 42 w 42"/>
                  <a:gd name="T19" fmla="*/ 2 h 73"/>
                  <a:gd name="T20" fmla="*/ 42 w 42"/>
                  <a:gd name="T21" fmla="*/ 71 h 73"/>
                  <a:gd name="T22" fmla="*/ 40 w 42"/>
                  <a:gd name="T23" fmla="*/ 73 h 73"/>
                  <a:gd name="T24" fmla="*/ 29 w 42"/>
                  <a:gd name="T25" fmla="*/ 73 h 73"/>
                  <a:gd name="T26" fmla="*/ 21 w 42"/>
                  <a:gd name="T27" fmla="*/ 72 h 73"/>
                  <a:gd name="T28" fmla="*/ 21 w 42"/>
                  <a:gd name="T29" fmla="*/ 67 h 73"/>
                  <a:gd name="T30" fmla="*/ 5 w 42"/>
                  <a:gd name="T31" fmla="*/ 17 h 73"/>
                  <a:gd name="T32" fmla="*/ 5 w 42"/>
                  <a:gd name="T33" fmla="*/ 19 h 73"/>
                  <a:gd name="T34" fmla="*/ 5 w 42"/>
                  <a:gd name="T35" fmla="*/ 19 h 73"/>
                  <a:gd name="T36" fmla="*/ 5 w 42"/>
                  <a:gd name="T37" fmla="*/ 19 h 73"/>
                  <a:gd name="T38" fmla="*/ 5 w 42"/>
                  <a:gd name="T39" fmla="*/ 20 h 73"/>
                  <a:gd name="T40" fmla="*/ 5 w 42"/>
                  <a:gd name="T41" fmla="*/ 42 h 73"/>
                  <a:gd name="T42" fmla="*/ 5 w 42"/>
                  <a:gd name="T43" fmla="*/ 53 h 73"/>
                  <a:gd name="T44" fmla="*/ 11 w 42"/>
                  <a:gd name="T45" fmla="*/ 63 h 73"/>
                  <a:gd name="T46" fmla="*/ 21 w 42"/>
                  <a:gd name="T47" fmla="*/ 67 h 73"/>
                  <a:gd name="T48" fmla="*/ 21 w 42"/>
                  <a:gd name="T49" fmla="*/ 72 h 73"/>
                  <a:gd name="T50" fmla="*/ 9 w 42"/>
                  <a:gd name="T51" fmla="*/ 67 h 73"/>
                  <a:gd name="T52" fmla="*/ 0 w 42"/>
                  <a:gd name="T53" fmla="*/ 53 h 73"/>
                  <a:gd name="T54" fmla="*/ 0 w 42"/>
                  <a:gd name="T55" fmla="*/ 42 h 73"/>
                  <a:gd name="T56" fmla="*/ 0 w 42"/>
                  <a:gd name="T57" fmla="*/ 20 h 73"/>
                  <a:gd name="T58" fmla="*/ 0 w 42"/>
                  <a:gd name="T59" fmla="*/ 18 h 73"/>
                  <a:gd name="T60" fmla="*/ 0 w 42"/>
                  <a:gd name="T61" fmla="*/ 18 h 73"/>
                  <a:gd name="T62" fmla="*/ 1 w 42"/>
                  <a:gd name="T63" fmla="*/ 16 h 73"/>
                  <a:gd name="T64" fmla="*/ 11 w 42"/>
                  <a:gd name="T65" fmla="*/ 4 h 73"/>
                  <a:gd name="T66" fmla="*/ 21 w 42"/>
                  <a:gd name="T67" fmla="*/ 1 h 73"/>
                  <a:gd name="T68" fmla="*/ 21 w 42"/>
                  <a:gd name="T69" fmla="*/ 6 h 73"/>
                  <a:gd name="T70" fmla="*/ 13 w 42"/>
                  <a:gd name="T71" fmla="*/ 8 h 73"/>
                  <a:gd name="T72" fmla="*/ 5 w 42"/>
                  <a:gd name="T7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" h="73">
                    <a:moveTo>
                      <a:pt x="21" y="67"/>
                    </a:moveTo>
                    <a:cubicBezTo>
                      <a:pt x="24" y="68"/>
                      <a:pt x="26" y="68"/>
                      <a:pt x="29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6" y="5"/>
                      <a:pt x="24" y="5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4" y="0"/>
                      <a:pt x="26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2"/>
                      <a:pt x="41" y="73"/>
                      <a:pt x="40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6" y="73"/>
                      <a:pt x="24" y="73"/>
                      <a:pt x="21" y="72"/>
                    </a:cubicBezTo>
                    <a:lnTo>
                      <a:pt x="21" y="67"/>
                    </a:lnTo>
                    <a:close/>
                    <a:moveTo>
                      <a:pt x="5" y="17"/>
                    </a:move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20"/>
                      <a:pt x="5" y="20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7"/>
                      <a:pt x="7" y="61"/>
                      <a:pt x="11" y="63"/>
                    </a:cubicBezTo>
                    <a:cubicBezTo>
                      <a:pt x="14" y="65"/>
                      <a:pt x="17" y="67"/>
                      <a:pt x="21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16" y="71"/>
                      <a:pt x="12" y="70"/>
                      <a:pt x="9" y="67"/>
                    </a:cubicBezTo>
                    <a:cubicBezTo>
                      <a:pt x="3" y="64"/>
                      <a:pt x="0" y="58"/>
                      <a:pt x="0" y="5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1" y="16"/>
                    </a:cubicBezTo>
                    <a:cubicBezTo>
                      <a:pt x="2" y="11"/>
                      <a:pt x="6" y="7"/>
                      <a:pt x="11" y="4"/>
                    </a:cubicBezTo>
                    <a:cubicBezTo>
                      <a:pt x="14" y="3"/>
                      <a:pt x="17" y="1"/>
                      <a:pt x="21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8" y="6"/>
                      <a:pt x="16" y="7"/>
                      <a:pt x="13" y="8"/>
                    </a:cubicBezTo>
                    <a:cubicBezTo>
                      <a:pt x="9" y="11"/>
                      <a:pt x="6" y="14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1" name="Freeform 316"/>
              <p:cNvSpPr>
                <a:spLocks noEditPoints="1"/>
              </p:cNvSpPr>
              <p:nvPr/>
            </p:nvSpPr>
            <p:spPr bwMode="auto">
              <a:xfrm>
                <a:off x="5773738" y="1588"/>
                <a:ext cx="239713" cy="142875"/>
              </a:xfrm>
              <a:custGeom>
                <a:avLst/>
                <a:gdLst>
                  <a:gd name="T0" fmla="*/ 101 w 106"/>
                  <a:gd name="T1" fmla="*/ 0 h 63"/>
                  <a:gd name="T2" fmla="*/ 104 w 106"/>
                  <a:gd name="T3" fmla="*/ 63 h 63"/>
                  <a:gd name="T4" fmla="*/ 83 w 106"/>
                  <a:gd name="T5" fmla="*/ 52 h 63"/>
                  <a:gd name="T6" fmla="*/ 95 w 106"/>
                  <a:gd name="T7" fmla="*/ 37 h 63"/>
                  <a:gd name="T8" fmla="*/ 83 w 106"/>
                  <a:gd name="T9" fmla="*/ 39 h 63"/>
                  <a:gd name="T10" fmla="*/ 83 w 106"/>
                  <a:gd name="T11" fmla="*/ 47 h 63"/>
                  <a:gd name="T12" fmla="*/ 93 w 106"/>
                  <a:gd name="T13" fmla="*/ 30 h 63"/>
                  <a:gd name="T14" fmla="*/ 93 w 106"/>
                  <a:gd name="T15" fmla="*/ 12 h 63"/>
                  <a:gd name="T16" fmla="*/ 91 w 106"/>
                  <a:gd name="T17" fmla="*/ 17 h 63"/>
                  <a:gd name="T18" fmla="*/ 83 w 106"/>
                  <a:gd name="T19" fmla="*/ 30 h 63"/>
                  <a:gd name="T20" fmla="*/ 95 w 106"/>
                  <a:gd name="T21" fmla="*/ 3 h 63"/>
                  <a:gd name="T22" fmla="*/ 83 w 106"/>
                  <a:gd name="T23" fmla="*/ 0 h 63"/>
                  <a:gd name="T24" fmla="*/ 83 w 106"/>
                  <a:gd name="T25" fmla="*/ 58 h 63"/>
                  <a:gd name="T26" fmla="*/ 53 w 106"/>
                  <a:gd name="T27" fmla="*/ 58 h 63"/>
                  <a:gd name="T28" fmla="*/ 53 w 106"/>
                  <a:gd name="T29" fmla="*/ 5 h 63"/>
                  <a:gd name="T30" fmla="*/ 83 w 106"/>
                  <a:gd name="T31" fmla="*/ 12 h 63"/>
                  <a:gd name="T32" fmla="*/ 76 w 106"/>
                  <a:gd name="T33" fmla="*/ 25 h 63"/>
                  <a:gd name="T34" fmla="*/ 73 w 106"/>
                  <a:gd name="T35" fmla="*/ 30 h 63"/>
                  <a:gd name="T36" fmla="*/ 73 w 106"/>
                  <a:gd name="T37" fmla="*/ 12 h 63"/>
                  <a:gd name="T38" fmla="*/ 83 w 106"/>
                  <a:gd name="T39" fmla="*/ 39 h 63"/>
                  <a:gd name="T40" fmla="*/ 83 w 106"/>
                  <a:gd name="T41" fmla="*/ 47 h 63"/>
                  <a:gd name="T42" fmla="*/ 71 w 106"/>
                  <a:gd name="T43" fmla="*/ 50 h 63"/>
                  <a:gd name="T44" fmla="*/ 83 w 106"/>
                  <a:gd name="T45" fmla="*/ 34 h 63"/>
                  <a:gd name="T46" fmla="*/ 60 w 106"/>
                  <a:gd name="T47" fmla="*/ 47 h 63"/>
                  <a:gd name="T48" fmla="*/ 53 w 106"/>
                  <a:gd name="T49" fmla="*/ 34 h 63"/>
                  <a:gd name="T50" fmla="*/ 65 w 106"/>
                  <a:gd name="T51" fmla="*/ 50 h 63"/>
                  <a:gd name="T52" fmla="*/ 53 w 106"/>
                  <a:gd name="T53" fmla="*/ 30 h 63"/>
                  <a:gd name="T54" fmla="*/ 60 w 106"/>
                  <a:gd name="T55" fmla="*/ 17 h 63"/>
                  <a:gd name="T56" fmla="*/ 63 w 106"/>
                  <a:gd name="T57" fmla="*/ 12 h 63"/>
                  <a:gd name="T58" fmla="*/ 63 w 106"/>
                  <a:gd name="T59" fmla="*/ 30 h 63"/>
                  <a:gd name="T60" fmla="*/ 53 w 106"/>
                  <a:gd name="T61" fmla="*/ 58 h 63"/>
                  <a:gd name="T62" fmla="*/ 23 w 106"/>
                  <a:gd name="T63" fmla="*/ 58 h 63"/>
                  <a:gd name="T64" fmla="*/ 23 w 106"/>
                  <a:gd name="T65" fmla="*/ 5 h 63"/>
                  <a:gd name="T66" fmla="*/ 53 w 106"/>
                  <a:gd name="T67" fmla="*/ 12 h 63"/>
                  <a:gd name="T68" fmla="*/ 46 w 106"/>
                  <a:gd name="T69" fmla="*/ 25 h 63"/>
                  <a:gd name="T70" fmla="*/ 43 w 106"/>
                  <a:gd name="T71" fmla="*/ 30 h 63"/>
                  <a:gd name="T72" fmla="*/ 43 w 106"/>
                  <a:gd name="T73" fmla="*/ 12 h 63"/>
                  <a:gd name="T74" fmla="*/ 53 w 106"/>
                  <a:gd name="T75" fmla="*/ 39 h 63"/>
                  <a:gd name="T76" fmla="*/ 53 w 106"/>
                  <a:gd name="T77" fmla="*/ 47 h 63"/>
                  <a:gd name="T78" fmla="*/ 41 w 106"/>
                  <a:gd name="T79" fmla="*/ 50 h 63"/>
                  <a:gd name="T80" fmla="*/ 53 w 106"/>
                  <a:gd name="T81" fmla="*/ 34 h 63"/>
                  <a:gd name="T82" fmla="*/ 30 w 106"/>
                  <a:gd name="T83" fmla="*/ 47 h 63"/>
                  <a:gd name="T84" fmla="*/ 23 w 106"/>
                  <a:gd name="T85" fmla="*/ 34 h 63"/>
                  <a:gd name="T86" fmla="*/ 35 w 106"/>
                  <a:gd name="T87" fmla="*/ 50 h 63"/>
                  <a:gd name="T88" fmla="*/ 23 w 106"/>
                  <a:gd name="T89" fmla="*/ 30 h 63"/>
                  <a:gd name="T90" fmla="*/ 30 w 106"/>
                  <a:gd name="T91" fmla="*/ 17 h 63"/>
                  <a:gd name="T92" fmla="*/ 33 w 106"/>
                  <a:gd name="T93" fmla="*/ 12 h 63"/>
                  <a:gd name="T94" fmla="*/ 33 w 106"/>
                  <a:gd name="T95" fmla="*/ 30 h 63"/>
                  <a:gd name="T96" fmla="*/ 5 w 106"/>
                  <a:gd name="T97" fmla="*/ 58 h 63"/>
                  <a:gd name="T98" fmla="*/ 2 w 106"/>
                  <a:gd name="T99" fmla="*/ 63 h 63"/>
                  <a:gd name="T100" fmla="*/ 5 w 106"/>
                  <a:gd name="T101" fmla="*/ 0 h 63"/>
                  <a:gd name="T102" fmla="*/ 11 w 106"/>
                  <a:gd name="T103" fmla="*/ 0 h 63"/>
                  <a:gd name="T104" fmla="*/ 23 w 106"/>
                  <a:gd name="T105" fmla="*/ 5 h 63"/>
                  <a:gd name="T106" fmla="*/ 13 w 106"/>
                  <a:gd name="T107" fmla="*/ 12 h 63"/>
                  <a:gd name="T108" fmla="*/ 13 w 106"/>
                  <a:gd name="T109" fmla="*/ 30 h 63"/>
                  <a:gd name="T110" fmla="*/ 16 w 106"/>
                  <a:gd name="T111" fmla="*/ 25 h 63"/>
                  <a:gd name="T112" fmla="*/ 23 w 106"/>
                  <a:gd name="T113" fmla="*/ 12 h 63"/>
                  <a:gd name="T114" fmla="*/ 11 w 106"/>
                  <a:gd name="T115" fmla="*/ 37 h 63"/>
                  <a:gd name="T116" fmla="*/ 23 w 106"/>
                  <a:gd name="T117" fmla="*/ 52 h 63"/>
                  <a:gd name="T118" fmla="*/ 16 w 106"/>
                  <a:gd name="T11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6" h="63">
                    <a:moveTo>
                      <a:pt x="83" y="58"/>
                    </a:move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2"/>
                      <a:pt x="105" y="63"/>
                      <a:pt x="104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3" y="58"/>
                      <a:pt x="83" y="58"/>
                      <a:pt x="83" y="58"/>
                    </a:cubicBezTo>
                    <a:close/>
                    <a:moveTo>
                      <a:pt x="83" y="52"/>
                    </a:moveTo>
                    <a:cubicBezTo>
                      <a:pt x="93" y="52"/>
                      <a:pt x="93" y="52"/>
                      <a:pt x="93" y="52"/>
                    </a:cubicBezTo>
                    <a:cubicBezTo>
                      <a:pt x="94" y="52"/>
                      <a:pt x="95" y="51"/>
                      <a:pt x="95" y="50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5"/>
                      <a:pt x="94" y="34"/>
                      <a:pt x="9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52"/>
                      <a:pt x="83" y="52"/>
                      <a:pt x="83" y="52"/>
                    </a:cubicBezTo>
                    <a:close/>
                    <a:moveTo>
                      <a:pt x="83" y="30"/>
                    </a:moveTo>
                    <a:cubicBezTo>
                      <a:pt x="93" y="30"/>
                      <a:pt x="93" y="30"/>
                      <a:pt x="93" y="30"/>
                    </a:cubicBezTo>
                    <a:cubicBezTo>
                      <a:pt x="94" y="30"/>
                      <a:pt x="95" y="29"/>
                      <a:pt x="95" y="27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13"/>
                      <a:pt x="94" y="12"/>
                      <a:pt x="93" y="1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30"/>
                      <a:pt x="83" y="30"/>
                      <a:pt x="83" y="30"/>
                    </a:cubicBezTo>
                    <a:close/>
                    <a:moveTo>
                      <a:pt x="83" y="5"/>
                    </a:moveTo>
                    <a:cubicBezTo>
                      <a:pt x="93" y="5"/>
                      <a:pt x="93" y="5"/>
                      <a:pt x="93" y="5"/>
                    </a:cubicBezTo>
                    <a:cubicBezTo>
                      <a:pt x="94" y="5"/>
                      <a:pt x="95" y="4"/>
                      <a:pt x="95" y="3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3" y="0"/>
                      <a:pt x="83" y="0"/>
                      <a:pt x="83" y="0"/>
                    </a:cubicBezTo>
                    <a:lnTo>
                      <a:pt x="83" y="5"/>
                    </a:lnTo>
                    <a:close/>
                    <a:moveTo>
                      <a:pt x="53" y="58"/>
                    </a:moveTo>
                    <a:cubicBezTo>
                      <a:pt x="83" y="58"/>
                      <a:pt x="83" y="58"/>
                      <a:pt x="83" y="58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83" y="0"/>
                    </a:moveTo>
                    <a:cubicBezTo>
                      <a:pt x="83" y="5"/>
                      <a:pt x="83" y="5"/>
                      <a:pt x="8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83" y="0"/>
                      <a:pt x="83" y="0"/>
                    </a:cubicBezTo>
                    <a:close/>
                    <a:moveTo>
                      <a:pt x="83" y="12"/>
                    </a:moveTo>
                    <a:cubicBezTo>
                      <a:pt x="83" y="17"/>
                      <a:pt x="83" y="17"/>
                      <a:pt x="83" y="17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2" y="30"/>
                      <a:pt x="71" y="29"/>
                      <a:pt x="71" y="2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3"/>
                      <a:pt x="72" y="12"/>
                      <a:pt x="73" y="12"/>
                    </a:cubicBezTo>
                    <a:cubicBezTo>
                      <a:pt x="83" y="12"/>
                      <a:pt x="83" y="12"/>
                      <a:pt x="83" y="12"/>
                    </a:cubicBezTo>
                    <a:close/>
                    <a:moveTo>
                      <a:pt x="83" y="34"/>
                    </a:moveTo>
                    <a:cubicBezTo>
                      <a:pt x="83" y="39"/>
                      <a:pt x="83" y="39"/>
                      <a:pt x="83" y="39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2" y="52"/>
                      <a:pt x="71" y="51"/>
                      <a:pt x="71" y="50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35"/>
                      <a:pt x="72" y="34"/>
                      <a:pt x="73" y="34"/>
                    </a:cubicBezTo>
                    <a:cubicBezTo>
                      <a:pt x="83" y="34"/>
                      <a:pt x="83" y="34"/>
                      <a:pt x="83" y="34"/>
                    </a:cubicBezTo>
                    <a:close/>
                    <a:moveTo>
                      <a:pt x="53" y="52"/>
                    </a:moveTo>
                    <a:cubicBezTo>
                      <a:pt x="53" y="47"/>
                      <a:pt x="53" y="47"/>
                      <a:pt x="53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4" y="34"/>
                      <a:pt x="65" y="35"/>
                      <a:pt x="65" y="37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1"/>
                      <a:pt x="64" y="52"/>
                      <a:pt x="63" y="52"/>
                    </a:cubicBezTo>
                    <a:cubicBezTo>
                      <a:pt x="53" y="52"/>
                      <a:pt x="53" y="52"/>
                      <a:pt x="53" y="52"/>
                    </a:cubicBezTo>
                    <a:close/>
                    <a:moveTo>
                      <a:pt x="53" y="30"/>
                    </a:moveTo>
                    <a:cubicBezTo>
                      <a:pt x="53" y="25"/>
                      <a:pt x="53" y="25"/>
                      <a:pt x="53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5" y="13"/>
                      <a:pt x="65" y="14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4" y="30"/>
                      <a:pt x="63" y="30"/>
                    </a:cubicBezTo>
                    <a:lnTo>
                      <a:pt x="53" y="30"/>
                    </a:lnTo>
                    <a:close/>
                    <a:moveTo>
                      <a:pt x="23" y="58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58"/>
                      <a:pt x="23" y="58"/>
                      <a:pt x="23" y="58"/>
                    </a:cubicBezTo>
                    <a:close/>
                    <a:moveTo>
                      <a:pt x="53" y="0"/>
                    </a:moveTo>
                    <a:cubicBezTo>
                      <a:pt x="53" y="5"/>
                      <a:pt x="53" y="5"/>
                      <a:pt x="5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53" y="12"/>
                    </a:moveTo>
                    <a:cubicBezTo>
                      <a:pt x="53" y="17"/>
                      <a:pt x="53" y="17"/>
                      <a:pt x="53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2" y="30"/>
                      <a:pt x="41" y="29"/>
                      <a:pt x="41" y="2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3"/>
                      <a:pt x="42" y="12"/>
                      <a:pt x="43" y="12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34"/>
                    </a:moveTo>
                    <a:cubicBezTo>
                      <a:pt x="53" y="39"/>
                      <a:pt x="53" y="39"/>
                      <a:pt x="53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2" y="52"/>
                      <a:pt x="41" y="51"/>
                      <a:pt x="41" y="50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5"/>
                      <a:pt x="42" y="34"/>
                      <a:pt x="43" y="34"/>
                    </a:cubicBezTo>
                    <a:cubicBezTo>
                      <a:pt x="53" y="34"/>
                      <a:pt x="53" y="34"/>
                      <a:pt x="53" y="34"/>
                    </a:cubicBezTo>
                    <a:close/>
                    <a:moveTo>
                      <a:pt x="23" y="52"/>
                    </a:moveTo>
                    <a:cubicBezTo>
                      <a:pt x="23" y="47"/>
                      <a:pt x="23" y="47"/>
                      <a:pt x="23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4" y="34"/>
                      <a:pt x="35" y="35"/>
                      <a:pt x="35" y="37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1"/>
                      <a:pt x="34" y="52"/>
                      <a:pt x="33" y="52"/>
                    </a:cubicBezTo>
                    <a:cubicBezTo>
                      <a:pt x="23" y="52"/>
                      <a:pt x="23" y="52"/>
                      <a:pt x="23" y="52"/>
                    </a:cubicBezTo>
                    <a:close/>
                    <a:moveTo>
                      <a:pt x="23" y="30"/>
                    </a:moveTo>
                    <a:cubicBezTo>
                      <a:pt x="23" y="25"/>
                      <a:pt x="23" y="25"/>
                      <a:pt x="23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5" y="13"/>
                      <a:pt x="35" y="14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9"/>
                      <a:pt x="34" y="30"/>
                      <a:pt x="33" y="30"/>
                    </a:cubicBezTo>
                    <a:lnTo>
                      <a:pt x="23" y="30"/>
                    </a:lnTo>
                    <a:close/>
                    <a:moveTo>
                      <a:pt x="5" y="0"/>
                    </a:moveTo>
                    <a:cubicBezTo>
                      <a:pt x="5" y="58"/>
                      <a:pt x="5" y="58"/>
                      <a:pt x="5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63"/>
                      <a:pt x="0" y="62"/>
                      <a:pt x="0" y="6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  <a:moveTo>
                      <a:pt x="2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2" y="5"/>
                      <a:pt x="1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  <a:moveTo>
                      <a:pt x="2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2"/>
                      <a:pt x="11" y="13"/>
                      <a:pt x="11" y="14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9"/>
                      <a:pt x="12" y="30"/>
                      <a:pt x="1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2"/>
                      <a:pt x="23" y="12"/>
                      <a:pt x="23" y="12"/>
                    </a:cubicBezTo>
                    <a:close/>
                    <a:moveTo>
                      <a:pt x="23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2" y="34"/>
                      <a:pt x="11" y="35"/>
                      <a:pt x="11" y="3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23" y="39"/>
                      <a:pt x="23" y="39"/>
                      <a:pt x="23" y="39"/>
                    </a:cubicBezTo>
                    <a:lnTo>
                      <a:pt x="2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2" name="Freeform 317"/>
              <p:cNvSpPr/>
              <p:nvPr/>
            </p:nvSpPr>
            <p:spPr bwMode="auto">
              <a:xfrm>
                <a:off x="6486525" y="1588"/>
                <a:ext cx="317500" cy="131763"/>
              </a:xfrm>
              <a:custGeom>
                <a:avLst/>
                <a:gdLst>
                  <a:gd name="T0" fmla="*/ 135 w 141"/>
                  <a:gd name="T1" fmla="*/ 12 h 58"/>
                  <a:gd name="T2" fmla="*/ 123 w 141"/>
                  <a:gd name="T3" fmla="*/ 0 h 58"/>
                  <a:gd name="T4" fmla="*/ 130 w 141"/>
                  <a:gd name="T5" fmla="*/ 0 h 58"/>
                  <a:gd name="T6" fmla="*/ 139 w 141"/>
                  <a:gd name="T7" fmla="*/ 9 h 58"/>
                  <a:gd name="T8" fmla="*/ 141 w 141"/>
                  <a:gd name="T9" fmla="*/ 15 h 58"/>
                  <a:gd name="T10" fmla="*/ 139 w 141"/>
                  <a:gd name="T11" fmla="*/ 22 h 58"/>
                  <a:gd name="T12" fmla="*/ 105 w 141"/>
                  <a:gd name="T13" fmla="*/ 55 h 58"/>
                  <a:gd name="T14" fmla="*/ 105 w 141"/>
                  <a:gd name="T15" fmla="*/ 55 h 58"/>
                  <a:gd name="T16" fmla="*/ 105 w 141"/>
                  <a:gd name="T17" fmla="*/ 55 h 58"/>
                  <a:gd name="T18" fmla="*/ 105 w 141"/>
                  <a:gd name="T19" fmla="*/ 55 h 58"/>
                  <a:gd name="T20" fmla="*/ 99 w 141"/>
                  <a:gd name="T21" fmla="*/ 58 h 58"/>
                  <a:gd name="T22" fmla="*/ 99 w 141"/>
                  <a:gd name="T23" fmla="*/ 58 h 58"/>
                  <a:gd name="T24" fmla="*/ 92 w 141"/>
                  <a:gd name="T25" fmla="*/ 55 h 58"/>
                  <a:gd name="T26" fmla="*/ 92 w 141"/>
                  <a:gd name="T27" fmla="*/ 55 h 58"/>
                  <a:gd name="T28" fmla="*/ 92 w 141"/>
                  <a:gd name="T29" fmla="*/ 55 h 58"/>
                  <a:gd name="T30" fmla="*/ 92 w 141"/>
                  <a:gd name="T31" fmla="*/ 55 h 58"/>
                  <a:gd name="T32" fmla="*/ 90 w 141"/>
                  <a:gd name="T33" fmla="*/ 53 h 58"/>
                  <a:gd name="T34" fmla="*/ 90 w 141"/>
                  <a:gd name="T35" fmla="*/ 53 h 58"/>
                  <a:gd name="T36" fmla="*/ 85 w 141"/>
                  <a:gd name="T37" fmla="*/ 50 h 58"/>
                  <a:gd name="T38" fmla="*/ 85 w 141"/>
                  <a:gd name="T39" fmla="*/ 50 h 58"/>
                  <a:gd name="T40" fmla="*/ 80 w 141"/>
                  <a:gd name="T41" fmla="*/ 49 h 58"/>
                  <a:gd name="T42" fmla="*/ 26 w 141"/>
                  <a:gd name="T43" fmla="*/ 49 h 58"/>
                  <a:gd name="T44" fmla="*/ 19 w 141"/>
                  <a:gd name="T45" fmla="*/ 46 h 58"/>
                  <a:gd name="T46" fmla="*/ 15 w 141"/>
                  <a:gd name="T47" fmla="*/ 40 h 58"/>
                  <a:gd name="T48" fmla="*/ 0 w 141"/>
                  <a:gd name="T49" fmla="*/ 0 h 58"/>
                  <a:gd name="T50" fmla="*/ 5 w 141"/>
                  <a:gd name="T51" fmla="*/ 0 h 58"/>
                  <a:gd name="T52" fmla="*/ 19 w 141"/>
                  <a:gd name="T53" fmla="*/ 39 h 58"/>
                  <a:gd name="T54" fmla="*/ 22 w 141"/>
                  <a:gd name="T55" fmla="*/ 42 h 58"/>
                  <a:gd name="T56" fmla="*/ 26 w 141"/>
                  <a:gd name="T57" fmla="*/ 44 h 58"/>
                  <a:gd name="T58" fmla="*/ 80 w 141"/>
                  <a:gd name="T59" fmla="*/ 44 h 58"/>
                  <a:gd name="T60" fmla="*/ 87 w 141"/>
                  <a:gd name="T61" fmla="*/ 45 h 58"/>
                  <a:gd name="T62" fmla="*/ 87 w 141"/>
                  <a:gd name="T63" fmla="*/ 45 h 58"/>
                  <a:gd name="T64" fmla="*/ 87 w 141"/>
                  <a:gd name="T65" fmla="*/ 45 h 58"/>
                  <a:gd name="T66" fmla="*/ 93 w 141"/>
                  <a:gd name="T67" fmla="*/ 49 h 58"/>
                  <a:gd name="T68" fmla="*/ 96 w 141"/>
                  <a:gd name="T69" fmla="*/ 52 h 58"/>
                  <a:gd name="T70" fmla="*/ 96 w 141"/>
                  <a:gd name="T71" fmla="*/ 52 h 58"/>
                  <a:gd name="T72" fmla="*/ 96 w 141"/>
                  <a:gd name="T73" fmla="*/ 52 h 58"/>
                  <a:gd name="T74" fmla="*/ 96 w 141"/>
                  <a:gd name="T75" fmla="*/ 52 h 58"/>
                  <a:gd name="T76" fmla="*/ 96 w 141"/>
                  <a:gd name="T77" fmla="*/ 52 h 58"/>
                  <a:gd name="T78" fmla="*/ 99 w 141"/>
                  <a:gd name="T79" fmla="*/ 53 h 58"/>
                  <a:gd name="T80" fmla="*/ 99 w 141"/>
                  <a:gd name="T81" fmla="*/ 53 h 58"/>
                  <a:gd name="T82" fmla="*/ 102 w 141"/>
                  <a:gd name="T83" fmla="*/ 52 h 58"/>
                  <a:gd name="T84" fmla="*/ 102 w 141"/>
                  <a:gd name="T85" fmla="*/ 52 h 58"/>
                  <a:gd name="T86" fmla="*/ 102 w 141"/>
                  <a:gd name="T87" fmla="*/ 52 h 58"/>
                  <a:gd name="T88" fmla="*/ 135 w 141"/>
                  <a:gd name="T89" fmla="*/ 19 h 58"/>
                  <a:gd name="T90" fmla="*/ 137 w 141"/>
                  <a:gd name="T91" fmla="*/ 15 h 58"/>
                  <a:gd name="T92" fmla="*/ 135 w 141"/>
                  <a:gd name="T93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" h="58">
                    <a:moveTo>
                      <a:pt x="135" y="12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40" y="11"/>
                      <a:pt x="141" y="13"/>
                      <a:pt x="141" y="15"/>
                    </a:cubicBezTo>
                    <a:cubicBezTo>
                      <a:pt x="141" y="18"/>
                      <a:pt x="140" y="20"/>
                      <a:pt x="139" y="22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4" y="57"/>
                      <a:pt x="101" y="58"/>
                      <a:pt x="99" y="58"/>
                    </a:cubicBezTo>
                    <a:cubicBezTo>
                      <a:pt x="99" y="58"/>
                      <a:pt x="99" y="58"/>
                      <a:pt x="99" y="58"/>
                    </a:cubicBezTo>
                    <a:cubicBezTo>
                      <a:pt x="97" y="58"/>
                      <a:pt x="94" y="57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89" y="52"/>
                      <a:pt x="87" y="51"/>
                      <a:pt x="85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3" y="49"/>
                      <a:pt x="81" y="49"/>
                      <a:pt x="80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4" y="49"/>
                      <a:pt x="21" y="48"/>
                      <a:pt x="19" y="46"/>
                    </a:cubicBezTo>
                    <a:cubicBezTo>
                      <a:pt x="17" y="45"/>
                      <a:pt x="15" y="43"/>
                      <a:pt x="15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40"/>
                      <a:pt x="21" y="41"/>
                      <a:pt x="22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4"/>
                      <a:pt x="85" y="44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9" y="46"/>
                      <a:pt x="92" y="48"/>
                      <a:pt x="93" y="49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7" y="53"/>
                      <a:pt x="98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100" y="53"/>
                      <a:pt x="101" y="53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6" y="18"/>
                      <a:pt x="137" y="16"/>
                      <a:pt x="137" y="15"/>
                    </a:cubicBezTo>
                    <a:cubicBezTo>
                      <a:pt x="137" y="14"/>
                      <a:pt x="136" y="13"/>
                      <a:pt x="13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3" name="Freeform 327"/>
              <p:cNvSpPr>
                <a:spLocks noEditPoints="1"/>
              </p:cNvSpPr>
              <p:nvPr/>
            </p:nvSpPr>
            <p:spPr bwMode="auto">
              <a:xfrm>
                <a:off x="8174038" y="3722688"/>
                <a:ext cx="223838" cy="169863"/>
              </a:xfrm>
              <a:custGeom>
                <a:avLst/>
                <a:gdLst>
                  <a:gd name="T0" fmla="*/ 49 w 99"/>
                  <a:gd name="T1" fmla="*/ 7 h 75"/>
                  <a:gd name="T2" fmla="*/ 79 w 99"/>
                  <a:gd name="T3" fmla="*/ 20 h 75"/>
                  <a:gd name="T4" fmla="*/ 91 w 99"/>
                  <a:gd name="T5" fmla="*/ 49 h 75"/>
                  <a:gd name="T6" fmla="*/ 91 w 99"/>
                  <a:gd name="T7" fmla="*/ 51 h 75"/>
                  <a:gd name="T8" fmla="*/ 91 w 99"/>
                  <a:gd name="T9" fmla="*/ 51 h 75"/>
                  <a:gd name="T10" fmla="*/ 91 w 99"/>
                  <a:gd name="T11" fmla="*/ 53 h 75"/>
                  <a:gd name="T12" fmla="*/ 92 w 99"/>
                  <a:gd name="T13" fmla="*/ 55 h 75"/>
                  <a:gd name="T14" fmla="*/ 93 w 99"/>
                  <a:gd name="T15" fmla="*/ 59 h 75"/>
                  <a:gd name="T16" fmla="*/ 93 w 99"/>
                  <a:gd name="T17" fmla="*/ 60 h 75"/>
                  <a:gd name="T18" fmla="*/ 94 w 99"/>
                  <a:gd name="T19" fmla="*/ 49 h 75"/>
                  <a:gd name="T20" fmla="*/ 81 w 99"/>
                  <a:gd name="T21" fmla="*/ 18 h 75"/>
                  <a:gd name="T22" fmla="*/ 49 w 99"/>
                  <a:gd name="T23" fmla="*/ 4 h 75"/>
                  <a:gd name="T24" fmla="*/ 49 w 99"/>
                  <a:gd name="T25" fmla="*/ 0 h 75"/>
                  <a:gd name="T26" fmla="*/ 84 w 99"/>
                  <a:gd name="T27" fmla="*/ 14 h 75"/>
                  <a:gd name="T28" fmla="*/ 99 w 99"/>
                  <a:gd name="T29" fmla="*/ 49 h 75"/>
                  <a:gd name="T30" fmla="*/ 97 w 99"/>
                  <a:gd name="T31" fmla="*/ 62 h 75"/>
                  <a:gd name="T32" fmla="*/ 92 w 99"/>
                  <a:gd name="T33" fmla="*/ 73 h 75"/>
                  <a:gd name="T34" fmla="*/ 90 w 99"/>
                  <a:gd name="T35" fmla="*/ 75 h 75"/>
                  <a:gd name="T36" fmla="*/ 88 w 99"/>
                  <a:gd name="T37" fmla="*/ 72 h 75"/>
                  <a:gd name="T38" fmla="*/ 88 w 99"/>
                  <a:gd name="T39" fmla="*/ 59 h 75"/>
                  <a:gd name="T40" fmla="*/ 87 w 99"/>
                  <a:gd name="T41" fmla="*/ 57 h 75"/>
                  <a:gd name="T42" fmla="*/ 86 w 99"/>
                  <a:gd name="T43" fmla="*/ 55 h 75"/>
                  <a:gd name="T44" fmla="*/ 86 w 99"/>
                  <a:gd name="T45" fmla="*/ 55 h 75"/>
                  <a:gd name="T46" fmla="*/ 86 w 99"/>
                  <a:gd name="T47" fmla="*/ 53 h 75"/>
                  <a:gd name="T48" fmla="*/ 86 w 99"/>
                  <a:gd name="T49" fmla="*/ 51 h 75"/>
                  <a:gd name="T50" fmla="*/ 86 w 99"/>
                  <a:gd name="T51" fmla="*/ 51 h 75"/>
                  <a:gd name="T52" fmla="*/ 86 w 99"/>
                  <a:gd name="T53" fmla="*/ 49 h 75"/>
                  <a:gd name="T54" fmla="*/ 75 w 99"/>
                  <a:gd name="T55" fmla="*/ 23 h 75"/>
                  <a:gd name="T56" fmla="*/ 49 w 99"/>
                  <a:gd name="T57" fmla="*/ 12 h 75"/>
                  <a:gd name="T58" fmla="*/ 49 w 99"/>
                  <a:gd name="T59" fmla="*/ 7 h 75"/>
                  <a:gd name="T60" fmla="*/ 49 w 99"/>
                  <a:gd name="T61" fmla="*/ 4 h 75"/>
                  <a:gd name="T62" fmla="*/ 18 w 99"/>
                  <a:gd name="T63" fmla="*/ 18 h 75"/>
                  <a:gd name="T64" fmla="*/ 5 w 99"/>
                  <a:gd name="T65" fmla="*/ 49 h 75"/>
                  <a:gd name="T66" fmla="*/ 6 w 99"/>
                  <a:gd name="T67" fmla="*/ 58 h 75"/>
                  <a:gd name="T68" fmla="*/ 6 w 99"/>
                  <a:gd name="T69" fmla="*/ 55 h 75"/>
                  <a:gd name="T70" fmla="*/ 8 w 99"/>
                  <a:gd name="T71" fmla="*/ 52 h 75"/>
                  <a:gd name="T72" fmla="*/ 8 w 99"/>
                  <a:gd name="T73" fmla="*/ 51 h 75"/>
                  <a:gd name="T74" fmla="*/ 8 w 99"/>
                  <a:gd name="T75" fmla="*/ 49 h 75"/>
                  <a:gd name="T76" fmla="*/ 20 w 99"/>
                  <a:gd name="T77" fmla="*/ 20 h 75"/>
                  <a:gd name="T78" fmla="*/ 49 w 99"/>
                  <a:gd name="T79" fmla="*/ 7 h 75"/>
                  <a:gd name="T80" fmla="*/ 49 w 99"/>
                  <a:gd name="T81" fmla="*/ 7 h 75"/>
                  <a:gd name="T82" fmla="*/ 49 w 99"/>
                  <a:gd name="T83" fmla="*/ 7 h 75"/>
                  <a:gd name="T84" fmla="*/ 49 w 99"/>
                  <a:gd name="T85" fmla="*/ 12 h 75"/>
                  <a:gd name="T86" fmla="*/ 49 w 99"/>
                  <a:gd name="T87" fmla="*/ 12 h 75"/>
                  <a:gd name="T88" fmla="*/ 23 w 99"/>
                  <a:gd name="T89" fmla="*/ 23 h 75"/>
                  <a:gd name="T90" fmla="*/ 13 w 99"/>
                  <a:gd name="T91" fmla="*/ 49 h 75"/>
                  <a:gd name="T92" fmla="*/ 13 w 99"/>
                  <a:gd name="T93" fmla="*/ 51 h 75"/>
                  <a:gd name="T94" fmla="*/ 13 w 99"/>
                  <a:gd name="T95" fmla="*/ 52 h 75"/>
                  <a:gd name="T96" fmla="*/ 12 w 99"/>
                  <a:gd name="T97" fmla="*/ 54 h 75"/>
                  <a:gd name="T98" fmla="*/ 11 w 99"/>
                  <a:gd name="T99" fmla="*/ 57 h 75"/>
                  <a:gd name="T100" fmla="*/ 10 w 99"/>
                  <a:gd name="T101" fmla="*/ 59 h 75"/>
                  <a:gd name="T102" fmla="*/ 10 w 99"/>
                  <a:gd name="T103" fmla="*/ 72 h 75"/>
                  <a:gd name="T104" fmla="*/ 10 w 99"/>
                  <a:gd name="T105" fmla="*/ 72 h 75"/>
                  <a:gd name="T106" fmla="*/ 9 w 99"/>
                  <a:gd name="T107" fmla="*/ 74 h 75"/>
                  <a:gd name="T108" fmla="*/ 6 w 99"/>
                  <a:gd name="T109" fmla="*/ 73 h 75"/>
                  <a:gd name="T110" fmla="*/ 2 w 99"/>
                  <a:gd name="T111" fmla="*/ 61 h 75"/>
                  <a:gd name="T112" fmla="*/ 0 w 99"/>
                  <a:gd name="T113" fmla="*/ 49 h 75"/>
                  <a:gd name="T114" fmla="*/ 14 w 99"/>
                  <a:gd name="T115" fmla="*/ 14 h 75"/>
                  <a:gd name="T116" fmla="*/ 49 w 99"/>
                  <a:gd name="T117" fmla="*/ 0 h 75"/>
                  <a:gd name="T118" fmla="*/ 49 w 99"/>
                  <a:gd name="T119" fmla="*/ 0 h 75"/>
                  <a:gd name="T120" fmla="*/ 49 w 99"/>
                  <a:gd name="T121" fmla="*/ 0 h 75"/>
                  <a:gd name="T122" fmla="*/ 49 w 99"/>
                  <a:gd name="T123" fmla="*/ 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9" h="75">
                    <a:moveTo>
                      <a:pt x="49" y="7"/>
                    </a:moveTo>
                    <a:cubicBezTo>
                      <a:pt x="61" y="7"/>
                      <a:pt x="71" y="12"/>
                      <a:pt x="79" y="20"/>
                    </a:cubicBezTo>
                    <a:cubicBezTo>
                      <a:pt x="86" y="27"/>
                      <a:pt x="91" y="38"/>
                      <a:pt x="91" y="49"/>
                    </a:cubicBezTo>
                    <a:cubicBezTo>
                      <a:pt x="91" y="50"/>
                      <a:pt x="91" y="51"/>
                      <a:pt x="91" y="51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2"/>
                      <a:pt x="91" y="52"/>
                      <a:pt x="91" y="53"/>
                    </a:cubicBezTo>
                    <a:cubicBezTo>
                      <a:pt x="91" y="53"/>
                      <a:pt x="92" y="54"/>
                      <a:pt x="92" y="55"/>
                    </a:cubicBezTo>
                    <a:cubicBezTo>
                      <a:pt x="92" y="57"/>
                      <a:pt x="93" y="58"/>
                      <a:pt x="93" y="59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56"/>
                      <a:pt x="94" y="53"/>
                      <a:pt x="94" y="49"/>
                    </a:cubicBezTo>
                    <a:cubicBezTo>
                      <a:pt x="94" y="37"/>
                      <a:pt x="89" y="26"/>
                      <a:pt x="81" y="18"/>
                    </a:cubicBezTo>
                    <a:cubicBezTo>
                      <a:pt x="73" y="10"/>
                      <a:pt x="62" y="4"/>
                      <a:pt x="49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3" y="0"/>
                      <a:pt x="75" y="5"/>
                      <a:pt x="84" y="14"/>
                    </a:cubicBezTo>
                    <a:cubicBezTo>
                      <a:pt x="93" y="23"/>
                      <a:pt x="99" y="36"/>
                      <a:pt x="99" y="49"/>
                    </a:cubicBezTo>
                    <a:cubicBezTo>
                      <a:pt x="99" y="53"/>
                      <a:pt x="98" y="58"/>
                      <a:pt x="97" y="62"/>
                    </a:cubicBezTo>
                    <a:cubicBezTo>
                      <a:pt x="96" y="66"/>
                      <a:pt x="94" y="70"/>
                      <a:pt x="92" y="73"/>
                    </a:cubicBezTo>
                    <a:cubicBezTo>
                      <a:pt x="92" y="74"/>
                      <a:pt x="91" y="75"/>
                      <a:pt x="90" y="75"/>
                    </a:cubicBezTo>
                    <a:cubicBezTo>
                      <a:pt x="89" y="75"/>
                      <a:pt x="88" y="73"/>
                      <a:pt x="88" y="72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8" y="58"/>
                      <a:pt x="88" y="58"/>
                      <a:pt x="87" y="57"/>
                    </a:cubicBezTo>
                    <a:cubicBezTo>
                      <a:pt x="87" y="56"/>
                      <a:pt x="87" y="55"/>
                      <a:pt x="86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6" y="54"/>
                      <a:pt x="86" y="53"/>
                    </a:cubicBezTo>
                    <a:cubicBezTo>
                      <a:pt x="86" y="52"/>
                      <a:pt x="86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0"/>
                      <a:pt x="86" y="50"/>
                      <a:pt x="86" y="49"/>
                    </a:cubicBezTo>
                    <a:cubicBezTo>
                      <a:pt x="86" y="39"/>
                      <a:pt x="82" y="30"/>
                      <a:pt x="75" y="23"/>
                    </a:cubicBezTo>
                    <a:cubicBezTo>
                      <a:pt x="69" y="16"/>
                      <a:pt x="59" y="12"/>
                      <a:pt x="49" y="12"/>
                    </a:cubicBezTo>
                    <a:lnTo>
                      <a:pt x="49" y="7"/>
                    </a:lnTo>
                    <a:close/>
                    <a:moveTo>
                      <a:pt x="49" y="4"/>
                    </a:moveTo>
                    <a:cubicBezTo>
                      <a:pt x="37" y="4"/>
                      <a:pt x="26" y="10"/>
                      <a:pt x="18" y="18"/>
                    </a:cubicBezTo>
                    <a:cubicBezTo>
                      <a:pt x="10" y="26"/>
                      <a:pt x="5" y="37"/>
                      <a:pt x="5" y="49"/>
                    </a:cubicBezTo>
                    <a:cubicBezTo>
                      <a:pt x="5" y="52"/>
                      <a:pt x="5" y="55"/>
                      <a:pt x="6" y="58"/>
                    </a:cubicBezTo>
                    <a:cubicBezTo>
                      <a:pt x="6" y="57"/>
                      <a:pt x="6" y="56"/>
                      <a:pt x="6" y="55"/>
                    </a:cubicBezTo>
                    <a:cubicBezTo>
                      <a:pt x="7" y="54"/>
                      <a:pt x="7" y="53"/>
                      <a:pt x="8" y="52"/>
                    </a:cubicBezTo>
                    <a:cubicBezTo>
                      <a:pt x="8" y="52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49"/>
                    </a:cubicBezTo>
                    <a:cubicBezTo>
                      <a:pt x="8" y="38"/>
                      <a:pt x="12" y="27"/>
                      <a:pt x="20" y="20"/>
                    </a:cubicBezTo>
                    <a:cubicBezTo>
                      <a:pt x="27" y="12"/>
                      <a:pt x="38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9" y="12"/>
                      <a:pt x="30" y="16"/>
                      <a:pt x="23" y="23"/>
                    </a:cubicBezTo>
                    <a:cubicBezTo>
                      <a:pt x="17" y="30"/>
                      <a:pt x="13" y="39"/>
                      <a:pt x="13" y="49"/>
                    </a:cubicBezTo>
                    <a:cubicBezTo>
                      <a:pt x="13" y="50"/>
                      <a:pt x="13" y="50"/>
                      <a:pt x="13" y="51"/>
                    </a:cubicBezTo>
                    <a:cubicBezTo>
                      <a:pt x="13" y="51"/>
                      <a:pt x="13" y="52"/>
                      <a:pt x="13" y="52"/>
                    </a:cubicBezTo>
                    <a:cubicBezTo>
                      <a:pt x="13" y="53"/>
                      <a:pt x="13" y="54"/>
                      <a:pt x="12" y="54"/>
                    </a:cubicBezTo>
                    <a:cubicBezTo>
                      <a:pt x="12" y="55"/>
                      <a:pt x="11" y="56"/>
                      <a:pt x="11" y="57"/>
                    </a:cubicBezTo>
                    <a:cubicBezTo>
                      <a:pt x="11" y="57"/>
                      <a:pt x="10" y="58"/>
                      <a:pt x="10" y="59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3"/>
                      <a:pt x="9" y="74"/>
                    </a:cubicBezTo>
                    <a:cubicBezTo>
                      <a:pt x="8" y="74"/>
                      <a:pt x="7" y="74"/>
                      <a:pt x="6" y="73"/>
                    </a:cubicBezTo>
                    <a:cubicBezTo>
                      <a:pt x="4" y="69"/>
                      <a:pt x="3" y="65"/>
                      <a:pt x="2" y="61"/>
                    </a:cubicBezTo>
                    <a:cubicBezTo>
                      <a:pt x="1" y="57"/>
                      <a:pt x="0" y="53"/>
                      <a:pt x="0" y="49"/>
                    </a:cubicBezTo>
                    <a:cubicBezTo>
                      <a:pt x="0" y="36"/>
                      <a:pt x="6" y="23"/>
                      <a:pt x="14" y="14"/>
                    </a:cubicBezTo>
                    <a:cubicBezTo>
                      <a:pt x="23" y="5"/>
                      <a:pt x="36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9" y="4"/>
                      <a:pt x="4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4" name="Freeform 336"/>
              <p:cNvSpPr>
                <a:spLocks noEditPoints="1"/>
              </p:cNvSpPr>
              <p:nvPr/>
            </p:nvSpPr>
            <p:spPr bwMode="auto">
              <a:xfrm>
                <a:off x="5207000" y="1588"/>
                <a:ext cx="444500" cy="200025"/>
              </a:xfrm>
              <a:custGeom>
                <a:avLst/>
                <a:gdLst>
                  <a:gd name="T0" fmla="*/ 139 w 197"/>
                  <a:gd name="T1" fmla="*/ 79 h 88"/>
                  <a:gd name="T2" fmla="*/ 180 w 197"/>
                  <a:gd name="T3" fmla="*/ 37 h 88"/>
                  <a:gd name="T4" fmla="*/ 171 w 197"/>
                  <a:gd name="T5" fmla="*/ 39 h 88"/>
                  <a:gd name="T6" fmla="*/ 165 w 197"/>
                  <a:gd name="T7" fmla="*/ 36 h 88"/>
                  <a:gd name="T8" fmla="*/ 159 w 197"/>
                  <a:gd name="T9" fmla="*/ 34 h 88"/>
                  <a:gd name="T10" fmla="*/ 156 w 197"/>
                  <a:gd name="T11" fmla="*/ 31 h 88"/>
                  <a:gd name="T12" fmla="*/ 154 w 197"/>
                  <a:gd name="T13" fmla="*/ 27 h 88"/>
                  <a:gd name="T14" fmla="*/ 152 w 197"/>
                  <a:gd name="T15" fmla="*/ 24 h 88"/>
                  <a:gd name="T16" fmla="*/ 148 w 197"/>
                  <a:gd name="T17" fmla="*/ 22 h 88"/>
                  <a:gd name="T18" fmla="*/ 139 w 197"/>
                  <a:gd name="T19" fmla="*/ 12 h 88"/>
                  <a:gd name="T20" fmla="*/ 149 w 197"/>
                  <a:gd name="T21" fmla="*/ 17 h 88"/>
                  <a:gd name="T22" fmla="*/ 156 w 197"/>
                  <a:gd name="T23" fmla="*/ 21 h 88"/>
                  <a:gd name="T24" fmla="*/ 158 w 197"/>
                  <a:gd name="T25" fmla="*/ 25 h 88"/>
                  <a:gd name="T26" fmla="*/ 162 w 197"/>
                  <a:gd name="T27" fmla="*/ 31 h 88"/>
                  <a:gd name="T28" fmla="*/ 166 w 197"/>
                  <a:gd name="T29" fmla="*/ 32 h 88"/>
                  <a:gd name="T30" fmla="*/ 167 w 197"/>
                  <a:gd name="T31" fmla="*/ 32 h 88"/>
                  <a:gd name="T32" fmla="*/ 176 w 197"/>
                  <a:gd name="T33" fmla="*/ 35 h 88"/>
                  <a:gd name="T34" fmla="*/ 180 w 197"/>
                  <a:gd name="T35" fmla="*/ 36 h 88"/>
                  <a:gd name="T36" fmla="*/ 139 w 197"/>
                  <a:gd name="T37" fmla="*/ 79 h 88"/>
                  <a:gd name="T38" fmla="*/ 0 w 197"/>
                  <a:gd name="T39" fmla="*/ 0 h 88"/>
                  <a:gd name="T40" fmla="*/ 99 w 197"/>
                  <a:gd name="T41" fmla="*/ 83 h 88"/>
                  <a:gd name="T42" fmla="*/ 114 w 197"/>
                  <a:gd name="T43" fmla="*/ 68 h 88"/>
                  <a:gd name="T44" fmla="*/ 104 w 197"/>
                  <a:gd name="T45" fmla="*/ 60 h 88"/>
                  <a:gd name="T46" fmla="*/ 102 w 197"/>
                  <a:gd name="T47" fmla="*/ 57 h 88"/>
                  <a:gd name="T48" fmla="*/ 93 w 197"/>
                  <a:gd name="T49" fmla="*/ 40 h 88"/>
                  <a:gd name="T50" fmla="*/ 94 w 197"/>
                  <a:gd name="T51" fmla="*/ 37 h 88"/>
                  <a:gd name="T52" fmla="*/ 95 w 197"/>
                  <a:gd name="T53" fmla="*/ 32 h 88"/>
                  <a:gd name="T54" fmla="*/ 98 w 197"/>
                  <a:gd name="T55" fmla="*/ 27 h 88"/>
                  <a:gd name="T56" fmla="*/ 94 w 197"/>
                  <a:gd name="T57" fmla="*/ 18 h 88"/>
                  <a:gd name="T58" fmla="*/ 88 w 197"/>
                  <a:gd name="T59" fmla="*/ 14 h 88"/>
                  <a:gd name="T60" fmla="*/ 77 w 197"/>
                  <a:gd name="T61" fmla="*/ 6 h 88"/>
                  <a:gd name="T62" fmla="*/ 61 w 197"/>
                  <a:gd name="T63" fmla="*/ 0 h 88"/>
                  <a:gd name="T64" fmla="*/ 103 w 197"/>
                  <a:gd name="T65" fmla="*/ 11 h 88"/>
                  <a:gd name="T66" fmla="*/ 105 w 197"/>
                  <a:gd name="T67" fmla="*/ 11 h 88"/>
                  <a:gd name="T68" fmla="*/ 112 w 197"/>
                  <a:gd name="T69" fmla="*/ 6 h 88"/>
                  <a:gd name="T70" fmla="*/ 113 w 197"/>
                  <a:gd name="T71" fmla="*/ 5 h 88"/>
                  <a:gd name="T72" fmla="*/ 122 w 197"/>
                  <a:gd name="T73" fmla="*/ 7 h 88"/>
                  <a:gd name="T74" fmla="*/ 134 w 197"/>
                  <a:gd name="T75" fmla="*/ 8 h 88"/>
                  <a:gd name="T76" fmla="*/ 139 w 197"/>
                  <a:gd name="T77" fmla="*/ 18 h 88"/>
                  <a:gd name="T78" fmla="*/ 134 w 197"/>
                  <a:gd name="T79" fmla="*/ 14 h 88"/>
                  <a:gd name="T80" fmla="*/ 120 w 197"/>
                  <a:gd name="T81" fmla="*/ 11 h 88"/>
                  <a:gd name="T82" fmla="*/ 114 w 197"/>
                  <a:gd name="T83" fmla="*/ 11 h 88"/>
                  <a:gd name="T84" fmla="*/ 113 w 197"/>
                  <a:gd name="T85" fmla="*/ 11 h 88"/>
                  <a:gd name="T86" fmla="*/ 107 w 197"/>
                  <a:gd name="T87" fmla="*/ 15 h 88"/>
                  <a:gd name="T88" fmla="*/ 102 w 197"/>
                  <a:gd name="T89" fmla="*/ 29 h 88"/>
                  <a:gd name="T90" fmla="*/ 100 w 197"/>
                  <a:gd name="T91" fmla="*/ 32 h 88"/>
                  <a:gd name="T92" fmla="*/ 98 w 197"/>
                  <a:gd name="T93" fmla="*/ 35 h 88"/>
                  <a:gd name="T94" fmla="*/ 98 w 197"/>
                  <a:gd name="T95" fmla="*/ 41 h 88"/>
                  <a:gd name="T96" fmla="*/ 100 w 197"/>
                  <a:gd name="T97" fmla="*/ 44 h 88"/>
                  <a:gd name="T98" fmla="*/ 106 w 197"/>
                  <a:gd name="T99" fmla="*/ 54 h 88"/>
                  <a:gd name="T100" fmla="*/ 115 w 197"/>
                  <a:gd name="T101" fmla="*/ 63 h 88"/>
                  <a:gd name="T102" fmla="*/ 121 w 197"/>
                  <a:gd name="T103" fmla="*/ 68 h 88"/>
                  <a:gd name="T104" fmla="*/ 120 w 197"/>
                  <a:gd name="T105" fmla="*/ 8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7" h="88">
                    <a:moveTo>
                      <a:pt x="197" y="0"/>
                    </a:moveTo>
                    <a:cubicBezTo>
                      <a:pt x="195" y="23"/>
                      <a:pt x="184" y="43"/>
                      <a:pt x="169" y="59"/>
                    </a:cubicBezTo>
                    <a:cubicBezTo>
                      <a:pt x="160" y="67"/>
                      <a:pt x="150" y="74"/>
                      <a:pt x="139" y="79"/>
                    </a:cubicBezTo>
                    <a:cubicBezTo>
                      <a:pt x="139" y="74"/>
                      <a:pt x="139" y="74"/>
                      <a:pt x="139" y="74"/>
                    </a:cubicBezTo>
                    <a:cubicBezTo>
                      <a:pt x="149" y="69"/>
                      <a:pt x="158" y="63"/>
                      <a:pt x="166" y="55"/>
                    </a:cubicBezTo>
                    <a:cubicBezTo>
                      <a:pt x="171" y="50"/>
                      <a:pt x="176" y="44"/>
                      <a:pt x="180" y="37"/>
                    </a:cubicBezTo>
                    <a:cubicBezTo>
                      <a:pt x="178" y="38"/>
                      <a:pt x="177" y="39"/>
                      <a:pt x="176" y="40"/>
                    </a:cubicBezTo>
                    <a:cubicBezTo>
                      <a:pt x="174" y="40"/>
                      <a:pt x="173" y="39"/>
                      <a:pt x="171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69" y="39"/>
                      <a:pt x="167" y="39"/>
                      <a:pt x="166" y="37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2" y="35"/>
                      <a:pt x="160" y="36"/>
                      <a:pt x="159" y="34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3"/>
                      <a:pt x="156" y="33"/>
                      <a:pt x="156" y="31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4" y="28"/>
                      <a:pt x="154" y="27"/>
                    </a:cubicBezTo>
                    <a:cubicBezTo>
                      <a:pt x="154" y="27"/>
                      <a:pt x="154" y="27"/>
                      <a:pt x="154" y="27"/>
                    </a:cubicBezTo>
                    <a:cubicBezTo>
                      <a:pt x="153" y="25"/>
                      <a:pt x="153" y="25"/>
                      <a:pt x="153" y="25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2" y="24"/>
                      <a:pt x="152" y="24"/>
                      <a:pt x="152" y="24"/>
                    </a:cubicBezTo>
                    <a:cubicBezTo>
                      <a:pt x="151" y="23"/>
                      <a:pt x="150" y="22"/>
                      <a:pt x="148" y="22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4" y="22"/>
                      <a:pt x="143" y="23"/>
                      <a:pt x="139" y="18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5" y="18"/>
                      <a:pt x="145" y="17"/>
                      <a:pt x="149" y="17"/>
                    </a:cubicBezTo>
                    <a:cubicBezTo>
                      <a:pt x="149" y="17"/>
                      <a:pt x="149" y="17"/>
                      <a:pt x="149" y="17"/>
                    </a:cubicBezTo>
                    <a:cubicBezTo>
                      <a:pt x="152" y="17"/>
                      <a:pt x="153" y="19"/>
                      <a:pt x="155" y="20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156" y="21"/>
                      <a:pt x="156" y="21"/>
                      <a:pt x="156" y="21"/>
                    </a:cubicBezTo>
                    <a:cubicBezTo>
                      <a:pt x="156" y="21"/>
                      <a:pt x="156" y="21"/>
                      <a:pt x="156" y="21"/>
                    </a:cubicBezTo>
                    <a:cubicBezTo>
                      <a:pt x="157" y="22"/>
                      <a:pt x="158" y="23"/>
                      <a:pt x="158" y="25"/>
                    </a:cubicBezTo>
                    <a:cubicBezTo>
                      <a:pt x="158" y="25"/>
                      <a:pt x="158" y="25"/>
                      <a:pt x="158" y="25"/>
                    </a:cubicBezTo>
                    <a:cubicBezTo>
                      <a:pt x="158" y="25"/>
                      <a:pt x="158" y="25"/>
                      <a:pt x="158" y="25"/>
                    </a:cubicBezTo>
                    <a:cubicBezTo>
                      <a:pt x="159" y="27"/>
                      <a:pt x="160" y="27"/>
                      <a:pt x="160" y="30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8" y="32"/>
                      <a:pt x="170" y="33"/>
                      <a:pt x="171" y="34"/>
                    </a:cubicBezTo>
                    <a:cubicBezTo>
                      <a:pt x="172" y="34"/>
                      <a:pt x="172" y="34"/>
                      <a:pt x="172" y="34"/>
                    </a:cubicBezTo>
                    <a:cubicBezTo>
                      <a:pt x="176" y="35"/>
                      <a:pt x="176" y="35"/>
                      <a:pt x="176" y="35"/>
                    </a:cubicBezTo>
                    <a:cubicBezTo>
                      <a:pt x="177" y="35"/>
                      <a:pt x="177" y="35"/>
                      <a:pt x="177" y="35"/>
                    </a:cubicBezTo>
                    <a:cubicBezTo>
                      <a:pt x="177" y="35"/>
                      <a:pt x="177" y="35"/>
                      <a:pt x="177" y="35"/>
                    </a:cubicBezTo>
                    <a:cubicBezTo>
                      <a:pt x="178" y="35"/>
                      <a:pt x="179" y="35"/>
                      <a:pt x="180" y="36"/>
                    </a:cubicBezTo>
                    <a:cubicBezTo>
                      <a:pt x="187" y="25"/>
                      <a:pt x="191" y="13"/>
                      <a:pt x="193" y="0"/>
                    </a:cubicBezTo>
                    <a:lnTo>
                      <a:pt x="197" y="0"/>
                    </a:lnTo>
                    <a:close/>
                    <a:moveTo>
                      <a:pt x="139" y="79"/>
                    </a:moveTo>
                    <a:cubicBezTo>
                      <a:pt x="127" y="85"/>
                      <a:pt x="113" y="88"/>
                      <a:pt x="99" y="88"/>
                    </a:cubicBezTo>
                    <a:cubicBezTo>
                      <a:pt x="71" y="88"/>
                      <a:pt x="46" y="77"/>
                      <a:pt x="28" y="59"/>
                    </a:cubicBezTo>
                    <a:cubicBezTo>
                      <a:pt x="13" y="43"/>
                      <a:pt x="3" y="23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22"/>
                      <a:pt x="17" y="41"/>
                      <a:pt x="32" y="55"/>
                    </a:cubicBezTo>
                    <a:cubicBezTo>
                      <a:pt x="49" y="72"/>
                      <a:pt x="73" y="83"/>
                      <a:pt x="99" y="83"/>
                    </a:cubicBezTo>
                    <a:cubicBezTo>
                      <a:pt x="105" y="83"/>
                      <a:pt x="112" y="82"/>
                      <a:pt x="118" y="81"/>
                    </a:cubicBezTo>
                    <a:cubicBezTo>
                      <a:pt x="118" y="78"/>
                      <a:pt x="119" y="74"/>
                      <a:pt x="117" y="71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6" y="64"/>
                      <a:pt x="106" y="64"/>
                      <a:pt x="104" y="60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0" y="54"/>
                      <a:pt x="99" y="50"/>
                      <a:pt x="96" y="47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6" y="47"/>
                      <a:pt x="92" y="45"/>
                      <a:pt x="93" y="40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3" y="39"/>
                      <a:pt x="94" y="38"/>
                      <a:pt x="95" y="38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4" y="37"/>
                      <a:pt x="94" y="37"/>
                      <a:pt x="94" y="37"/>
                    </a:cubicBezTo>
                    <a:cubicBezTo>
                      <a:pt x="93" y="34"/>
                      <a:pt x="94" y="33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0"/>
                      <a:pt x="96" y="29"/>
                      <a:pt x="97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9" y="25"/>
                      <a:pt x="103" y="24"/>
                      <a:pt x="100" y="18"/>
                    </a:cubicBezTo>
                    <a:cubicBezTo>
                      <a:pt x="99" y="20"/>
                      <a:pt x="95" y="19"/>
                      <a:pt x="94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88" y="16"/>
                      <a:pt x="89" y="15"/>
                      <a:pt x="88" y="14"/>
                    </a:cubicBezTo>
                    <a:cubicBezTo>
                      <a:pt x="84" y="13"/>
                      <a:pt x="86" y="12"/>
                      <a:pt x="85" y="10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5"/>
                      <a:pt x="72" y="1"/>
                      <a:pt x="70" y="2"/>
                    </a:cubicBezTo>
                    <a:cubicBezTo>
                      <a:pt x="67" y="3"/>
                      <a:pt x="64" y="1"/>
                      <a:pt x="6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6" y="4"/>
                      <a:pt x="92" y="7"/>
                      <a:pt x="95" y="10"/>
                    </a:cubicBezTo>
                    <a:cubicBezTo>
                      <a:pt x="97" y="13"/>
                      <a:pt x="99" y="9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4" y="11"/>
                      <a:pt x="104" y="12"/>
                    </a:cubicBezTo>
                    <a:cubicBezTo>
                      <a:pt x="104" y="11"/>
                      <a:pt x="105" y="11"/>
                      <a:pt x="105" y="11"/>
                    </a:cubicBezTo>
                    <a:cubicBezTo>
                      <a:pt x="107" y="7"/>
                      <a:pt x="107" y="8"/>
                      <a:pt x="111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4" y="4"/>
                      <a:pt x="116" y="3"/>
                      <a:pt x="118" y="5"/>
                    </a:cubicBezTo>
                    <a:cubicBezTo>
                      <a:pt x="119" y="5"/>
                      <a:pt x="121" y="6"/>
                      <a:pt x="122" y="7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3" y="7"/>
                      <a:pt x="123" y="7"/>
                      <a:pt x="124" y="8"/>
                    </a:cubicBezTo>
                    <a:cubicBezTo>
                      <a:pt x="124" y="8"/>
                      <a:pt x="127" y="8"/>
                      <a:pt x="128" y="9"/>
                    </a:cubicBezTo>
                    <a:cubicBezTo>
                      <a:pt x="130" y="7"/>
                      <a:pt x="133" y="7"/>
                      <a:pt x="134" y="8"/>
                    </a:cubicBezTo>
                    <a:cubicBezTo>
                      <a:pt x="137" y="7"/>
                      <a:pt x="138" y="10"/>
                      <a:pt x="139" y="12"/>
                    </a:cubicBezTo>
                    <a:cubicBezTo>
                      <a:pt x="139" y="18"/>
                      <a:pt x="139" y="18"/>
                      <a:pt x="139" y="18"/>
                    </a:cubicBezTo>
                    <a:cubicBezTo>
                      <a:pt x="139" y="18"/>
                      <a:pt x="139" y="18"/>
                      <a:pt x="139" y="18"/>
                    </a:cubicBezTo>
                    <a:cubicBezTo>
                      <a:pt x="138" y="16"/>
                      <a:pt x="137" y="17"/>
                      <a:pt x="135" y="16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3" y="14"/>
                      <a:pt x="132" y="12"/>
                      <a:pt x="131" y="12"/>
                    </a:cubicBezTo>
                    <a:cubicBezTo>
                      <a:pt x="128" y="15"/>
                      <a:pt x="127" y="12"/>
                      <a:pt x="125" y="13"/>
                    </a:cubicBezTo>
                    <a:cubicBezTo>
                      <a:pt x="122" y="13"/>
                      <a:pt x="121" y="12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8" y="11"/>
                      <a:pt x="117" y="12"/>
                      <a:pt x="114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0" y="12"/>
                      <a:pt x="111" y="10"/>
                      <a:pt x="109" y="13"/>
                    </a:cubicBezTo>
                    <a:cubicBezTo>
                      <a:pt x="109" y="14"/>
                      <a:pt x="108" y="15"/>
                      <a:pt x="107" y="15"/>
                    </a:cubicBezTo>
                    <a:cubicBezTo>
                      <a:pt x="107" y="16"/>
                      <a:pt x="106" y="17"/>
                      <a:pt x="105" y="17"/>
                    </a:cubicBezTo>
                    <a:cubicBezTo>
                      <a:pt x="107" y="20"/>
                      <a:pt x="106" y="26"/>
                      <a:pt x="103" y="28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34"/>
                      <a:pt x="98" y="35"/>
                      <a:pt x="98" y="35"/>
                    </a:cubicBezTo>
                    <a:cubicBezTo>
                      <a:pt x="99" y="35"/>
                      <a:pt x="101" y="38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9" y="43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3" y="47"/>
                      <a:pt x="104" y="51"/>
                      <a:pt x="106" y="54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110" y="60"/>
                      <a:pt x="109" y="61"/>
                      <a:pt x="115" y="63"/>
                    </a:cubicBezTo>
                    <a:cubicBezTo>
                      <a:pt x="115" y="63"/>
                      <a:pt x="116" y="64"/>
                      <a:pt x="117" y="64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8" y="65"/>
                      <a:pt x="121" y="67"/>
                      <a:pt x="121" y="68"/>
                    </a:cubicBezTo>
                    <a:cubicBezTo>
                      <a:pt x="121" y="68"/>
                      <a:pt x="121" y="68"/>
                      <a:pt x="121" y="68"/>
                    </a:cubicBezTo>
                    <a:cubicBezTo>
                      <a:pt x="123" y="71"/>
                      <a:pt x="123" y="75"/>
                      <a:pt x="123" y="78"/>
                    </a:cubicBezTo>
                    <a:cubicBezTo>
                      <a:pt x="122" y="79"/>
                      <a:pt x="121" y="80"/>
                      <a:pt x="120" y="81"/>
                    </a:cubicBezTo>
                    <a:cubicBezTo>
                      <a:pt x="127" y="79"/>
                      <a:pt x="133" y="77"/>
                      <a:pt x="139" y="74"/>
                    </a:cubicBezTo>
                    <a:lnTo>
                      <a:pt x="139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5" name="Freeform 337"/>
              <p:cNvSpPr>
                <a:spLocks noEditPoints="1"/>
              </p:cNvSpPr>
              <p:nvPr/>
            </p:nvSpPr>
            <p:spPr bwMode="auto">
              <a:xfrm>
                <a:off x="8270875" y="1576388"/>
                <a:ext cx="655638" cy="654050"/>
              </a:xfrm>
              <a:custGeom>
                <a:avLst/>
                <a:gdLst>
                  <a:gd name="T0" fmla="*/ 258 w 290"/>
                  <a:gd name="T1" fmla="*/ 220 h 290"/>
                  <a:gd name="T2" fmla="*/ 232 w 290"/>
                  <a:gd name="T3" fmla="*/ 211 h 290"/>
                  <a:gd name="T4" fmla="*/ 227 w 290"/>
                  <a:gd name="T5" fmla="*/ 191 h 290"/>
                  <a:gd name="T6" fmla="*/ 237 w 290"/>
                  <a:gd name="T7" fmla="*/ 206 h 290"/>
                  <a:gd name="T8" fmla="*/ 259 w 290"/>
                  <a:gd name="T9" fmla="*/ 212 h 290"/>
                  <a:gd name="T10" fmla="*/ 248 w 290"/>
                  <a:gd name="T11" fmla="*/ 68 h 290"/>
                  <a:gd name="T12" fmla="*/ 236 w 290"/>
                  <a:gd name="T13" fmla="*/ 71 h 290"/>
                  <a:gd name="T14" fmla="*/ 232 w 290"/>
                  <a:gd name="T15" fmla="*/ 54 h 290"/>
                  <a:gd name="T16" fmla="*/ 230 w 290"/>
                  <a:gd name="T17" fmla="*/ 38 h 290"/>
                  <a:gd name="T18" fmla="*/ 225 w 290"/>
                  <a:gd name="T19" fmla="*/ 24 h 290"/>
                  <a:gd name="T20" fmla="*/ 217 w 290"/>
                  <a:gd name="T21" fmla="*/ 34 h 290"/>
                  <a:gd name="T22" fmla="*/ 204 w 290"/>
                  <a:gd name="T23" fmla="*/ 35 h 290"/>
                  <a:gd name="T24" fmla="*/ 203 w 290"/>
                  <a:gd name="T25" fmla="*/ 277 h 290"/>
                  <a:gd name="T26" fmla="*/ 209 w 290"/>
                  <a:gd name="T27" fmla="*/ 71 h 290"/>
                  <a:gd name="T28" fmla="*/ 225 w 290"/>
                  <a:gd name="T29" fmla="*/ 198 h 290"/>
                  <a:gd name="T30" fmla="*/ 209 w 290"/>
                  <a:gd name="T31" fmla="*/ 183 h 290"/>
                  <a:gd name="T32" fmla="*/ 170 w 290"/>
                  <a:gd name="T33" fmla="*/ 24 h 290"/>
                  <a:gd name="T34" fmla="*/ 185 w 290"/>
                  <a:gd name="T35" fmla="*/ 14 h 290"/>
                  <a:gd name="T36" fmla="*/ 170 w 290"/>
                  <a:gd name="T37" fmla="*/ 287 h 290"/>
                  <a:gd name="T38" fmla="*/ 178 w 290"/>
                  <a:gd name="T39" fmla="*/ 261 h 290"/>
                  <a:gd name="T40" fmla="*/ 170 w 290"/>
                  <a:gd name="T41" fmla="*/ 38 h 290"/>
                  <a:gd name="T42" fmla="*/ 203 w 290"/>
                  <a:gd name="T43" fmla="*/ 28 h 290"/>
                  <a:gd name="T44" fmla="*/ 181 w 290"/>
                  <a:gd name="T45" fmla="*/ 94 h 290"/>
                  <a:gd name="T46" fmla="*/ 174 w 290"/>
                  <a:gd name="T47" fmla="*/ 90 h 290"/>
                  <a:gd name="T48" fmla="*/ 203 w 290"/>
                  <a:gd name="T49" fmla="*/ 179 h 290"/>
                  <a:gd name="T50" fmla="*/ 176 w 290"/>
                  <a:gd name="T51" fmla="*/ 177 h 290"/>
                  <a:gd name="T52" fmla="*/ 197 w 290"/>
                  <a:gd name="T53" fmla="*/ 174 h 290"/>
                  <a:gd name="T54" fmla="*/ 170 w 290"/>
                  <a:gd name="T55" fmla="*/ 287 h 290"/>
                  <a:gd name="T56" fmla="*/ 170 w 290"/>
                  <a:gd name="T57" fmla="*/ 46 h 290"/>
                  <a:gd name="T58" fmla="*/ 170 w 290"/>
                  <a:gd name="T59" fmla="*/ 24 h 290"/>
                  <a:gd name="T60" fmla="*/ 168 w 290"/>
                  <a:gd name="T61" fmla="*/ 95 h 290"/>
                  <a:gd name="T62" fmla="*/ 166 w 290"/>
                  <a:gd name="T63" fmla="*/ 177 h 290"/>
                  <a:gd name="T64" fmla="*/ 165 w 290"/>
                  <a:gd name="T65" fmla="*/ 169 h 290"/>
                  <a:gd name="T66" fmla="*/ 159 w 290"/>
                  <a:gd name="T67" fmla="*/ 246 h 290"/>
                  <a:gd name="T68" fmla="*/ 156 w 290"/>
                  <a:gd name="T69" fmla="*/ 8 h 290"/>
                  <a:gd name="T70" fmla="*/ 118 w 290"/>
                  <a:gd name="T71" fmla="*/ 9 h 290"/>
                  <a:gd name="T72" fmla="*/ 159 w 290"/>
                  <a:gd name="T73" fmla="*/ 282 h 290"/>
                  <a:gd name="T74" fmla="*/ 159 w 290"/>
                  <a:gd name="T75" fmla="*/ 114 h 290"/>
                  <a:gd name="T76" fmla="*/ 119 w 290"/>
                  <a:gd name="T77" fmla="*/ 124 h 290"/>
                  <a:gd name="T78" fmla="*/ 103 w 290"/>
                  <a:gd name="T79" fmla="*/ 145 h 290"/>
                  <a:gd name="T80" fmla="*/ 130 w 290"/>
                  <a:gd name="T81" fmla="*/ 151 h 290"/>
                  <a:gd name="T82" fmla="*/ 151 w 290"/>
                  <a:gd name="T83" fmla="*/ 177 h 290"/>
                  <a:gd name="T84" fmla="*/ 150 w 290"/>
                  <a:gd name="T85" fmla="*/ 204 h 290"/>
                  <a:gd name="T86" fmla="*/ 143 w 290"/>
                  <a:gd name="T87" fmla="*/ 221 h 290"/>
                  <a:gd name="T88" fmla="*/ 153 w 290"/>
                  <a:gd name="T89" fmla="*/ 249 h 290"/>
                  <a:gd name="T90" fmla="*/ 138 w 290"/>
                  <a:gd name="T91" fmla="*/ 215 h 290"/>
                  <a:gd name="T92" fmla="*/ 138 w 290"/>
                  <a:gd name="T93" fmla="*/ 188 h 290"/>
                  <a:gd name="T94" fmla="*/ 90 w 290"/>
                  <a:gd name="T95" fmla="*/ 162 h 290"/>
                  <a:gd name="T96" fmla="*/ 99 w 290"/>
                  <a:gd name="T97" fmla="*/ 131 h 290"/>
                  <a:gd name="T98" fmla="*/ 157 w 290"/>
                  <a:gd name="T99" fmla="*/ 107 h 290"/>
                  <a:gd name="T100" fmla="*/ 61 w 290"/>
                  <a:gd name="T101" fmla="*/ 36 h 290"/>
                  <a:gd name="T102" fmla="*/ 64 w 290"/>
                  <a:gd name="T103" fmla="*/ 51 h 290"/>
                  <a:gd name="T104" fmla="*/ 49 w 290"/>
                  <a:gd name="T105" fmla="*/ 100 h 290"/>
                  <a:gd name="T106" fmla="*/ 68 w 290"/>
                  <a:gd name="T107" fmla="*/ 123 h 290"/>
                  <a:gd name="T108" fmla="*/ 89 w 290"/>
                  <a:gd name="T109" fmla="*/ 162 h 290"/>
                  <a:gd name="T110" fmla="*/ 66 w 290"/>
                  <a:gd name="T111" fmla="*/ 142 h 290"/>
                  <a:gd name="T112" fmla="*/ 50 w 290"/>
                  <a:gd name="T113" fmla="*/ 116 h 290"/>
                  <a:gd name="T114" fmla="*/ 46 w 290"/>
                  <a:gd name="T115" fmla="*/ 82 h 290"/>
                  <a:gd name="T116" fmla="*/ 7 w 290"/>
                  <a:gd name="T117" fmla="*/ 14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" h="290">
                    <a:moveTo>
                      <a:pt x="225" y="24"/>
                    </a:moveTo>
                    <a:cubicBezTo>
                      <a:pt x="233" y="29"/>
                      <a:pt x="241" y="35"/>
                      <a:pt x="247" y="42"/>
                    </a:cubicBezTo>
                    <a:cubicBezTo>
                      <a:pt x="274" y="68"/>
                      <a:pt x="290" y="105"/>
                      <a:pt x="290" y="145"/>
                    </a:cubicBezTo>
                    <a:cubicBezTo>
                      <a:pt x="290" y="185"/>
                      <a:pt x="274" y="221"/>
                      <a:pt x="247" y="247"/>
                    </a:cubicBezTo>
                    <a:cubicBezTo>
                      <a:pt x="241" y="254"/>
                      <a:pt x="233" y="260"/>
                      <a:pt x="225" y="266"/>
                    </a:cubicBezTo>
                    <a:cubicBezTo>
                      <a:pt x="225" y="257"/>
                      <a:pt x="225" y="257"/>
                      <a:pt x="225" y="257"/>
                    </a:cubicBezTo>
                    <a:cubicBezTo>
                      <a:pt x="231" y="253"/>
                      <a:pt x="237" y="248"/>
                      <a:pt x="242" y="242"/>
                    </a:cubicBezTo>
                    <a:cubicBezTo>
                      <a:pt x="250" y="234"/>
                      <a:pt x="257" y="225"/>
                      <a:pt x="263" y="215"/>
                    </a:cubicBezTo>
                    <a:cubicBezTo>
                      <a:pt x="261" y="217"/>
                      <a:pt x="259" y="218"/>
                      <a:pt x="258" y="220"/>
                    </a:cubicBezTo>
                    <a:cubicBezTo>
                      <a:pt x="255" y="220"/>
                      <a:pt x="253" y="219"/>
                      <a:pt x="251" y="218"/>
                    </a:cubicBezTo>
                    <a:cubicBezTo>
                      <a:pt x="251" y="218"/>
                      <a:pt x="251" y="218"/>
                      <a:pt x="251" y="218"/>
                    </a:cubicBezTo>
                    <a:cubicBezTo>
                      <a:pt x="247" y="218"/>
                      <a:pt x="245" y="218"/>
                      <a:pt x="244" y="215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1" y="214"/>
                      <a:pt x="241" y="214"/>
                      <a:pt x="241" y="214"/>
                    </a:cubicBezTo>
                    <a:cubicBezTo>
                      <a:pt x="241" y="214"/>
                      <a:pt x="241" y="214"/>
                      <a:pt x="241" y="214"/>
                    </a:cubicBezTo>
                    <a:cubicBezTo>
                      <a:pt x="238" y="213"/>
                      <a:pt x="235" y="214"/>
                      <a:pt x="232" y="211"/>
                    </a:cubicBezTo>
                    <a:cubicBezTo>
                      <a:pt x="232" y="211"/>
                      <a:pt x="232" y="211"/>
                      <a:pt x="232" y="211"/>
                    </a:cubicBezTo>
                    <a:cubicBezTo>
                      <a:pt x="231" y="210"/>
                      <a:pt x="229" y="210"/>
                      <a:pt x="228" y="207"/>
                    </a:cubicBezTo>
                    <a:cubicBezTo>
                      <a:pt x="228" y="207"/>
                      <a:pt x="228" y="207"/>
                      <a:pt x="228" y="207"/>
                    </a:cubicBezTo>
                    <a:cubicBezTo>
                      <a:pt x="227" y="204"/>
                      <a:pt x="227" y="204"/>
                      <a:pt x="227" y="204"/>
                    </a:cubicBezTo>
                    <a:cubicBezTo>
                      <a:pt x="226" y="203"/>
                      <a:pt x="226" y="202"/>
                      <a:pt x="225" y="201"/>
                    </a:cubicBezTo>
                    <a:cubicBezTo>
                      <a:pt x="225" y="201"/>
                      <a:pt x="225" y="201"/>
                      <a:pt x="225" y="201"/>
                    </a:cubicBez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5" y="189"/>
                      <a:pt x="225" y="189"/>
                      <a:pt x="225" y="189"/>
                    </a:cubicBezTo>
                    <a:cubicBezTo>
                      <a:pt x="225" y="190"/>
                      <a:pt x="226" y="190"/>
                      <a:pt x="227" y="191"/>
                    </a:cubicBezTo>
                    <a:cubicBezTo>
                      <a:pt x="227" y="191"/>
                      <a:pt x="227" y="191"/>
                      <a:pt x="227" y="191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30" y="193"/>
                      <a:pt x="231" y="195"/>
                      <a:pt x="232" y="198"/>
                    </a:cubicBezTo>
                    <a:cubicBezTo>
                      <a:pt x="232" y="198"/>
                      <a:pt x="232" y="198"/>
                      <a:pt x="232" y="198"/>
                    </a:cubicBezTo>
                    <a:cubicBezTo>
                      <a:pt x="232" y="198"/>
                      <a:pt x="232" y="198"/>
                      <a:pt x="232" y="198"/>
                    </a:cubicBezTo>
                    <a:cubicBezTo>
                      <a:pt x="233" y="201"/>
                      <a:pt x="235" y="201"/>
                      <a:pt x="235" y="205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37" y="206"/>
                      <a:pt x="237" y="206"/>
                      <a:pt x="237" y="206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3" y="208"/>
                      <a:pt x="243" y="208"/>
                      <a:pt x="243" y="208"/>
                    </a:cubicBezTo>
                    <a:cubicBezTo>
                      <a:pt x="244" y="208"/>
                      <a:pt x="244" y="208"/>
                      <a:pt x="244" y="208"/>
                    </a:cubicBezTo>
                    <a:cubicBezTo>
                      <a:pt x="244" y="208"/>
                      <a:pt x="244" y="208"/>
                      <a:pt x="244" y="208"/>
                    </a:cubicBezTo>
                    <a:cubicBezTo>
                      <a:pt x="247" y="209"/>
                      <a:pt x="249" y="209"/>
                      <a:pt x="250" y="21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57" y="213"/>
                      <a:pt x="257" y="213"/>
                      <a:pt x="257" y="213"/>
                    </a:cubicBezTo>
                    <a:cubicBezTo>
                      <a:pt x="259" y="212"/>
                      <a:pt x="259" y="212"/>
                      <a:pt x="259" y="212"/>
                    </a:cubicBezTo>
                    <a:cubicBezTo>
                      <a:pt x="259" y="212"/>
                      <a:pt x="259" y="212"/>
                      <a:pt x="259" y="212"/>
                    </a:cubicBezTo>
                    <a:cubicBezTo>
                      <a:pt x="261" y="213"/>
                      <a:pt x="263" y="213"/>
                      <a:pt x="264" y="214"/>
                    </a:cubicBezTo>
                    <a:cubicBezTo>
                      <a:pt x="276" y="194"/>
                      <a:pt x="283" y="170"/>
                      <a:pt x="283" y="145"/>
                    </a:cubicBezTo>
                    <a:cubicBezTo>
                      <a:pt x="283" y="109"/>
                      <a:pt x="269" y="76"/>
                      <a:pt x="247" y="51"/>
                    </a:cubicBezTo>
                    <a:cubicBezTo>
                      <a:pt x="247" y="54"/>
                      <a:pt x="246" y="54"/>
                      <a:pt x="244" y="58"/>
                    </a:cubicBezTo>
                    <a:cubicBezTo>
                      <a:pt x="245" y="59"/>
                      <a:pt x="246" y="60"/>
                      <a:pt x="247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8" y="63"/>
                      <a:pt x="247" y="64"/>
                      <a:pt x="247" y="66"/>
                    </a:cubicBezTo>
                    <a:cubicBezTo>
                      <a:pt x="247" y="66"/>
                      <a:pt x="248" y="67"/>
                      <a:pt x="248" y="68"/>
                    </a:cubicBezTo>
                    <a:cubicBezTo>
                      <a:pt x="248" y="68"/>
                      <a:pt x="248" y="68"/>
                      <a:pt x="248" y="68"/>
                    </a:cubicBezTo>
                    <a:cubicBezTo>
                      <a:pt x="246" y="72"/>
                      <a:pt x="246" y="72"/>
                      <a:pt x="246" y="72"/>
                    </a:cubicBezTo>
                    <a:cubicBezTo>
                      <a:pt x="246" y="72"/>
                      <a:pt x="246" y="72"/>
                      <a:pt x="246" y="72"/>
                    </a:cubicBezTo>
                    <a:cubicBezTo>
                      <a:pt x="245" y="73"/>
                      <a:pt x="244" y="73"/>
                      <a:pt x="242" y="73"/>
                    </a:cubicBezTo>
                    <a:cubicBezTo>
                      <a:pt x="242" y="73"/>
                      <a:pt x="242" y="73"/>
                      <a:pt x="242" y="73"/>
                    </a:cubicBezTo>
                    <a:cubicBezTo>
                      <a:pt x="238" y="71"/>
                      <a:pt x="238" y="71"/>
                      <a:pt x="238" y="71"/>
                    </a:cubicBezTo>
                    <a:cubicBezTo>
                      <a:pt x="238" y="71"/>
                      <a:pt x="238" y="71"/>
                      <a:pt x="238" y="71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34" y="71"/>
                      <a:pt x="234" y="71"/>
                      <a:pt x="234" y="71"/>
                    </a:cubicBezTo>
                    <a:cubicBezTo>
                      <a:pt x="234" y="71"/>
                      <a:pt x="234" y="71"/>
                      <a:pt x="234" y="71"/>
                    </a:cubicBezTo>
                    <a:cubicBezTo>
                      <a:pt x="231" y="70"/>
                      <a:pt x="229" y="71"/>
                      <a:pt x="227" y="70"/>
                    </a:cubicBezTo>
                    <a:cubicBezTo>
                      <a:pt x="228" y="72"/>
                      <a:pt x="227" y="74"/>
                      <a:pt x="225" y="76"/>
                    </a:cubicBezTo>
                    <a:cubicBezTo>
                      <a:pt x="225" y="56"/>
                      <a:pt x="225" y="56"/>
                      <a:pt x="225" y="56"/>
                    </a:cubicBezTo>
                    <a:cubicBezTo>
                      <a:pt x="227" y="56"/>
                      <a:pt x="229" y="56"/>
                      <a:pt x="231" y="55"/>
                    </a:cubicBezTo>
                    <a:cubicBezTo>
                      <a:pt x="231" y="55"/>
                      <a:pt x="231" y="55"/>
                      <a:pt x="231" y="55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3"/>
                      <a:pt x="236" y="52"/>
                      <a:pt x="238" y="53"/>
                    </a:cubicBezTo>
                    <a:cubicBezTo>
                      <a:pt x="239" y="53"/>
                      <a:pt x="239" y="52"/>
                      <a:pt x="239" y="52"/>
                    </a:cubicBezTo>
                    <a:cubicBezTo>
                      <a:pt x="237" y="49"/>
                      <a:pt x="237" y="49"/>
                      <a:pt x="237" y="49"/>
                    </a:cubicBezTo>
                    <a:cubicBezTo>
                      <a:pt x="234" y="48"/>
                      <a:pt x="232" y="47"/>
                      <a:pt x="231" y="43"/>
                    </a:cubicBezTo>
                    <a:cubicBezTo>
                      <a:pt x="231" y="43"/>
                      <a:pt x="231" y="43"/>
                      <a:pt x="231" y="43"/>
                    </a:cubicBezTo>
                    <a:cubicBezTo>
                      <a:pt x="231" y="41"/>
                      <a:pt x="231" y="41"/>
                      <a:pt x="231" y="41"/>
                    </a:cubicBezTo>
                    <a:cubicBezTo>
                      <a:pt x="231" y="40"/>
                      <a:pt x="231" y="40"/>
                      <a:pt x="231" y="39"/>
                    </a:cubicBezTo>
                    <a:cubicBezTo>
                      <a:pt x="231" y="39"/>
                      <a:pt x="231" y="39"/>
                      <a:pt x="231" y="39"/>
                    </a:cubicBezTo>
                    <a:cubicBezTo>
                      <a:pt x="230" y="38"/>
                      <a:pt x="230" y="38"/>
                      <a:pt x="230" y="38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lnTo>
                      <a:pt x="225" y="24"/>
                    </a:lnTo>
                    <a:close/>
                    <a:moveTo>
                      <a:pt x="203" y="12"/>
                    </a:moveTo>
                    <a:cubicBezTo>
                      <a:pt x="211" y="15"/>
                      <a:pt x="218" y="19"/>
                      <a:pt x="225" y="24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4" y="33"/>
                      <a:pt x="224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2" y="41"/>
                      <a:pt x="220" y="40"/>
                      <a:pt x="218" y="38"/>
                    </a:cubicBezTo>
                    <a:cubicBezTo>
                      <a:pt x="218" y="38"/>
                      <a:pt x="218" y="38"/>
                      <a:pt x="218" y="38"/>
                    </a:cubicBezTo>
                    <a:cubicBezTo>
                      <a:pt x="217" y="34"/>
                      <a:pt x="217" y="34"/>
                      <a:pt x="217" y="34"/>
                    </a:cubicBezTo>
                    <a:cubicBezTo>
                      <a:pt x="217" y="34"/>
                      <a:pt x="217" y="34"/>
                      <a:pt x="217" y="34"/>
                    </a:cubicBezTo>
                    <a:cubicBezTo>
                      <a:pt x="216" y="33"/>
                      <a:pt x="217" y="32"/>
                      <a:pt x="217" y="32"/>
                    </a:cubicBezTo>
                    <a:cubicBezTo>
                      <a:pt x="216" y="31"/>
                      <a:pt x="216" y="31"/>
                      <a:pt x="215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3" y="30"/>
                      <a:pt x="210" y="30"/>
                      <a:pt x="208" y="29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4" y="38"/>
                      <a:pt x="204" y="40"/>
                      <a:pt x="203" y="42"/>
                    </a:cubicBezTo>
                    <a:cubicBezTo>
                      <a:pt x="203" y="28"/>
                      <a:pt x="203" y="28"/>
                      <a:pt x="203" y="28"/>
                    </a:cubicBezTo>
                    <a:cubicBezTo>
                      <a:pt x="205" y="26"/>
                      <a:pt x="207" y="24"/>
                      <a:pt x="208" y="22"/>
                    </a:cubicBezTo>
                    <a:cubicBezTo>
                      <a:pt x="208" y="22"/>
                      <a:pt x="206" y="21"/>
                      <a:pt x="203" y="20"/>
                    </a:cubicBezTo>
                    <a:cubicBezTo>
                      <a:pt x="203" y="12"/>
                      <a:pt x="203" y="12"/>
                      <a:pt x="203" y="12"/>
                    </a:cubicBezTo>
                    <a:close/>
                    <a:moveTo>
                      <a:pt x="225" y="266"/>
                    </a:moveTo>
                    <a:cubicBezTo>
                      <a:pt x="218" y="270"/>
                      <a:pt x="211" y="274"/>
                      <a:pt x="203" y="277"/>
                    </a:cubicBezTo>
                    <a:cubicBezTo>
                      <a:pt x="203" y="270"/>
                      <a:pt x="203" y="270"/>
                      <a:pt x="203" y="270"/>
                    </a:cubicBezTo>
                    <a:cubicBezTo>
                      <a:pt x="211" y="266"/>
                      <a:pt x="218" y="262"/>
                      <a:pt x="225" y="257"/>
                    </a:cubicBezTo>
                    <a:cubicBezTo>
                      <a:pt x="225" y="266"/>
                      <a:pt x="225" y="266"/>
                      <a:pt x="225" y="266"/>
                    </a:cubicBezTo>
                    <a:close/>
                    <a:moveTo>
                      <a:pt x="225" y="56"/>
                    </a:moveTo>
                    <a:cubicBezTo>
                      <a:pt x="225" y="76"/>
                      <a:pt x="225" y="76"/>
                      <a:pt x="225" y="76"/>
                    </a:cubicBezTo>
                    <a:cubicBezTo>
                      <a:pt x="222" y="77"/>
                      <a:pt x="218" y="78"/>
                      <a:pt x="216" y="79"/>
                    </a:cubicBezTo>
                    <a:cubicBezTo>
                      <a:pt x="212" y="80"/>
                      <a:pt x="206" y="85"/>
                      <a:pt x="203" y="81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5" y="71"/>
                      <a:pt x="207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10" y="72"/>
                      <a:pt x="210" y="72"/>
                      <a:pt x="210" y="72"/>
                    </a:cubicBezTo>
                    <a:cubicBezTo>
                      <a:pt x="210" y="71"/>
                      <a:pt x="209" y="71"/>
                      <a:pt x="209" y="70"/>
                    </a:cubicBezTo>
                    <a:cubicBezTo>
                      <a:pt x="209" y="70"/>
                      <a:pt x="209" y="70"/>
                      <a:pt x="209" y="70"/>
                    </a:cubicBezTo>
                    <a:cubicBezTo>
                      <a:pt x="210" y="66"/>
                      <a:pt x="210" y="66"/>
                      <a:pt x="210" y="66"/>
                    </a:cubicBezTo>
                    <a:cubicBezTo>
                      <a:pt x="201" y="64"/>
                      <a:pt x="210" y="53"/>
                      <a:pt x="220" y="57"/>
                    </a:cubicBezTo>
                    <a:cubicBezTo>
                      <a:pt x="221" y="56"/>
                      <a:pt x="223" y="56"/>
                      <a:pt x="225" y="56"/>
                    </a:cubicBezTo>
                    <a:close/>
                    <a:moveTo>
                      <a:pt x="225" y="189"/>
                    </a:moveTo>
                    <a:cubicBezTo>
                      <a:pt x="225" y="198"/>
                      <a:pt x="225" y="198"/>
                      <a:pt x="225" y="198"/>
                    </a:cubicBezTo>
                    <a:cubicBezTo>
                      <a:pt x="224" y="197"/>
                      <a:pt x="224" y="197"/>
                      <a:pt x="224" y="197"/>
                    </a:cubicBezTo>
                    <a:cubicBezTo>
                      <a:pt x="223" y="196"/>
                      <a:pt x="223" y="196"/>
                      <a:pt x="223" y="196"/>
                    </a:cubicBezTo>
                    <a:cubicBezTo>
                      <a:pt x="223" y="196"/>
                      <a:pt x="223" y="196"/>
                      <a:pt x="223" y="196"/>
                    </a:cubicBezTo>
                    <a:cubicBezTo>
                      <a:pt x="221" y="195"/>
                      <a:pt x="219" y="194"/>
                      <a:pt x="217" y="193"/>
                    </a:cubicBezTo>
                    <a:cubicBezTo>
                      <a:pt x="217" y="193"/>
                      <a:pt x="217" y="193"/>
                      <a:pt x="217" y="193"/>
                    </a:cubicBezTo>
                    <a:cubicBezTo>
                      <a:pt x="212" y="193"/>
                      <a:pt x="209" y="196"/>
                      <a:pt x="203" y="188"/>
                    </a:cubicBezTo>
                    <a:cubicBezTo>
                      <a:pt x="203" y="179"/>
                      <a:pt x="203" y="179"/>
                      <a:pt x="203" y="179"/>
                    </a:cubicBezTo>
                    <a:cubicBezTo>
                      <a:pt x="203" y="179"/>
                      <a:pt x="203" y="179"/>
                      <a:pt x="203" y="179"/>
                    </a:cubicBez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2" y="188"/>
                      <a:pt x="213" y="186"/>
                      <a:pt x="218" y="187"/>
                    </a:cubicBezTo>
                    <a:cubicBezTo>
                      <a:pt x="218" y="187"/>
                      <a:pt x="218" y="187"/>
                      <a:pt x="218" y="187"/>
                    </a:cubicBezTo>
                    <a:cubicBezTo>
                      <a:pt x="221" y="187"/>
                      <a:pt x="223" y="188"/>
                      <a:pt x="225" y="189"/>
                    </a:cubicBezTo>
                    <a:close/>
                    <a:moveTo>
                      <a:pt x="170" y="2"/>
                    </a:moveTo>
                    <a:cubicBezTo>
                      <a:pt x="182" y="4"/>
                      <a:pt x="193" y="7"/>
                      <a:pt x="203" y="12"/>
                    </a:cubicBezTo>
                    <a:cubicBezTo>
                      <a:pt x="203" y="20"/>
                      <a:pt x="203" y="20"/>
                      <a:pt x="203" y="20"/>
                    </a:cubicBezTo>
                    <a:cubicBezTo>
                      <a:pt x="201" y="19"/>
                      <a:pt x="198" y="18"/>
                      <a:pt x="197" y="17"/>
                    </a:cubicBezTo>
                    <a:cubicBezTo>
                      <a:pt x="186" y="22"/>
                      <a:pt x="175" y="27"/>
                      <a:pt x="170" y="31"/>
                    </a:cubicBezTo>
                    <a:cubicBezTo>
                      <a:pt x="170" y="24"/>
                      <a:pt x="170" y="24"/>
                      <a:pt x="170" y="24"/>
                    </a:cubicBezTo>
                    <a:cubicBezTo>
                      <a:pt x="173" y="22"/>
                      <a:pt x="176" y="22"/>
                      <a:pt x="178" y="20"/>
                    </a:cubicBezTo>
                    <a:cubicBezTo>
                      <a:pt x="179" y="20"/>
                      <a:pt x="180" y="19"/>
                      <a:pt x="181" y="19"/>
                    </a:cubicBezTo>
                    <a:cubicBezTo>
                      <a:pt x="181" y="19"/>
                      <a:pt x="181" y="19"/>
                      <a:pt x="181" y="19"/>
                    </a:cubicBezTo>
                    <a:cubicBezTo>
                      <a:pt x="184" y="18"/>
                      <a:pt x="184" y="18"/>
                      <a:pt x="184" y="18"/>
                    </a:cubicBezTo>
                    <a:cubicBezTo>
                      <a:pt x="185" y="18"/>
                      <a:pt x="185" y="18"/>
                      <a:pt x="185" y="18"/>
                    </a:cubicBezTo>
                    <a:cubicBezTo>
                      <a:pt x="185" y="18"/>
                      <a:pt x="185" y="18"/>
                      <a:pt x="185" y="18"/>
                    </a:cubicBezTo>
                    <a:cubicBezTo>
                      <a:pt x="187" y="17"/>
                      <a:pt x="187" y="17"/>
                      <a:pt x="187" y="17"/>
                    </a:cubicBezTo>
                    <a:cubicBezTo>
                      <a:pt x="191" y="16"/>
                      <a:pt x="191" y="16"/>
                      <a:pt x="191" y="16"/>
                    </a:cubicBezTo>
                    <a:cubicBezTo>
                      <a:pt x="185" y="14"/>
                      <a:pt x="185" y="14"/>
                      <a:pt x="185" y="14"/>
                    </a:cubicBezTo>
                    <a:cubicBezTo>
                      <a:pt x="184" y="14"/>
                      <a:pt x="183" y="14"/>
                      <a:pt x="183" y="15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7" y="14"/>
                      <a:pt x="177" y="14"/>
                      <a:pt x="177" y="13"/>
                    </a:cubicBezTo>
                    <a:cubicBezTo>
                      <a:pt x="175" y="15"/>
                      <a:pt x="172" y="16"/>
                      <a:pt x="170" y="15"/>
                    </a:cubicBezTo>
                    <a:cubicBezTo>
                      <a:pt x="170" y="2"/>
                      <a:pt x="170" y="2"/>
                      <a:pt x="170" y="2"/>
                    </a:cubicBezTo>
                    <a:close/>
                    <a:moveTo>
                      <a:pt x="203" y="277"/>
                    </a:moveTo>
                    <a:cubicBezTo>
                      <a:pt x="193" y="282"/>
                      <a:pt x="182" y="285"/>
                      <a:pt x="170" y="287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71" y="280"/>
                      <a:pt x="172" y="280"/>
                      <a:pt x="174" y="280"/>
                    </a:cubicBezTo>
                    <a:cubicBezTo>
                      <a:pt x="173" y="275"/>
                      <a:pt x="174" y="269"/>
                      <a:pt x="172" y="264"/>
                    </a:cubicBezTo>
                    <a:cubicBezTo>
                      <a:pt x="170" y="263"/>
                      <a:pt x="170" y="263"/>
                      <a:pt x="170" y="263"/>
                    </a:cubicBezTo>
                    <a:cubicBezTo>
                      <a:pt x="170" y="254"/>
                      <a:pt x="170" y="254"/>
                      <a:pt x="170" y="254"/>
                    </a:cubicBezTo>
                    <a:cubicBezTo>
                      <a:pt x="170" y="254"/>
                      <a:pt x="171" y="255"/>
                      <a:pt x="171" y="255"/>
                    </a:cubicBezTo>
                    <a:cubicBezTo>
                      <a:pt x="171" y="255"/>
                      <a:pt x="171" y="255"/>
                      <a:pt x="171" y="255"/>
                    </a:cubicBezTo>
                    <a:cubicBezTo>
                      <a:pt x="173" y="256"/>
                      <a:pt x="177" y="259"/>
                      <a:pt x="178" y="261"/>
                    </a:cubicBezTo>
                    <a:cubicBezTo>
                      <a:pt x="178" y="261"/>
                      <a:pt x="178" y="261"/>
                      <a:pt x="178" y="261"/>
                    </a:cubicBezTo>
                    <a:cubicBezTo>
                      <a:pt x="181" y="265"/>
                      <a:pt x="180" y="271"/>
                      <a:pt x="180" y="276"/>
                    </a:cubicBezTo>
                    <a:cubicBezTo>
                      <a:pt x="179" y="277"/>
                      <a:pt x="178" y="278"/>
                      <a:pt x="176" y="279"/>
                    </a:cubicBezTo>
                    <a:cubicBezTo>
                      <a:pt x="186" y="277"/>
                      <a:pt x="195" y="274"/>
                      <a:pt x="203" y="270"/>
                    </a:cubicBezTo>
                    <a:cubicBezTo>
                      <a:pt x="203" y="277"/>
                      <a:pt x="203" y="277"/>
                      <a:pt x="203" y="277"/>
                    </a:cubicBezTo>
                    <a:close/>
                    <a:moveTo>
                      <a:pt x="203" y="28"/>
                    </a:moveTo>
                    <a:cubicBezTo>
                      <a:pt x="202" y="30"/>
                      <a:pt x="200" y="32"/>
                      <a:pt x="198" y="34"/>
                    </a:cubicBezTo>
                    <a:cubicBezTo>
                      <a:pt x="196" y="36"/>
                      <a:pt x="198" y="41"/>
                      <a:pt x="195" y="43"/>
                    </a:cubicBezTo>
                    <a:cubicBezTo>
                      <a:pt x="190" y="47"/>
                      <a:pt x="180" y="46"/>
                      <a:pt x="174" y="41"/>
                    </a:cubicBezTo>
                    <a:cubicBezTo>
                      <a:pt x="173" y="40"/>
                      <a:pt x="171" y="39"/>
                      <a:pt x="170" y="38"/>
                    </a:cubicBezTo>
                    <a:cubicBezTo>
                      <a:pt x="170" y="46"/>
                      <a:pt x="170" y="46"/>
                      <a:pt x="170" y="46"/>
                    </a:cubicBezTo>
                    <a:cubicBezTo>
                      <a:pt x="172" y="47"/>
                      <a:pt x="174" y="49"/>
                      <a:pt x="176" y="49"/>
                    </a:cubicBezTo>
                    <a:cubicBezTo>
                      <a:pt x="176" y="51"/>
                      <a:pt x="176" y="51"/>
                      <a:pt x="176" y="51"/>
                    </a:cubicBezTo>
                    <a:cubicBezTo>
                      <a:pt x="171" y="58"/>
                      <a:pt x="185" y="65"/>
                      <a:pt x="189" y="55"/>
                    </a:cubicBezTo>
                    <a:cubicBezTo>
                      <a:pt x="189" y="55"/>
                      <a:pt x="189" y="55"/>
                      <a:pt x="189" y="55"/>
                    </a:cubicBezTo>
                    <a:cubicBezTo>
                      <a:pt x="189" y="53"/>
                      <a:pt x="189" y="52"/>
                      <a:pt x="190" y="51"/>
                    </a:cubicBezTo>
                    <a:cubicBezTo>
                      <a:pt x="190" y="51"/>
                      <a:pt x="190" y="51"/>
                      <a:pt x="190" y="51"/>
                    </a:cubicBezTo>
                    <a:cubicBezTo>
                      <a:pt x="196" y="50"/>
                      <a:pt x="201" y="47"/>
                      <a:pt x="203" y="42"/>
                    </a:cubicBezTo>
                    <a:cubicBezTo>
                      <a:pt x="203" y="28"/>
                      <a:pt x="203" y="28"/>
                      <a:pt x="203" y="28"/>
                    </a:cubicBezTo>
                    <a:close/>
                    <a:moveTo>
                      <a:pt x="203" y="72"/>
                    </a:moveTo>
                    <a:cubicBezTo>
                      <a:pt x="203" y="81"/>
                      <a:pt x="203" y="81"/>
                      <a:pt x="203" y="81"/>
                    </a:cubicBezTo>
                    <a:cubicBezTo>
                      <a:pt x="203" y="81"/>
                      <a:pt x="203" y="80"/>
                      <a:pt x="203" y="80"/>
                    </a:cubicBezTo>
                    <a:cubicBezTo>
                      <a:pt x="201" y="80"/>
                      <a:pt x="195" y="82"/>
                      <a:pt x="195" y="83"/>
                    </a:cubicBezTo>
                    <a:cubicBezTo>
                      <a:pt x="195" y="83"/>
                      <a:pt x="195" y="83"/>
                      <a:pt x="195" y="83"/>
                    </a:cubicBezTo>
                    <a:cubicBezTo>
                      <a:pt x="195" y="83"/>
                      <a:pt x="196" y="88"/>
                      <a:pt x="190" y="89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81" y="94"/>
                      <a:pt x="181" y="94"/>
                      <a:pt x="181" y="94"/>
                    </a:cubicBezTo>
                    <a:cubicBezTo>
                      <a:pt x="181" y="94"/>
                      <a:pt x="181" y="94"/>
                      <a:pt x="181" y="94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5"/>
                      <a:pt x="179" y="95"/>
                      <a:pt x="179" y="95"/>
                    </a:cubicBezTo>
                    <a:cubicBezTo>
                      <a:pt x="179" y="96"/>
                      <a:pt x="176" y="99"/>
                      <a:pt x="175" y="99"/>
                    </a:cubicBezTo>
                    <a:cubicBezTo>
                      <a:pt x="175" y="104"/>
                      <a:pt x="173" y="106"/>
                      <a:pt x="170" y="107"/>
                    </a:cubicBezTo>
                    <a:cubicBezTo>
                      <a:pt x="170" y="92"/>
                      <a:pt x="170" y="92"/>
                      <a:pt x="170" y="92"/>
                    </a:cubicBezTo>
                    <a:cubicBezTo>
                      <a:pt x="171" y="92"/>
                      <a:pt x="172" y="92"/>
                      <a:pt x="173" y="92"/>
                    </a:cubicBezTo>
                    <a:cubicBezTo>
                      <a:pt x="173" y="91"/>
                      <a:pt x="173" y="91"/>
                      <a:pt x="174" y="90"/>
                    </a:cubicBezTo>
                    <a:cubicBezTo>
                      <a:pt x="174" y="90"/>
                      <a:pt x="174" y="90"/>
                      <a:pt x="174" y="90"/>
                    </a:cubicBezTo>
                    <a:cubicBezTo>
                      <a:pt x="176" y="89"/>
                      <a:pt x="176" y="89"/>
                      <a:pt x="176" y="89"/>
                    </a:cubicBezTo>
                    <a:cubicBezTo>
                      <a:pt x="176" y="89"/>
                      <a:pt x="176" y="89"/>
                      <a:pt x="176" y="89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76" y="88"/>
                      <a:pt x="176" y="88"/>
                      <a:pt x="176" y="88"/>
                    </a:cubicBezTo>
                    <a:cubicBezTo>
                      <a:pt x="180" y="85"/>
                      <a:pt x="178" y="85"/>
                      <a:pt x="183" y="84"/>
                    </a:cubicBezTo>
                    <a:cubicBezTo>
                      <a:pt x="188" y="82"/>
                      <a:pt x="188" y="82"/>
                      <a:pt x="188" y="82"/>
                    </a:cubicBezTo>
                    <a:cubicBezTo>
                      <a:pt x="189" y="75"/>
                      <a:pt x="197" y="75"/>
                      <a:pt x="201" y="73"/>
                    </a:cubicBezTo>
                    <a:cubicBezTo>
                      <a:pt x="202" y="72"/>
                      <a:pt x="203" y="72"/>
                      <a:pt x="203" y="72"/>
                    </a:cubicBezTo>
                    <a:close/>
                    <a:moveTo>
                      <a:pt x="203" y="179"/>
                    </a:move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03" y="187"/>
                      <a:pt x="203" y="187"/>
                      <a:pt x="203" y="187"/>
                    </a:cubicBezTo>
                    <a:cubicBezTo>
                      <a:pt x="202" y="185"/>
                      <a:pt x="200" y="186"/>
                      <a:pt x="198" y="184"/>
                    </a:cubicBezTo>
                    <a:cubicBezTo>
                      <a:pt x="198" y="184"/>
                      <a:pt x="198" y="184"/>
                      <a:pt x="198" y="184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5" y="181"/>
                      <a:pt x="193" y="179"/>
                      <a:pt x="192" y="180"/>
                    </a:cubicBezTo>
                    <a:cubicBezTo>
                      <a:pt x="187" y="184"/>
                      <a:pt x="186" y="179"/>
                      <a:pt x="183" y="180"/>
                    </a:cubicBezTo>
                    <a:cubicBezTo>
                      <a:pt x="179" y="180"/>
                      <a:pt x="178" y="179"/>
                      <a:pt x="176" y="177"/>
                    </a:cubicBezTo>
                    <a:cubicBezTo>
                      <a:pt x="176" y="177"/>
                      <a:pt x="176" y="177"/>
                      <a:pt x="176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cubicBezTo>
                      <a:pt x="173" y="178"/>
                      <a:pt x="172" y="179"/>
                      <a:pt x="170" y="179"/>
                    </a:cubicBezTo>
                    <a:cubicBezTo>
                      <a:pt x="170" y="168"/>
                      <a:pt x="170" y="168"/>
                      <a:pt x="170" y="168"/>
                    </a:cubicBezTo>
                    <a:cubicBezTo>
                      <a:pt x="171" y="168"/>
                      <a:pt x="172" y="168"/>
                      <a:pt x="173" y="169"/>
                    </a:cubicBezTo>
                    <a:cubicBezTo>
                      <a:pt x="175" y="169"/>
                      <a:pt x="178" y="170"/>
                      <a:pt x="179" y="171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0" y="172"/>
                      <a:pt x="181" y="172"/>
                      <a:pt x="181" y="173"/>
                    </a:cubicBezTo>
                    <a:cubicBezTo>
                      <a:pt x="181" y="173"/>
                      <a:pt x="186" y="173"/>
                      <a:pt x="188" y="174"/>
                    </a:cubicBezTo>
                    <a:cubicBezTo>
                      <a:pt x="190" y="172"/>
                      <a:pt x="194" y="172"/>
                      <a:pt x="197" y="174"/>
                    </a:cubicBezTo>
                    <a:cubicBezTo>
                      <a:pt x="201" y="171"/>
                      <a:pt x="202" y="177"/>
                      <a:pt x="203" y="179"/>
                    </a:cubicBezTo>
                    <a:close/>
                    <a:moveTo>
                      <a:pt x="159" y="0"/>
                    </a:moveTo>
                    <a:cubicBezTo>
                      <a:pt x="162" y="1"/>
                      <a:pt x="166" y="1"/>
                      <a:pt x="170" y="2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70" y="15"/>
                      <a:pt x="170" y="15"/>
                      <a:pt x="170" y="15"/>
                    </a:cubicBezTo>
                    <a:cubicBezTo>
                      <a:pt x="167" y="15"/>
                      <a:pt x="162" y="15"/>
                      <a:pt x="159" y="14"/>
                    </a:cubicBezTo>
                    <a:cubicBezTo>
                      <a:pt x="159" y="0"/>
                      <a:pt x="159" y="0"/>
                      <a:pt x="159" y="0"/>
                    </a:cubicBezTo>
                    <a:close/>
                    <a:moveTo>
                      <a:pt x="170" y="287"/>
                    </a:moveTo>
                    <a:cubicBezTo>
                      <a:pt x="166" y="288"/>
                      <a:pt x="162" y="289"/>
                      <a:pt x="159" y="289"/>
                    </a:cubicBezTo>
                    <a:cubicBezTo>
                      <a:pt x="159" y="282"/>
                      <a:pt x="159" y="282"/>
                      <a:pt x="159" y="282"/>
                    </a:cubicBezTo>
                    <a:cubicBezTo>
                      <a:pt x="162" y="282"/>
                      <a:pt x="166" y="281"/>
                      <a:pt x="170" y="280"/>
                    </a:cubicBezTo>
                    <a:cubicBezTo>
                      <a:pt x="170" y="287"/>
                      <a:pt x="170" y="287"/>
                      <a:pt x="170" y="287"/>
                    </a:cubicBezTo>
                    <a:close/>
                    <a:moveTo>
                      <a:pt x="170" y="24"/>
                    </a:moveTo>
                    <a:cubicBezTo>
                      <a:pt x="170" y="31"/>
                      <a:pt x="170" y="31"/>
                      <a:pt x="170" y="31"/>
                    </a:cubicBezTo>
                    <a:cubicBezTo>
                      <a:pt x="168" y="32"/>
                      <a:pt x="167" y="34"/>
                      <a:pt x="166" y="35"/>
                    </a:cubicBezTo>
                    <a:cubicBezTo>
                      <a:pt x="166" y="37"/>
                      <a:pt x="168" y="37"/>
                      <a:pt x="170" y="38"/>
                    </a:cubicBezTo>
                    <a:cubicBezTo>
                      <a:pt x="170" y="46"/>
                      <a:pt x="170" y="46"/>
                      <a:pt x="170" y="46"/>
                    </a:cubicBezTo>
                    <a:cubicBezTo>
                      <a:pt x="168" y="45"/>
                      <a:pt x="166" y="44"/>
                      <a:pt x="165" y="44"/>
                    </a:cubicBezTo>
                    <a:cubicBezTo>
                      <a:pt x="165" y="44"/>
                      <a:pt x="165" y="44"/>
                      <a:pt x="165" y="44"/>
                    </a:cubicBezTo>
                    <a:cubicBezTo>
                      <a:pt x="163" y="43"/>
                      <a:pt x="161" y="44"/>
                      <a:pt x="159" y="42"/>
                    </a:cubicBezTo>
                    <a:cubicBezTo>
                      <a:pt x="159" y="42"/>
                      <a:pt x="159" y="42"/>
                      <a:pt x="159" y="42"/>
                    </a:cubicBezTo>
                    <a:cubicBezTo>
                      <a:pt x="159" y="42"/>
                      <a:pt x="159" y="41"/>
                      <a:pt x="159" y="4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0"/>
                      <a:pt x="160" y="29"/>
                      <a:pt x="161" y="29"/>
                    </a:cubicBezTo>
                    <a:cubicBezTo>
                      <a:pt x="161" y="29"/>
                      <a:pt x="161" y="29"/>
                      <a:pt x="161" y="29"/>
                    </a:cubicBezTo>
                    <a:cubicBezTo>
                      <a:pt x="164" y="26"/>
                      <a:pt x="167" y="25"/>
                      <a:pt x="170" y="24"/>
                    </a:cubicBezTo>
                    <a:close/>
                    <a:moveTo>
                      <a:pt x="170" y="92"/>
                    </a:moveTo>
                    <a:cubicBezTo>
                      <a:pt x="170" y="107"/>
                      <a:pt x="170" y="107"/>
                      <a:pt x="170" y="107"/>
                    </a:cubicBezTo>
                    <a:cubicBezTo>
                      <a:pt x="167" y="109"/>
                      <a:pt x="164" y="110"/>
                      <a:pt x="161" y="112"/>
                    </a:cubicBezTo>
                    <a:cubicBezTo>
                      <a:pt x="160" y="113"/>
                      <a:pt x="160" y="113"/>
                      <a:pt x="159" y="114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59" y="105"/>
                      <a:pt x="159" y="105"/>
                      <a:pt x="159" y="105"/>
                    </a:cubicBezTo>
                    <a:cubicBezTo>
                      <a:pt x="168" y="100"/>
                      <a:pt x="168" y="100"/>
                      <a:pt x="168" y="100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4"/>
                      <a:pt x="169" y="93"/>
                      <a:pt x="170" y="92"/>
                    </a:cubicBezTo>
                    <a:close/>
                    <a:moveTo>
                      <a:pt x="170" y="168"/>
                    </a:moveTo>
                    <a:cubicBezTo>
                      <a:pt x="170" y="179"/>
                      <a:pt x="170" y="179"/>
                      <a:pt x="170" y="179"/>
                    </a:cubicBezTo>
                    <a:cubicBezTo>
                      <a:pt x="169" y="179"/>
                      <a:pt x="169" y="178"/>
                      <a:pt x="168" y="178"/>
                    </a:cubicBezTo>
                    <a:cubicBezTo>
                      <a:pt x="168" y="178"/>
                      <a:pt x="168" y="178"/>
                      <a:pt x="168" y="178"/>
                    </a:cubicBezTo>
                    <a:cubicBezTo>
                      <a:pt x="167" y="177"/>
                      <a:pt x="167" y="177"/>
                      <a:pt x="167" y="177"/>
                    </a:cubicBezTo>
                    <a:cubicBezTo>
                      <a:pt x="166" y="177"/>
                      <a:pt x="166" y="177"/>
                      <a:pt x="166" y="177"/>
                    </a:cubicBezTo>
                    <a:cubicBezTo>
                      <a:pt x="166" y="177"/>
                      <a:pt x="166" y="177"/>
                      <a:pt x="166" y="177"/>
                    </a:cubicBezTo>
                    <a:cubicBezTo>
                      <a:pt x="161" y="179"/>
                      <a:pt x="162" y="177"/>
                      <a:pt x="160" y="181"/>
                    </a:cubicBezTo>
                    <a:cubicBezTo>
                      <a:pt x="160" y="181"/>
                      <a:pt x="159" y="182"/>
                      <a:pt x="159" y="183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0" y="172"/>
                      <a:pt x="161" y="171"/>
                      <a:pt x="163" y="171"/>
                    </a:cubicBezTo>
                    <a:cubicBezTo>
                      <a:pt x="163" y="171"/>
                      <a:pt x="163" y="171"/>
                      <a:pt x="163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5" y="169"/>
                      <a:pt x="165" y="169"/>
                      <a:pt x="165" y="169"/>
                    </a:cubicBezTo>
                    <a:cubicBezTo>
                      <a:pt x="167" y="168"/>
                      <a:pt x="168" y="167"/>
                      <a:pt x="170" y="168"/>
                    </a:cubicBezTo>
                    <a:close/>
                    <a:moveTo>
                      <a:pt x="170" y="254"/>
                    </a:moveTo>
                    <a:cubicBezTo>
                      <a:pt x="170" y="263"/>
                      <a:pt x="170" y="263"/>
                      <a:pt x="170" y="263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4" y="259"/>
                      <a:pt x="164" y="259"/>
                      <a:pt x="164" y="259"/>
                    </a:cubicBezTo>
                    <a:cubicBezTo>
                      <a:pt x="162" y="258"/>
                      <a:pt x="160" y="257"/>
                      <a:pt x="159" y="257"/>
                    </a:cubicBezTo>
                    <a:cubicBezTo>
                      <a:pt x="159" y="245"/>
                      <a:pt x="159" y="245"/>
                      <a:pt x="159" y="245"/>
                    </a:cubicBezTo>
                    <a:cubicBezTo>
                      <a:pt x="159" y="246"/>
                      <a:pt x="159" y="246"/>
                      <a:pt x="159" y="246"/>
                    </a:cubicBezTo>
                    <a:cubicBezTo>
                      <a:pt x="159" y="246"/>
                      <a:pt x="159" y="246"/>
                      <a:pt x="159" y="246"/>
                    </a:cubicBezTo>
                    <a:cubicBezTo>
                      <a:pt x="161" y="249"/>
                      <a:pt x="161" y="251"/>
                      <a:pt x="168" y="254"/>
                    </a:cubicBezTo>
                    <a:cubicBezTo>
                      <a:pt x="169" y="254"/>
                      <a:pt x="169" y="254"/>
                      <a:pt x="170" y="254"/>
                    </a:cubicBezTo>
                    <a:close/>
                    <a:moveTo>
                      <a:pt x="145" y="0"/>
                    </a:moveTo>
                    <a:cubicBezTo>
                      <a:pt x="150" y="0"/>
                      <a:pt x="154" y="0"/>
                      <a:pt x="159" y="0"/>
                    </a:cubicBezTo>
                    <a:cubicBezTo>
                      <a:pt x="159" y="14"/>
                      <a:pt x="159" y="14"/>
                      <a:pt x="159" y="14"/>
                    </a:cubicBezTo>
                    <a:cubicBezTo>
                      <a:pt x="157" y="13"/>
                      <a:pt x="156" y="11"/>
                      <a:pt x="156" y="8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52" y="8"/>
                      <a:pt x="148" y="8"/>
                      <a:pt x="144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3" y="8"/>
                      <a:pt x="143" y="8"/>
                      <a:pt x="143" y="8"/>
                    </a:cubicBezTo>
                    <a:cubicBezTo>
                      <a:pt x="140" y="13"/>
                      <a:pt x="140" y="15"/>
                      <a:pt x="131" y="11"/>
                    </a:cubicBezTo>
                    <a:cubicBezTo>
                      <a:pt x="128" y="10"/>
                      <a:pt x="126" y="11"/>
                      <a:pt x="123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19" y="11"/>
                      <a:pt x="118" y="10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09" y="11"/>
                      <a:pt x="99" y="14"/>
                      <a:pt x="90" y="1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107" y="3"/>
                      <a:pt x="126" y="0"/>
                      <a:pt x="145" y="0"/>
                    </a:cubicBezTo>
                    <a:close/>
                    <a:moveTo>
                      <a:pt x="159" y="289"/>
                    </a:moveTo>
                    <a:cubicBezTo>
                      <a:pt x="154" y="289"/>
                      <a:pt x="150" y="290"/>
                      <a:pt x="145" y="290"/>
                    </a:cubicBezTo>
                    <a:cubicBezTo>
                      <a:pt x="126" y="290"/>
                      <a:pt x="107" y="286"/>
                      <a:pt x="90" y="279"/>
                    </a:cubicBezTo>
                    <a:cubicBezTo>
                      <a:pt x="90" y="271"/>
                      <a:pt x="90" y="271"/>
                      <a:pt x="90" y="271"/>
                    </a:cubicBezTo>
                    <a:cubicBezTo>
                      <a:pt x="107" y="279"/>
                      <a:pt x="126" y="283"/>
                      <a:pt x="145" y="283"/>
                    </a:cubicBezTo>
                    <a:cubicBezTo>
                      <a:pt x="150" y="283"/>
                      <a:pt x="154" y="282"/>
                      <a:pt x="159" y="282"/>
                    </a:cubicBezTo>
                    <a:cubicBezTo>
                      <a:pt x="159" y="289"/>
                      <a:pt x="159" y="289"/>
                      <a:pt x="159" y="289"/>
                    </a:cubicBezTo>
                    <a:close/>
                    <a:moveTo>
                      <a:pt x="159" y="31"/>
                    </a:moveTo>
                    <a:cubicBezTo>
                      <a:pt x="159" y="41"/>
                      <a:pt x="159" y="41"/>
                      <a:pt x="159" y="41"/>
                    </a:cubicBezTo>
                    <a:cubicBezTo>
                      <a:pt x="158" y="40"/>
                      <a:pt x="158" y="39"/>
                      <a:pt x="158" y="38"/>
                    </a:cubicBezTo>
                    <a:cubicBezTo>
                      <a:pt x="158" y="37"/>
                      <a:pt x="157" y="37"/>
                      <a:pt x="157" y="35"/>
                    </a:cubicBezTo>
                    <a:cubicBezTo>
                      <a:pt x="157" y="35"/>
                      <a:pt x="157" y="35"/>
                      <a:pt x="157" y="35"/>
                    </a:cubicBezTo>
                    <a:cubicBezTo>
                      <a:pt x="157" y="34"/>
                      <a:pt x="158" y="32"/>
                      <a:pt x="159" y="31"/>
                    </a:cubicBezTo>
                    <a:close/>
                    <a:moveTo>
                      <a:pt x="159" y="105"/>
                    </a:moveTo>
                    <a:cubicBezTo>
                      <a:pt x="159" y="114"/>
                      <a:pt x="159" y="114"/>
                      <a:pt x="159" y="114"/>
                    </a:cubicBezTo>
                    <a:cubicBezTo>
                      <a:pt x="156" y="115"/>
                      <a:pt x="154" y="117"/>
                      <a:pt x="154" y="119"/>
                    </a:cubicBezTo>
                    <a:cubicBezTo>
                      <a:pt x="154" y="119"/>
                      <a:pt x="154" y="119"/>
                      <a:pt x="154" y="119"/>
                    </a:cubicBezTo>
                    <a:cubicBezTo>
                      <a:pt x="154" y="119"/>
                      <a:pt x="154" y="120"/>
                      <a:pt x="154" y="120"/>
                    </a:cubicBezTo>
                    <a:cubicBezTo>
                      <a:pt x="156" y="127"/>
                      <a:pt x="156" y="135"/>
                      <a:pt x="148" y="132"/>
                    </a:cubicBezTo>
                    <a:cubicBezTo>
                      <a:pt x="141" y="130"/>
                      <a:pt x="139" y="125"/>
                      <a:pt x="142" y="123"/>
                    </a:cubicBezTo>
                    <a:cubicBezTo>
                      <a:pt x="140" y="124"/>
                      <a:pt x="138" y="123"/>
                      <a:pt x="136" y="122"/>
                    </a:cubicBezTo>
                    <a:cubicBezTo>
                      <a:pt x="135" y="121"/>
                      <a:pt x="131" y="121"/>
                      <a:pt x="130" y="122"/>
                    </a:cubicBezTo>
                    <a:cubicBezTo>
                      <a:pt x="125" y="126"/>
                      <a:pt x="124" y="125"/>
                      <a:pt x="119" y="124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16" y="123"/>
                      <a:pt x="115" y="123"/>
                      <a:pt x="112" y="125"/>
                    </a:cubicBezTo>
                    <a:cubicBezTo>
                      <a:pt x="103" y="131"/>
                      <a:pt x="108" y="126"/>
                      <a:pt x="106" y="133"/>
                    </a:cubicBezTo>
                    <a:cubicBezTo>
                      <a:pt x="106" y="133"/>
                      <a:pt x="106" y="133"/>
                      <a:pt x="106" y="133"/>
                    </a:cubicBezTo>
                    <a:cubicBezTo>
                      <a:pt x="105" y="134"/>
                      <a:pt x="105" y="134"/>
                      <a:pt x="105" y="135"/>
                    </a:cubicBezTo>
                    <a:cubicBezTo>
                      <a:pt x="105" y="135"/>
                      <a:pt x="105" y="135"/>
                      <a:pt x="105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03" y="138"/>
                      <a:pt x="102" y="142"/>
                      <a:pt x="103" y="145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104" y="150"/>
                      <a:pt x="105" y="150"/>
                      <a:pt x="110" y="149"/>
                    </a:cubicBezTo>
                    <a:cubicBezTo>
                      <a:pt x="110" y="149"/>
                      <a:pt x="110" y="149"/>
                      <a:pt x="110" y="149"/>
                    </a:cubicBezTo>
                    <a:cubicBezTo>
                      <a:pt x="110" y="149"/>
                      <a:pt x="111" y="149"/>
                      <a:pt x="112" y="149"/>
                    </a:cubicBezTo>
                    <a:cubicBezTo>
                      <a:pt x="116" y="149"/>
                      <a:pt x="115" y="144"/>
                      <a:pt x="119" y="142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21" y="141"/>
                      <a:pt x="127" y="139"/>
                      <a:pt x="129" y="141"/>
                    </a:cubicBezTo>
                    <a:cubicBezTo>
                      <a:pt x="129" y="141"/>
                      <a:pt x="129" y="141"/>
                      <a:pt x="129" y="141"/>
                    </a:cubicBezTo>
                    <a:cubicBezTo>
                      <a:pt x="132" y="144"/>
                      <a:pt x="131" y="147"/>
                      <a:pt x="130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7" y="156"/>
                      <a:pt x="127" y="156"/>
                      <a:pt x="127" y="156"/>
                    </a:cubicBezTo>
                    <a:cubicBezTo>
                      <a:pt x="127" y="156"/>
                      <a:pt x="127" y="156"/>
                      <a:pt x="127" y="156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131" y="157"/>
                      <a:pt x="135" y="156"/>
                      <a:pt x="138" y="160"/>
                    </a:cubicBezTo>
                    <a:cubicBezTo>
                      <a:pt x="144" y="165"/>
                      <a:pt x="135" y="172"/>
                      <a:pt x="139" y="177"/>
                    </a:cubicBezTo>
                    <a:cubicBezTo>
                      <a:pt x="143" y="180"/>
                      <a:pt x="145" y="174"/>
                      <a:pt x="151" y="177"/>
                    </a:cubicBezTo>
                    <a:cubicBezTo>
                      <a:pt x="151" y="177"/>
                      <a:pt x="151" y="177"/>
                      <a:pt x="151" y="177"/>
                    </a:cubicBezTo>
                    <a:cubicBezTo>
                      <a:pt x="152" y="177"/>
                      <a:pt x="152" y="178"/>
                      <a:pt x="153" y="178"/>
                    </a:cubicBezTo>
                    <a:cubicBezTo>
                      <a:pt x="153" y="178"/>
                      <a:pt x="154" y="178"/>
                      <a:pt x="154" y="177"/>
                    </a:cubicBezTo>
                    <a:cubicBezTo>
                      <a:pt x="156" y="174"/>
                      <a:pt x="157" y="173"/>
                      <a:pt x="159" y="172"/>
                    </a:cubicBezTo>
                    <a:cubicBezTo>
                      <a:pt x="159" y="183"/>
                      <a:pt x="159" y="183"/>
                      <a:pt x="159" y="183"/>
                    </a:cubicBezTo>
                    <a:cubicBezTo>
                      <a:pt x="158" y="183"/>
                      <a:pt x="158" y="184"/>
                      <a:pt x="157" y="184"/>
                    </a:cubicBezTo>
                    <a:cubicBezTo>
                      <a:pt x="156" y="185"/>
                      <a:pt x="155" y="186"/>
                      <a:pt x="154" y="186"/>
                    </a:cubicBezTo>
                    <a:cubicBezTo>
                      <a:pt x="157" y="190"/>
                      <a:pt x="156" y="199"/>
                      <a:pt x="151" y="202"/>
                    </a:cubicBezTo>
                    <a:cubicBezTo>
                      <a:pt x="150" y="204"/>
                      <a:pt x="150" y="204"/>
                      <a:pt x="150" y="204"/>
                    </a:cubicBezTo>
                    <a:cubicBezTo>
                      <a:pt x="150" y="204"/>
                      <a:pt x="150" y="204"/>
                      <a:pt x="150" y="204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5" y="211"/>
                      <a:pt x="144" y="212"/>
                      <a:pt x="145" y="213"/>
                    </a:cubicBezTo>
                    <a:cubicBezTo>
                      <a:pt x="145" y="212"/>
                      <a:pt x="149" y="217"/>
                      <a:pt x="144" y="221"/>
                    </a:cubicBezTo>
                    <a:cubicBezTo>
                      <a:pt x="144" y="222"/>
                      <a:pt x="144" y="221"/>
                      <a:pt x="143" y="221"/>
                    </a:cubicBezTo>
                    <a:cubicBezTo>
                      <a:pt x="143" y="221"/>
                      <a:pt x="143" y="221"/>
                      <a:pt x="143" y="221"/>
                    </a:cubicBezTo>
                    <a:cubicBezTo>
                      <a:pt x="145" y="225"/>
                      <a:pt x="145" y="225"/>
                      <a:pt x="145" y="225"/>
                    </a:cubicBezTo>
                    <a:cubicBezTo>
                      <a:pt x="145" y="225"/>
                      <a:pt x="145" y="225"/>
                      <a:pt x="145" y="225"/>
                    </a:cubicBezTo>
                    <a:cubicBezTo>
                      <a:pt x="145" y="224"/>
                      <a:pt x="146" y="225"/>
                      <a:pt x="147" y="226"/>
                    </a:cubicBezTo>
                    <a:cubicBezTo>
                      <a:pt x="147" y="226"/>
                      <a:pt x="147" y="226"/>
                      <a:pt x="147" y="226"/>
                    </a:cubicBezTo>
                    <a:cubicBezTo>
                      <a:pt x="151" y="230"/>
                      <a:pt x="153" y="236"/>
                      <a:pt x="156" y="241"/>
                    </a:cubicBezTo>
                    <a:cubicBezTo>
                      <a:pt x="156" y="241"/>
                      <a:pt x="156" y="241"/>
                      <a:pt x="156" y="241"/>
                    </a:cubicBezTo>
                    <a:cubicBezTo>
                      <a:pt x="159" y="245"/>
                      <a:pt x="159" y="245"/>
                      <a:pt x="159" y="245"/>
                    </a:cubicBezTo>
                    <a:cubicBezTo>
                      <a:pt x="159" y="257"/>
                      <a:pt x="159" y="257"/>
                      <a:pt x="159" y="257"/>
                    </a:cubicBezTo>
                    <a:cubicBezTo>
                      <a:pt x="155" y="254"/>
                      <a:pt x="155" y="253"/>
                      <a:pt x="153" y="249"/>
                    </a:cubicBezTo>
                    <a:cubicBezTo>
                      <a:pt x="153" y="249"/>
                      <a:pt x="153" y="249"/>
                      <a:pt x="153" y="249"/>
                    </a:cubicBezTo>
                    <a:cubicBezTo>
                      <a:pt x="150" y="245"/>
                      <a:pt x="150" y="245"/>
                      <a:pt x="150" y="245"/>
                    </a:cubicBezTo>
                    <a:cubicBezTo>
                      <a:pt x="150" y="245"/>
                      <a:pt x="150" y="245"/>
                      <a:pt x="150" y="245"/>
                    </a:cubicBezTo>
                    <a:cubicBezTo>
                      <a:pt x="147" y="240"/>
                      <a:pt x="145" y="234"/>
                      <a:pt x="142" y="230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42" y="230"/>
                      <a:pt x="136" y="226"/>
                      <a:pt x="137" y="220"/>
                    </a:cubicBezTo>
                    <a:cubicBezTo>
                      <a:pt x="137" y="220"/>
                      <a:pt x="137" y="220"/>
                      <a:pt x="137" y="220"/>
                    </a:cubicBezTo>
                    <a:cubicBezTo>
                      <a:pt x="137" y="219"/>
                      <a:pt x="138" y="218"/>
                      <a:pt x="139" y="217"/>
                    </a:cubicBezTo>
                    <a:cubicBezTo>
                      <a:pt x="138" y="215"/>
                      <a:pt x="138" y="215"/>
                      <a:pt x="138" y="215"/>
                    </a:cubicBezTo>
                    <a:cubicBezTo>
                      <a:pt x="138" y="215"/>
                      <a:pt x="138" y="215"/>
                      <a:pt x="138" y="215"/>
                    </a:cubicBezTo>
                    <a:cubicBezTo>
                      <a:pt x="137" y="212"/>
                      <a:pt x="138" y="210"/>
                      <a:pt x="139" y="207"/>
                    </a:cubicBezTo>
                    <a:cubicBezTo>
                      <a:pt x="139" y="207"/>
                      <a:pt x="139" y="207"/>
                      <a:pt x="139" y="207"/>
                    </a:cubicBezTo>
                    <a:cubicBezTo>
                      <a:pt x="140" y="205"/>
                      <a:pt x="141" y="203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4" y="201"/>
                      <a:pt x="144" y="201"/>
                      <a:pt x="144" y="201"/>
                    </a:cubicBezTo>
                    <a:cubicBezTo>
                      <a:pt x="144" y="201"/>
                      <a:pt x="144" y="201"/>
                      <a:pt x="144" y="201"/>
                    </a:cubicBezTo>
                    <a:cubicBezTo>
                      <a:pt x="145" y="197"/>
                      <a:pt x="152" y="197"/>
                      <a:pt x="147" y="187"/>
                    </a:cubicBezTo>
                    <a:cubicBezTo>
                      <a:pt x="145" y="191"/>
                      <a:pt x="140" y="190"/>
                      <a:pt x="138" y="188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37" y="187"/>
                      <a:pt x="137" y="187"/>
                      <a:pt x="137" y="187"/>
                    </a:cubicBezTo>
                    <a:cubicBezTo>
                      <a:pt x="129" y="185"/>
                      <a:pt x="131" y="183"/>
                      <a:pt x="129" y="182"/>
                    </a:cubicBezTo>
                    <a:cubicBezTo>
                      <a:pt x="124" y="181"/>
                      <a:pt x="126" y="180"/>
                      <a:pt x="125" y="176"/>
                    </a:cubicBezTo>
                    <a:cubicBezTo>
                      <a:pt x="121" y="172"/>
                      <a:pt x="121" y="172"/>
                      <a:pt x="121" y="172"/>
                    </a:cubicBezTo>
                    <a:cubicBezTo>
                      <a:pt x="114" y="170"/>
                      <a:pt x="114" y="170"/>
                      <a:pt x="114" y="170"/>
                    </a:cubicBezTo>
                    <a:cubicBezTo>
                      <a:pt x="114" y="170"/>
                      <a:pt x="114" y="170"/>
                      <a:pt x="114" y="170"/>
                    </a:cubicBezTo>
                    <a:cubicBezTo>
                      <a:pt x="109" y="170"/>
                      <a:pt x="106" y="162"/>
                      <a:pt x="103" y="164"/>
                    </a:cubicBezTo>
                    <a:cubicBezTo>
                      <a:pt x="98" y="166"/>
                      <a:pt x="95" y="164"/>
                      <a:pt x="90" y="162"/>
                    </a:cubicBezTo>
                    <a:cubicBezTo>
                      <a:pt x="90" y="154"/>
                      <a:pt x="90" y="154"/>
                      <a:pt x="90" y="154"/>
                    </a:cubicBezTo>
                    <a:cubicBezTo>
                      <a:pt x="91" y="155"/>
                      <a:pt x="91" y="155"/>
                      <a:pt x="91" y="155"/>
                    </a:cubicBezTo>
                    <a:cubicBezTo>
                      <a:pt x="106" y="160"/>
                      <a:pt x="95" y="157"/>
                      <a:pt x="103" y="156"/>
                    </a:cubicBezTo>
                    <a:cubicBezTo>
                      <a:pt x="99" y="155"/>
                      <a:pt x="97" y="151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4" y="142"/>
                      <a:pt x="96" y="136"/>
                      <a:pt x="98" y="132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99" y="131"/>
                      <a:pt x="99" y="131"/>
                      <a:pt x="99" y="131"/>
                    </a:cubicBezTo>
                    <a:cubicBezTo>
                      <a:pt x="99" y="131"/>
                      <a:pt x="99" y="131"/>
                      <a:pt x="99" y="131"/>
                    </a:cubicBezTo>
                    <a:cubicBezTo>
                      <a:pt x="99" y="130"/>
                      <a:pt x="99" y="130"/>
                      <a:pt x="99" y="130"/>
                    </a:cubicBezTo>
                    <a:cubicBezTo>
                      <a:pt x="99" y="130"/>
                      <a:pt x="99" y="130"/>
                      <a:pt x="99" y="130"/>
                    </a:cubicBezTo>
                    <a:cubicBezTo>
                      <a:pt x="101" y="126"/>
                      <a:pt x="97" y="125"/>
                      <a:pt x="107" y="120"/>
                    </a:cubicBezTo>
                    <a:cubicBezTo>
                      <a:pt x="113" y="117"/>
                      <a:pt x="114" y="115"/>
                      <a:pt x="121" y="117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26" y="118"/>
                      <a:pt x="122" y="118"/>
                      <a:pt x="128" y="115"/>
                    </a:cubicBezTo>
                    <a:cubicBezTo>
                      <a:pt x="130" y="114"/>
                      <a:pt x="138" y="114"/>
                      <a:pt x="140" y="116"/>
                    </a:cubicBezTo>
                    <a:cubicBezTo>
                      <a:pt x="143" y="115"/>
                      <a:pt x="145" y="116"/>
                      <a:pt x="147" y="118"/>
                    </a:cubicBezTo>
                    <a:cubicBezTo>
                      <a:pt x="147" y="111"/>
                      <a:pt x="153" y="110"/>
                      <a:pt x="157" y="107"/>
                    </a:cubicBezTo>
                    <a:cubicBezTo>
                      <a:pt x="157" y="106"/>
                      <a:pt x="158" y="106"/>
                      <a:pt x="159" y="105"/>
                    </a:cubicBezTo>
                    <a:close/>
                    <a:moveTo>
                      <a:pt x="90" y="279"/>
                    </a:moveTo>
                    <a:cubicBezTo>
                      <a:pt x="72" y="272"/>
                      <a:pt x="56" y="261"/>
                      <a:pt x="42" y="247"/>
                    </a:cubicBezTo>
                    <a:cubicBezTo>
                      <a:pt x="16" y="221"/>
                      <a:pt x="0" y="185"/>
                      <a:pt x="0" y="145"/>
                    </a:cubicBezTo>
                    <a:cubicBezTo>
                      <a:pt x="0" y="105"/>
                      <a:pt x="16" y="68"/>
                      <a:pt x="42" y="42"/>
                    </a:cubicBezTo>
                    <a:cubicBezTo>
                      <a:pt x="56" y="29"/>
                      <a:pt x="72" y="18"/>
                      <a:pt x="90" y="10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80" y="23"/>
                      <a:pt x="70" y="28"/>
                      <a:pt x="61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6"/>
                      <a:pt x="62" y="36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8"/>
                      <a:pt x="62" y="40"/>
                      <a:pt x="61" y="41"/>
                    </a:cubicBezTo>
                    <a:cubicBezTo>
                      <a:pt x="61" y="41"/>
                      <a:pt x="62" y="42"/>
                      <a:pt x="62" y="42"/>
                    </a:cubicBezTo>
                    <a:cubicBezTo>
                      <a:pt x="63" y="42"/>
                      <a:pt x="64" y="43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7" y="48"/>
                      <a:pt x="66" y="49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3"/>
                      <a:pt x="65" y="56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70" y="68"/>
                      <a:pt x="54" y="79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1" y="89"/>
                      <a:pt x="49" y="87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0" y="103"/>
                      <a:pt x="51" y="103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5" y="105"/>
                      <a:pt x="57" y="108"/>
                      <a:pt x="57" y="112"/>
                    </a:cubicBezTo>
                    <a:cubicBezTo>
                      <a:pt x="57" y="112"/>
                      <a:pt x="58" y="112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7" y="109"/>
                      <a:pt x="65" y="120"/>
                      <a:pt x="66" y="121"/>
                    </a:cubicBezTo>
                    <a:cubicBezTo>
                      <a:pt x="66" y="121"/>
                      <a:pt x="66" y="121"/>
                      <a:pt x="66" y="121"/>
                    </a:cubicBezTo>
                    <a:cubicBezTo>
                      <a:pt x="68" y="123"/>
                      <a:pt x="68" y="123"/>
                      <a:pt x="68" y="123"/>
                    </a:cubicBezTo>
                    <a:cubicBezTo>
                      <a:pt x="73" y="130"/>
                      <a:pt x="70" y="127"/>
                      <a:pt x="72" y="130"/>
                    </a:cubicBezTo>
                    <a:cubicBezTo>
                      <a:pt x="73" y="134"/>
                      <a:pt x="84" y="139"/>
                      <a:pt x="79" y="148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81" y="150"/>
                      <a:pt x="81" y="150"/>
                      <a:pt x="81" y="150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90" y="154"/>
                      <a:pt x="90" y="154"/>
                      <a:pt x="90" y="154"/>
                    </a:cubicBezTo>
                    <a:cubicBezTo>
                      <a:pt x="90" y="162"/>
                      <a:pt x="90" y="162"/>
                      <a:pt x="90" y="162"/>
                    </a:cubicBezTo>
                    <a:cubicBezTo>
                      <a:pt x="90" y="162"/>
                      <a:pt x="89" y="162"/>
                      <a:pt x="89" y="162"/>
                    </a:cubicBezTo>
                    <a:cubicBezTo>
                      <a:pt x="83" y="158"/>
                      <a:pt x="83" y="158"/>
                      <a:pt x="83" y="158"/>
                    </a:cubicBezTo>
                    <a:cubicBezTo>
                      <a:pt x="83" y="158"/>
                      <a:pt x="83" y="158"/>
                      <a:pt x="83" y="158"/>
                    </a:cubicBezTo>
                    <a:cubicBezTo>
                      <a:pt x="77" y="155"/>
                      <a:pt x="77" y="155"/>
                      <a:pt x="77" y="155"/>
                    </a:cubicBezTo>
                    <a:cubicBezTo>
                      <a:pt x="77" y="155"/>
                      <a:pt x="77" y="155"/>
                      <a:pt x="77" y="155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68" y="146"/>
                      <a:pt x="77" y="148"/>
                      <a:pt x="69" y="138"/>
                    </a:cubicBezTo>
                    <a:cubicBezTo>
                      <a:pt x="69" y="139"/>
                      <a:pt x="68" y="142"/>
                      <a:pt x="66" y="142"/>
                    </a:cubicBezTo>
                    <a:cubicBezTo>
                      <a:pt x="66" y="142"/>
                      <a:pt x="66" y="142"/>
                      <a:pt x="66" y="142"/>
                    </a:cubicBezTo>
                    <a:cubicBezTo>
                      <a:pt x="62" y="143"/>
                      <a:pt x="61" y="141"/>
                      <a:pt x="60" y="13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59" y="138"/>
                      <a:pt x="57" y="138"/>
                      <a:pt x="56" y="135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2"/>
                      <a:pt x="51" y="131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5"/>
                      <a:pt x="52" y="124"/>
                      <a:pt x="52" y="123"/>
                    </a:cubicBezTo>
                    <a:cubicBezTo>
                      <a:pt x="51" y="121"/>
                      <a:pt x="50" y="119"/>
                      <a:pt x="50" y="116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4"/>
                      <a:pt x="50" y="111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09"/>
                      <a:pt x="48" y="109"/>
                      <a:pt x="48" y="109"/>
                    </a:cubicBezTo>
                    <a:cubicBezTo>
                      <a:pt x="48" y="109"/>
                      <a:pt x="48" y="109"/>
                      <a:pt x="48" y="109"/>
                    </a:cubicBezTo>
                    <a:cubicBezTo>
                      <a:pt x="44" y="108"/>
                      <a:pt x="43" y="105"/>
                      <a:pt x="42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98"/>
                      <a:pt x="41" y="89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7" y="78"/>
                      <a:pt x="58" y="68"/>
                      <a:pt x="58" y="65"/>
                    </a:cubicBezTo>
                    <a:cubicBezTo>
                      <a:pt x="58" y="65"/>
                      <a:pt x="51" y="59"/>
                      <a:pt x="57" y="56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3" y="48"/>
                      <a:pt x="54" y="45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2" y="42"/>
                      <a:pt x="50" y="45"/>
                      <a:pt x="47" y="47"/>
                    </a:cubicBezTo>
                    <a:cubicBezTo>
                      <a:pt x="22" y="72"/>
                      <a:pt x="7" y="107"/>
                      <a:pt x="7" y="145"/>
                    </a:cubicBezTo>
                    <a:cubicBezTo>
                      <a:pt x="7" y="183"/>
                      <a:pt x="22" y="217"/>
                      <a:pt x="47" y="242"/>
                    </a:cubicBezTo>
                    <a:cubicBezTo>
                      <a:pt x="60" y="254"/>
                      <a:pt x="74" y="264"/>
                      <a:pt x="90" y="271"/>
                    </a:cubicBezTo>
                    <a:lnTo>
                      <a:pt x="9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6" name="Freeform 338"/>
              <p:cNvSpPr>
                <a:spLocks noEditPoints="1"/>
              </p:cNvSpPr>
              <p:nvPr/>
            </p:nvSpPr>
            <p:spPr bwMode="auto">
              <a:xfrm>
                <a:off x="6948488" y="831850"/>
                <a:ext cx="338138" cy="255588"/>
              </a:xfrm>
              <a:custGeom>
                <a:avLst/>
                <a:gdLst>
                  <a:gd name="T0" fmla="*/ 119 w 149"/>
                  <a:gd name="T1" fmla="*/ 30 h 113"/>
                  <a:gd name="T2" fmla="*/ 137 w 149"/>
                  <a:gd name="T3" fmla="*/ 78 h 113"/>
                  <a:gd name="T4" fmla="*/ 137 w 149"/>
                  <a:gd name="T5" fmla="*/ 81 h 113"/>
                  <a:gd name="T6" fmla="*/ 140 w 149"/>
                  <a:gd name="T7" fmla="*/ 90 h 113"/>
                  <a:gd name="T8" fmla="*/ 144 w 149"/>
                  <a:gd name="T9" fmla="*/ 75 h 113"/>
                  <a:gd name="T10" fmla="*/ 109 w 149"/>
                  <a:gd name="T11" fmla="*/ 13 h 113"/>
                  <a:gd name="T12" fmla="*/ 75 w 149"/>
                  <a:gd name="T13" fmla="*/ 0 h 113"/>
                  <a:gd name="T14" fmla="*/ 139 w 149"/>
                  <a:gd name="T15" fmla="*/ 37 h 113"/>
                  <a:gd name="T16" fmla="*/ 140 w 149"/>
                  <a:gd name="T17" fmla="*/ 111 h 113"/>
                  <a:gd name="T18" fmla="*/ 135 w 149"/>
                  <a:gd name="T19" fmla="*/ 110 h 113"/>
                  <a:gd name="T20" fmla="*/ 135 w 149"/>
                  <a:gd name="T21" fmla="*/ 86 h 113"/>
                  <a:gd name="T22" fmla="*/ 132 w 149"/>
                  <a:gd name="T23" fmla="*/ 81 h 113"/>
                  <a:gd name="T24" fmla="*/ 132 w 149"/>
                  <a:gd name="T25" fmla="*/ 78 h 113"/>
                  <a:gd name="T26" fmla="*/ 115 w 149"/>
                  <a:gd name="T27" fmla="*/ 34 h 113"/>
                  <a:gd name="T28" fmla="*/ 75 w 149"/>
                  <a:gd name="T29" fmla="*/ 12 h 113"/>
                  <a:gd name="T30" fmla="*/ 42 w 149"/>
                  <a:gd name="T31" fmla="*/ 13 h 113"/>
                  <a:gd name="T32" fmla="*/ 5 w 149"/>
                  <a:gd name="T33" fmla="*/ 75 h 113"/>
                  <a:gd name="T34" fmla="*/ 9 w 149"/>
                  <a:gd name="T35" fmla="*/ 90 h 113"/>
                  <a:gd name="T36" fmla="*/ 12 w 149"/>
                  <a:gd name="T37" fmla="*/ 80 h 113"/>
                  <a:gd name="T38" fmla="*/ 12 w 149"/>
                  <a:gd name="T39" fmla="*/ 75 h 113"/>
                  <a:gd name="T40" fmla="*/ 75 w 149"/>
                  <a:gd name="T41" fmla="*/ 12 h 113"/>
                  <a:gd name="T42" fmla="*/ 75 w 149"/>
                  <a:gd name="T43" fmla="*/ 12 h 113"/>
                  <a:gd name="T44" fmla="*/ 75 w 149"/>
                  <a:gd name="T45" fmla="*/ 17 h 113"/>
                  <a:gd name="T46" fmla="*/ 17 w 149"/>
                  <a:gd name="T47" fmla="*/ 75 h 113"/>
                  <a:gd name="T48" fmla="*/ 17 w 149"/>
                  <a:gd name="T49" fmla="*/ 80 h 113"/>
                  <a:gd name="T50" fmla="*/ 16 w 149"/>
                  <a:gd name="T51" fmla="*/ 82 h 113"/>
                  <a:gd name="T52" fmla="*/ 13 w 149"/>
                  <a:gd name="T53" fmla="*/ 90 h 113"/>
                  <a:gd name="T54" fmla="*/ 13 w 149"/>
                  <a:gd name="T55" fmla="*/ 109 h 113"/>
                  <a:gd name="T56" fmla="*/ 9 w 149"/>
                  <a:gd name="T57" fmla="*/ 110 h 113"/>
                  <a:gd name="T58" fmla="*/ 10 w 149"/>
                  <a:gd name="T59" fmla="*/ 37 h 113"/>
                  <a:gd name="T60" fmla="*/ 75 w 149"/>
                  <a:gd name="T61" fmla="*/ 0 h 113"/>
                  <a:gd name="T62" fmla="*/ 75 w 149"/>
                  <a:gd name="T6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" h="113">
                    <a:moveTo>
                      <a:pt x="75" y="12"/>
                    </a:moveTo>
                    <a:cubicBezTo>
                      <a:pt x="92" y="12"/>
                      <a:pt x="108" y="19"/>
                      <a:pt x="119" y="30"/>
                    </a:cubicBezTo>
                    <a:cubicBezTo>
                      <a:pt x="130" y="42"/>
                      <a:pt x="137" y="57"/>
                      <a:pt x="137" y="75"/>
                    </a:cubicBezTo>
                    <a:cubicBezTo>
                      <a:pt x="137" y="76"/>
                      <a:pt x="137" y="77"/>
                      <a:pt x="137" y="78"/>
                    </a:cubicBezTo>
                    <a:cubicBezTo>
                      <a:pt x="137" y="78"/>
                      <a:pt x="137" y="78"/>
                      <a:pt x="137" y="78"/>
                    </a:cubicBezTo>
                    <a:cubicBezTo>
                      <a:pt x="137" y="79"/>
                      <a:pt x="137" y="80"/>
                      <a:pt x="137" y="81"/>
                    </a:cubicBezTo>
                    <a:cubicBezTo>
                      <a:pt x="138" y="82"/>
                      <a:pt x="139" y="83"/>
                      <a:pt x="139" y="85"/>
                    </a:cubicBezTo>
                    <a:cubicBezTo>
                      <a:pt x="140" y="86"/>
                      <a:pt x="140" y="88"/>
                      <a:pt x="140" y="90"/>
                    </a:cubicBezTo>
                    <a:cubicBezTo>
                      <a:pt x="140" y="100"/>
                      <a:pt x="140" y="100"/>
                      <a:pt x="140" y="100"/>
                    </a:cubicBezTo>
                    <a:cubicBezTo>
                      <a:pt x="143" y="92"/>
                      <a:pt x="144" y="83"/>
                      <a:pt x="144" y="75"/>
                    </a:cubicBezTo>
                    <a:cubicBezTo>
                      <a:pt x="145" y="63"/>
                      <a:pt x="141" y="50"/>
                      <a:pt x="135" y="40"/>
                    </a:cubicBezTo>
                    <a:cubicBezTo>
                      <a:pt x="129" y="29"/>
                      <a:pt x="120" y="20"/>
                      <a:pt x="109" y="13"/>
                    </a:cubicBezTo>
                    <a:cubicBezTo>
                      <a:pt x="99" y="8"/>
                      <a:pt x="87" y="5"/>
                      <a:pt x="75" y="5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0"/>
                      <a:pt x="100" y="3"/>
                      <a:pt x="111" y="9"/>
                    </a:cubicBezTo>
                    <a:cubicBezTo>
                      <a:pt x="123" y="16"/>
                      <a:pt x="132" y="26"/>
                      <a:pt x="139" y="37"/>
                    </a:cubicBezTo>
                    <a:cubicBezTo>
                      <a:pt x="146" y="49"/>
                      <a:pt x="149" y="62"/>
                      <a:pt x="149" y="75"/>
                    </a:cubicBezTo>
                    <a:cubicBezTo>
                      <a:pt x="149" y="87"/>
                      <a:pt x="146" y="100"/>
                      <a:pt x="140" y="111"/>
                    </a:cubicBezTo>
                    <a:cubicBezTo>
                      <a:pt x="139" y="112"/>
                      <a:pt x="138" y="113"/>
                      <a:pt x="138" y="113"/>
                    </a:cubicBezTo>
                    <a:cubicBezTo>
                      <a:pt x="136" y="113"/>
                      <a:pt x="135" y="112"/>
                      <a:pt x="135" y="110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89"/>
                      <a:pt x="135" y="87"/>
                      <a:pt x="135" y="86"/>
                    </a:cubicBezTo>
                    <a:cubicBezTo>
                      <a:pt x="134" y="85"/>
                      <a:pt x="133" y="84"/>
                      <a:pt x="133" y="83"/>
                    </a:cubicBezTo>
                    <a:cubicBezTo>
                      <a:pt x="132" y="82"/>
                      <a:pt x="132" y="82"/>
                      <a:pt x="132" y="81"/>
                    </a:cubicBezTo>
                    <a:cubicBezTo>
                      <a:pt x="132" y="80"/>
                      <a:pt x="132" y="79"/>
                      <a:pt x="132" y="78"/>
                    </a:cubicBezTo>
                    <a:cubicBezTo>
                      <a:pt x="132" y="78"/>
                      <a:pt x="132" y="78"/>
                      <a:pt x="132" y="78"/>
                    </a:cubicBezTo>
                    <a:cubicBezTo>
                      <a:pt x="132" y="77"/>
                      <a:pt x="132" y="76"/>
                      <a:pt x="132" y="75"/>
                    </a:cubicBezTo>
                    <a:cubicBezTo>
                      <a:pt x="132" y="59"/>
                      <a:pt x="126" y="44"/>
                      <a:pt x="115" y="34"/>
                    </a:cubicBezTo>
                    <a:cubicBezTo>
                      <a:pt x="105" y="23"/>
                      <a:pt x="91" y="17"/>
                      <a:pt x="75" y="17"/>
                    </a:cubicBezTo>
                    <a:lnTo>
                      <a:pt x="75" y="12"/>
                    </a:lnTo>
                    <a:close/>
                    <a:moveTo>
                      <a:pt x="75" y="5"/>
                    </a:moveTo>
                    <a:cubicBezTo>
                      <a:pt x="62" y="5"/>
                      <a:pt x="51" y="8"/>
                      <a:pt x="42" y="13"/>
                    </a:cubicBezTo>
                    <a:cubicBezTo>
                      <a:pt x="30" y="19"/>
                      <a:pt x="21" y="28"/>
                      <a:pt x="15" y="39"/>
                    </a:cubicBezTo>
                    <a:cubicBezTo>
                      <a:pt x="8" y="50"/>
                      <a:pt x="5" y="62"/>
                      <a:pt x="5" y="75"/>
                    </a:cubicBezTo>
                    <a:cubicBezTo>
                      <a:pt x="5" y="83"/>
                      <a:pt x="6" y="91"/>
                      <a:pt x="9" y="98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88"/>
                      <a:pt x="9" y="86"/>
                      <a:pt x="10" y="84"/>
                    </a:cubicBezTo>
                    <a:cubicBezTo>
                      <a:pt x="10" y="83"/>
                      <a:pt x="11" y="81"/>
                      <a:pt x="12" y="80"/>
                    </a:cubicBezTo>
                    <a:cubicBezTo>
                      <a:pt x="12" y="79"/>
                      <a:pt x="12" y="78"/>
                      <a:pt x="12" y="78"/>
                    </a:cubicBezTo>
                    <a:cubicBezTo>
                      <a:pt x="12" y="77"/>
                      <a:pt x="12" y="76"/>
                      <a:pt x="12" y="75"/>
                    </a:cubicBezTo>
                    <a:cubicBezTo>
                      <a:pt x="12" y="57"/>
                      <a:pt x="19" y="42"/>
                      <a:pt x="30" y="30"/>
                    </a:cubicBezTo>
                    <a:cubicBezTo>
                      <a:pt x="42" y="19"/>
                      <a:pt x="57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59" y="17"/>
                      <a:pt x="44" y="23"/>
                      <a:pt x="34" y="34"/>
                    </a:cubicBezTo>
                    <a:cubicBezTo>
                      <a:pt x="23" y="44"/>
                      <a:pt x="17" y="59"/>
                      <a:pt x="17" y="75"/>
                    </a:cubicBezTo>
                    <a:cubicBezTo>
                      <a:pt x="17" y="76"/>
                      <a:pt x="17" y="77"/>
                      <a:pt x="17" y="78"/>
                    </a:cubicBezTo>
                    <a:cubicBezTo>
                      <a:pt x="17" y="78"/>
                      <a:pt x="17" y="79"/>
                      <a:pt x="17" y="80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7" y="81"/>
                      <a:pt x="17" y="81"/>
                      <a:pt x="16" y="82"/>
                    </a:cubicBezTo>
                    <a:cubicBezTo>
                      <a:pt x="15" y="83"/>
                      <a:pt x="15" y="85"/>
                      <a:pt x="14" y="86"/>
                    </a:cubicBezTo>
                    <a:cubicBezTo>
                      <a:pt x="14" y="87"/>
                      <a:pt x="13" y="89"/>
                      <a:pt x="13" y="90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10"/>
                      <a:pt x="13" y="111"/>
                      <a:pt x="12" y="111"/>
                    </a:cubicBezTo>
                    <a:cubicBezTo>
                      <a:pt x="11" y="112"/>
                      <a:pt x="10" y="112"/>
                      <a:pt x="9" y="110"/>
                    </a:cubicBezTo>
                    <a:cubicBezTo>
                      <a:pt x="3" y="99"/>
                      <a:pt x="0" y="87"/>
                      <a:pt x="0" y="75"/>
                    </a:cubicBezTo>
                    <a:cubicBezTo>
                      <a:pt x="0" y="62"/>
                      <a:pt x="4" y="48"/>
                      <a:pt x="10" y="37"/>
                    </a:cubicBezTo>
                    <a:cubicBezTo>
                      <a:pt x="17" y="25"/>
                      <a:pt x="27" y="15"/>
                      <a:pt x="39" y="9"/>
                    </a:cubicBezTo>
                    <a:cubicBezTo>
                      <a:pt x="50" y="3"/>
                      <a:pt x="61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7" name="Freeform 341"/>
              <p:cNvSpPr>
                <a:spLocks noEditPoints="1"/>
              </p:cNvSpPr>
              <p:nvPr/>
            </p:nvSpPr>
            <p:spPr bwMode="auto">
              <a:xfrm>
                <a:off x="10418763" y="1438275"/>
                <a:ext cx="296863" cy="304800"/>
              </a:xfrm>
              <a:custGeom>
                <a:avLst/>
                <a:gdLst>
                  <a:gd name="T0" fmla="*/ 68 w 132"/>
                  <a:gd name="T1" fmla="*/ 13 h 135"/>
                  <a:gd name="T2" fmla="*/ 70 w 132"/>
                  <a:gd name="T3" fmla="*/ 3 h 135"/>
                  <a:gd name="T4" fmla="*/ 79 w 132"/>
                  <a:gd name="T5" fmla="*/ 1 h 135"/>
                  <a:gd name="T6" fmla="*/ 90 w 132"/>
                  <a:gd name="T7" fmla="*/ 12 h 135"/>
                  <a:gd name="T8" fmla="*/ 85 w 132"/>
                  <a:gd name="T9" fmla="*/ 37 h 135"/>
                  <a:gd name="T10" fmla="*/ 83 w 132"/>
                  <a:gd name="T11" fmla="*/ 40 h 135"/>
                  <a:gd name="T12" fmla="*/ 82 w 132"/>
                  <a:gd name="T13" fmla="*/ 48 h 135"/>
                  <a:gd name="T14" fmla="*/ 124 w 132"/>
                  <a:gd name="T15" fmla="*/ 49 h 135"/>
                  <a:gd name="T16" fmla="*/ 132 w 132"/>
                  <a:gd name="T17" fmla="*/ 60 h 135"/>
                  <a:gd name="T18" fmla="*/ 111 w 132"/>
                  <a:gd name="T19" fmla="*/ 120 h 135"/>
                  <a:gd name="T20" fmla="*/ 101 w 132"/>
                  <a:gd name="T21" fmla="*/ 127 h 135"/>
                  <a:gd name="T22" fmla="*/ 66 w 132"/>
                  <a:gd name="T23" fmla="*/ 122 h 135"/>
                  <a:gd name="T24" fmla="*/ 104 w 132"/>
                  <a:gd name="T25" fmla="*/ 121 h 135"/>
                  <a:gd name="T26" fmla="*/ 126 w 132"/>
                  <a:gd name="T27" fmla="*/ 63 h 135"/>
                  <a:gd name="T28" fmla="*/ 126 w 132"/>
                  <a:gd name="T29" fmla="*/ 56 h 135"/>
                  <a:gd name="T30" fmla="*/ 119 w 132"/>
                  <a:gd name="T31" fmla="*/ 53 h 135"/>
                  <a:gd name="T32" fmla="*/ 80 w 132"/>
                  <a:gd name="T33" fmla="*/ 53 h 135"/>
                  <a:gd name="T34" fmla="*/ 77 w 132"/>
                  <a:gd name="T35" fmla="*/ 44 h 135"/>
                  <a:gd name="T36" fmla="*/ 79 w 132"/>
                  <a:gd name="T37" fmla="*/ 37 h 135"/>
                  <a:gd name="T38" fmla="*/ 87 w 132"/>
                  <a:gd name="T39" fmla="*/ 19 h 135"/>
                  <a:gd name="T40" fmla="*/ 83 w 132"/>
                  <a:gd name="T41" fmla="*/ 9 h 135"/>
                  <a:gd name="T42" fmla="*/ 75 w 132"/>
                  <a:gd name="T43" fmla="*/ 5 h 135"/>
                  <a:gd name="T44" fmla="*/ 73 w 132"/>
                  <a:gd name="T45" fmla="*/ 8 h 135"/>
                  <a:gd name="T46" fmla="*/ 66 w 132"/>
                  <a:gd name="T47" fmla="*/ 32 h 135"/>
                  <a:gd name="T48" fmla="*/ 2 w 132"/>
                  <a:gd name="T49" fmla="*/ 92 h 135"/>
                  <a:gd name="T50" fmla="*/ 28 w 132"/>
                  <a:gd name="T51" fmla="*/ 66 h 135"/>
                  <a:gd name="T52" fmla="*/ 32 w 132"/>
                  <a:gd name="T53" fmla="*/ 63 h 135"/>
                  <a:gd name="T54" fmla="*/ 58 w 132"/>
                  <a:gd name="T55" fmla="*/ 32 h 135"/>
                  <a:gd name="T56" fmla="*/ 66 w 132"/>
                  <a:gd name="T57" fmla="*/ 32 h 135"/>
                  <a:gd name="T58" fmla="*/ 48 w 132"/>
                  <a:gd name="T59" fmla="*/ 48 h 135"/>
                  <a:gd name="T60" fmla="*/ 34 w 132"/>
                  <a:gd name="T61" fmla="*/ 66 h 135"/>
                  <a:gd name="T62" fmla="*/ 31 w 132"/>
                  <a:gd name="T63" fmla="*/ 69 h 135"/>
                  <a:gd name="T64" fmla="*/ 6 w 132"/>
                  <a:gd name="T65" fmla="*/ 95 h 135"/>
                  <a:gd name="T66" fmla="*/ 6 w 132"/>
                  <a:gd name="T67" fmla="*/ 100 h 135"/>
                  <a:gd name="T68" fmla="*/ 35 w 132"/>
                  <a:gd name="T69" fmla="*/ 129 h 135"/>
                  <a:gd name="T70" fmla="*/ 35 w 132"/>
                  <a:gd name="T71" fmla="*/ 129 h 135"/>
                  <a:gd name="T72" fmla="*/ 40 w 132"/>
                  <a:gd name="T73" fmla="*/ 129 h 135"/>
                  <a:gd name="T74" fmla="*/ 40 w 132"/>
                  <a:gd name="T75" fmla="*/ 129 h 135"/>
                  <a:gd name="T76" fmla="*/ 42 w 132"/>
                  <a:gd name="T77" fmla="*/ 127 h 135"/>
                  <a:gd name="T78" fmla="*/ 48 w 132"/>
                  <a:gd name="T79" fmla="*/ 124 h 135"/>
                  <a:gd name="T80" fmla="*/ 54 w 132"/>
                  <a:gd name="T81" fmla="*/ 122 h 135"/>
                  <a:gd name="T82" fmla="*/ 66 w 132"/>
                  <a:gd name="T83" fmla="*/ 127 h 135"/>
                  <a:gd name="T84" fmla="*/ 49 w 132"/>
                  <a:gd name="T85" fmla="*/ 128 h 135"/>
                  <a:gd name="T86" fmla="*/ 45 w 132"/>
                  <a:gd name="T87" fmla="*/ 131 h 135"/>
                  <a:gd name="T88" fmla="*/ 43 w 132"/>
                  <a:gd name="T89" fmla="*/ 133 h 135"/>
                  <a:gd name="T90" fmla="*/ 43 w 132"/>
                  <a:gd name="T91" fmla="*/ 133 h 135"/>
                  <a:gd name="T92" fmla="*/ 31 w 132"/>
                  <a:gd name="T93" fmla="*/ 133 h 135"/>
                  <a:gd name="T94" fmla="*/ 31 w 132"/>
                  <a:gd name="T95" fmla="*/ 133 h 135"/>
                  <a:gd name="T96" fmla="*/ 2 w 132"/>
                  <a:gd name="T97" fmla="*/ 104 h 135"/>
                  <a:gd name="T98" fmla="*/ 0 w 132"/>
                  <a:gd name="T99" fmla="*/ 98 h 135"/>
                  <a:gd name="T100" fmla="*/ 2 w 132"/>
                  <a:gd name="T101" fmla="*/ 9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2" h="135">
                    <a:moveTo>
                      <a:pt x="66" y="25"/>
                    </a:moveTo>
                    <a:cubicBezTo>
                      <a:pt x="69" y="21"/>
                      <a:pt x="69" y="17"/>
                      <a:pt x="68" y="13"/>
                    </a:cubicBezTo>
                    <a:cubicBezTo>
                      <a:pt x="68" y="11"/>
                      <a:pt x="68" y="10"/>
                      <a:pt x="68" y="8"/>
                    </a:cubicBezTo>
                    <a:cubicBezTo>
                      <a:pt x="68" y="6"/>
                      <a:pt x="69" y="5"/>
                      <a:pt x="70" y="3"/>
                    </a:cubicBezTo>
                    <a:cubicBezTo>
                      <a:pt x="71" y="2"/>
                      <a:pt x="72" y="1"/>
                      <a:pt x="74" y="0"/>
                    </a:cubicBezTo>
                    <a:cubicBezTo>
                      <a:pt x="76" y="0"/>
                      <a:pt x="77" y="0"/>
                      <a:pt x="79" y="1"/>
                    </a:cubicBezTo>
                    <a:cubicBezTo>
                      <a:pt x="82" y="1"/>
                      <a:pt x="84" y="3"/>
                      <a:pt x="87" y="6"/>
                    </a:cubicBezTo>
                    <a:cubicBezTo>
                      <a:pt x="88" y="7"/>
                      <a:pt x="89" y="10"/>
                      <a:pt x="90" y="12"/>
                    </a:cubicBezTo>
                    <a:cubicBezTo>
                      <a:pt x="91" y="14"/>
                      <a:pt x="91" y="16"/>
                      <a:pt x="91" y="18"/>
                    </a:cubicBezTo>
                    <a:cubicBezTo>
                      <a:pt x="93" y="27"/>
                      <a:pt x="88" y="33"/>
                      <a:pt x="85" y="37"/>
                    </a:cubicBezTo>
                    <a:cubicBezTo>
                      <a:pt x="84" y="38"/>
                      <a:pt x="84" y="39"/>
                      <a:pt x="83" y="39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3" y="41"/>
                      <a:pt x="82" y="42"/>
                      <a:pt x="82" y="44"/>
                    </a:cubicBezTo>
                    <a:cubicBezTo>
                      <a:pt x="82" y="45"/>
                      <a:pt x="82" y="47"/>
                      <a:pt x="82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21" y="48"/>
                      <a:pt x="123" y="49"/>
                      <a:pt x="124" y="49"/>
                    </a:cubicBezTo>
                    <a:cubicBezTo>
                      <a:pt x="127" y="50"/>
                      <a:pt x="129" y="51"/>
                      <a:pt x="130" y="53"/>
                    </a:cubicBezTo>
                    <a:cubicBezTo>
                      <a:pt x="131" y="55"/>
                      <a:pt x="132" y="57"/>
                      <a:pt x="132" y="60"/>
                    </a:cubicBezTo>
                    <a:cubicBezTo>
                      <a:pt x="132" y="61"/>
                      <a:pt x="132" y="63"/>
                      <a:pt x="131" y="65"/>
                    </a:cubicBezTo>
                    <a:cubicBezTo>
                      <a:pt x="111" y="120"/>
                      <a:pt x="111" y="120"/>
                      <a:pt x="111" y="120"/>
                    </a:cubicBezTo>
                    <a:cubicBezTo>
                      <a:pt x="110" y="122"/>
                      <a:pt x="109" y="124"/>
                      <a:pt x="107" y="125"/>
                    </a:cubicBezTo>
                    <a:cubicBezTo>
                      <a:pt x="105" y="126"/>
                      <a:pt x="103" y="127"/>
                      <a:pt x="101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101" y="122"/>
                      <a:pt x="101" y="122"/>
                      <a:pt x="101" y="122"/>
                    </a:cubicBezTo>
                    <a:cubicBezTo>
                      <a:pt x="102" y="122"/>
                      <a:pt x="103" y="122"/>
                      <a:pt x="104" y="121"/>
                    </a:cubicBezTo>
                    <a:cubicBezTo>
                      <a:pt x="105" y="120"/>
                      <a:pt x="106" y="119"/>
                      <a:pt x="107" y="118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127" y="62"/>
                      <a:pt x="127" y="61"/>
                      <a:pt x="127" y="60"/>
                    </a:cubicBezTo>
                    <a:cubicBezTo>
                      <a:pt x="127" y="58"/>
                      <a:pt x="127" y="57"/>
                      <a:pt x="126" y="56"/>
                    </a:cubicBezTo>
                    <a:cubicBezTo>
                      <a:pt x="125" y="55"/>
                      <a:pt x="124" y="54"/>
                      <a:pt x="123" y="54"/>
                    </a:cubicBezTo>
                    <a:cubicBezTo>
                      <a:pt x="122" y="53"/>
                      <a:pt x="121" y="53"/>
                      <a:pt x="119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79" y="53"/>
                      <a:pt x="78" y="52"/>
                      <a:pt x="78" y="51"/>
                    </a:cubicBezTo>
                    <a:cubicBezTo>
                      <a:pt x="77" y="49"/>
                      <a:pt x="77" y="46"/>
                      <a:pt x="77" y="44"/>
                    </a:cubicBezTo>
                    <a:cubicBezTo>
                      <a:pt x="77" y="41"/>
                      <a:pt x="78" y="39"/>
                      <a:pt x="79" y="37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80" y="36"/>
                      <a:pt x="80" y="35"/>
                      <a:pt x="81" y="35"/>
                    </a:cubicBezTo>
                    <a:cubicBezTo>
                      <a:pt x="84" y="31"/>
                      <a:pt x="88" y="26"/>
                      <a:pt x="87" y="19"/>
                    </a:cubicBezTo>
                    <a:cubicBezTo>
                      <a:pt x="87" y="17"/>
                      <a:pt x="86" y="15"/>
                      <a:pt x="85" y="14"/>
                    </a:cubicBezTo>
                    <a:cubicBezTo>
                      <a:pt x="85" y="12"/>
                      <a:pt x="84" y="10"/>
                      <a:pt x="83" y="9"/>
                    </a:cubicBezTo>
                    <a:cubicBezTo>
                      <a:pt x="81" y="7"/>
                      <a:pt x="79" y="6"/>
                      <a:pt x="78" y="5"/>
                    </a:cubicBezTo>
                    <a:cubicBezTo>
                      <a:pt x="77" y="5"/>
                      <a:pt x="76" y="5"/>
                      <a:pt x="75" y="5"/>
                    </a:cubicBezTo>
                    <a:cubicBezTo>
                      <a:pt x="75" y="5"/>
                      <a:pt x="74" y="6"/>
                      <a:pt x="74" y="6"/>
                    </a:cubicBezTo>
                    <a:cubicBezTo>
                      <a:pt x="73" y="7"/>
                      <a:pt x="73" y="7"/>
                      <a:pt x="73" y="8"/>
                    </a:cubicBezTo>
                    <a:cubicBezTo>
                      <a:pt x="73" y="10"/>
                      <a:pt x="73" y="11"/>
                      <a:pt x="73" y="13"/>
                    </a:cubicBezTo>
                    <a:cubicBezTo>
                      <a:pt x="74" y="19"/>
                      <a:pt x="74" y="25"/>
                      <a:pt x="66" y="32"/>
                    </a:cubicBezTo>
                    <a:lnTo>
                      <a:pt x="66" y="25"/>
                    </a:lnTo>
                    <a:close/>
                    <a:moveTo>
                      <a:pt x="2" y="92"/>
                    </a:moveTo>
                    <a:cubicBezTo>
                      <a:pt x="28" y="66"/>
                      <a:pt x="28" y="66"/>
                      <a:pt x="28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9" y="65"/>
                      <a:pt x="30" y="64"/>
                      <a:pt x="31" y="63"/>
                    </a:cubicBezTo>
                    <a:cubicBezTo>
                      <a:pt x="31" y="63"/>
                      <a:pt x="32" y="64"/>
                      <a:pt x="32" y="63"/>
                    </a:cubicBezTo>
                    <a:cubicBezTo>
                      <a:pt x="32" y="63"/>
                      <a:pt x="36" y="54"/>
                      <a:pt x="44" y="44"/>
                    </a:cubicBezTo>
                    <a:cubicBezTo>
                      <a:pt x="48" y="40"/>
                      <a:pt x="53" y="35"/>
                      <a:pt x="58" y="32"/>
                    </a:cubicBezTo>
                    <a:cubicBezTo>
                      <a:pt x="62" y="29"/>
                      <a:pt x="64" y="27"/>
                      <a:pt x="66" y="25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4" y="33"/>
                      <a:pt x="63" y="35"/>
                      <a:pt x="61" y="36"/>
                    </a:cubicBezTo>
                    <a:cubicBezTo>
                      <a:pt x="56" y="39"/>
                      <a:pt x="52" y="43"/>
                      <a:pt x="48" y="48"/>
                    </a:cubicBezTo>
                    <a:cubicBezTo>
                      <a:pt x="41" y="56"/>
                      <a:pt x="36" y="63"/>
                      <a:pt x="36" y="63"/>
                    </a:cubicBezTo>
                    <a:cubicBezTo>
                      <a:pt x="36" y="64"/>
                      <a:pt x="36" y="65"/>
                      <a:pt x="34" y="66"/>
                    </a:cubicBezTo>
                    <a:cubicBezTo>
                      <a:pt x="34" y="67"/>
                      <a:pt x="33" y="68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5" y="96"/>
                      <a:pt x="5" y="97"/>
                      <a:pt x="5" y="98"/>
                    </a:cubicBezTo>
                    <a:cubicBezTo>
                      <a:pt x="5" y="99"/>
                      <a:pt x="5" y="100"/>
                      <a:pt x="6" y="100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5" y="130"/>
                      <a:pt x="36" y="130"/>
                      <a:pt x="37" y="130"/>
                    </a:cubicBezTo>
                    <a:cubicBezTo>
                      <a:pt x="38" y="130"/>
                      <a:pt x="39" y="130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43" y="126"/>
                      <a:pt x="45" y="125"/>
                      <a:pt x="48" y="124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50" y="123"/>
                      <a:pt x="52" y="122"/>
                      <a:pt x="54" y="122"/>
                    </a:cubicBezTo>
                    <a:cubicBezTo>
                      <a:pt x="66" y="122"/>
                      <a:pt x="66" y="122"/>
                      <a:pt x="66" y="122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53" y="127"/>
                      <a:pt x="51" y="127"/>
                      <a:pt x="49" y="128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48" y="129"/>
                      <a:pt x="46" y="130"/>
                      <a:pt x="45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2" y="134"/>
                      <a:pt x="39" y="135"/>
                      <a:pt x="37" y="135"/>
                    </a:cubicBezTo>
                    <a:cubicBezTo>
                      <a:pt x="35" y="135"/>
                      <a:pt x="33" y="134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2"/>
                      <a:pt x="0" y="100"/>
                      <a:pt x="0" y="98"/>
                    </a:cubicBezTo>
                    <a:cubicBezTo>
                      <a:pt x="0" y="96"/>
                      <a:pt x="1" y="93"/>
                      <a:pt x="2" y="92"/>
                    </a:cubicBezTo>
                    <a:cubicBezTo>
                      <a:pt x="2" y="92"/>
                      <a:pt x="2" y="92"/>
                      <a:pt x="2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38" name="Group 353"/>
            <p:cNvGrpSpPr/>
            <p:nvPr/>
          </p:nvGrpSpPr>
          <p:grpSpPr>
            <a:xfrm>
              <a:off x="5350741" y="1588"/>
              <a:ext cx="6588125" cy="5335588"/>
              <a:chOff x="4689475" y="1588"/>
              <a:chExt cx="6588125" cy="5335588"/>
            </a:xfrm>
            <a:grpFill/>
          </p:grpSpPr>
          <p:sp>
            <p:nvSpPr>
              <p:cNvPr id="239" name="Freeform 13"/>
              <p:cNvSpPr>
                <a:spLocks noEditPoints="1"/>
              </p:cNvSpPr>
              <p:nvPr/>
            </p:nvSpPr>
            <p:spPr bwMode="auto">
              <a:xfrm>
                <a:off x="9283701" y="2282825"/>
                <a:ext cx="400050" cy="303213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0" name="Freeform 14"/>
              <p:cNvSpPr>
                <a:spLocks noEditPoints="1"/>
              </p:cNvSpPr>
              <p:nvPr/>
            </p:nvSpPr>
            <p:spPr bwMode="auto">
              <a:xfrm>
                <a:off x="9539288" y="2479675"/>
                <a:ext cx="96838" cy="166688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1" name="Freeform 15"/>
              <p:cNvSpPr>
                <a:spLocks noEditPoints="1"/>
              </p:cNvSpPr>
              <p:nvPr/>
            </p:nvSpPr>
            <p:spPr bwMode="auto">
              <a:xfrm>
                <a:off x="9331326" y="2479675"/>
                <a:ext cx="96838" cy="166688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2" name="Freeform 16"/>
              <p:cNvSpPr>
                <a:spLocks noEditPoints="1"/>
              </p:cNvSpPr>
              <p:nvPr/>
            </p:nvSpPr>
            <p:spPr bwMode="auto">
              <a:xfrm>
                <a:off x="8424863" y="2344738"/>
                <a:ext cx="250825" cy="223838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3" name="Freeform 17"/>
              <p:cNvSpPr>
                <a:spLocks noEditPoints="1"/>
              </p:cNvSpPr>
              <p:nvPr/>
            </p:nvSpPr>
            <p:spPr bwMode="auto">
              <a:xfrm>
                <a:off x="8488363" y="2276475"/>
                <a:ext cx="68263" cy="76200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7900988" y="3168650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5" name="Freeform 22"/>
              <p:cNvSpPr>
                <a:spLocks noEditPoints="1"/>
              </p:cNvSpPr>
              <p:nvPr/>
            </p:nvSpPr>
            <p:spPr bwMode="auto">
              <a:xfrm>
                <a:off x="8359776" y="2949575"/>
                <a:ext cx="287338" cy="174625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6" name="Freeform 23"/>
              <p:cNvSpPr>
                <a:spLocks noEditPoints="1"/>
              </p:cNvSpPr>
              <p:nvPr/>
            </p:nvSpPr>
            <p:spPr bwMode="auto">
              <a:xfrm>
                <a:off x="8329613" y="3094038"/>
                <a:ext cx="287338" cy="174625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7" name="Freeform 24"/>
              <p:cNvSpPr>
                <a:spLocks noEditPoints="1"/>
              </p:cNvSpPr>
              <p:nvPr/>
            </p:nvSpPr>
            <p:spPr bwMode="auto">
              <a:xfrm>
                <a:off x="7458076" y="2038350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8" name="Freeform 25"/>
              <p:cNvSpPr>
                <a:spLocks noEditPoints="1"/>
              </p:cNvSpPr>
              <p:nvPr/>
            </p:nvSpPr>
            <p:spPr bwMode="auto">
              <a:xfrm>
                <a:off x="7399338" y="2133600"/>
                <a:ext cx="204788" cy="309563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49" name="Freeform 26"/>
              <p:cNvSpPr>
                <a:spLocks noEditPoints="1"/>
              </p:cNvSpPr>
              <p:nvPr/>
            </p:nvSpPr>
            <p:spPr bwMode="auto">
              <a:xfrm>
                <a:off x="7677151" y="2038350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0" name="Freeform 27"/>
              <p:cNvSpPr>
                <a:spLocks noEditPoints="1"/>
              </p:cNvSpPr>
              <p:nvPr/>
            </p:nvSpPr>
            <p:spPr bwMode="auto">
              <a:xfrm>
                <a:off x="7604126" y="2133600"/>
                <a:ext cx="234950" cy="309563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1" name="Freeform 29"/>
              <p:cNvSpPr>
                <a:spLocks noEditPoints="1"/>
              </p:cNvSpPr>
              <p:nvPr/>
            </p:nvSpPr>
            <p:spPr bwMode="auto">
              <a:xfrm>
                <a:off x="8504238" y="2633663"/>
                <a:ext cx="365125" cy="341313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2" name="Freeform 30"/>
              <p:cNvSpPr>
                <a:spLocks noEditPoints="1"/>
              </p:cNvSpPr>
              <p:nvPr/>
            </p:nvSpPr>
            <p:spPr bwMode="auto">
              <a:xfrm>
                <a:off x="8707438" y="2755900"/>
                <a:ext cx="219075" cy="192088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3" name="Freeform 31"/>
              <p:cNvSpPr>
                <a:spLocks noEditPoints="1"/>
              </p:cNvSpPr>
              <p:nvPr/>
            </p:nvSpPr>
            <p:spPr bwMode="auto">
              <a:xfrm>
                <a:off x="8855076" y="2243138"/>
                <a:ext cx="285750" cy="230188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4" name="Freeform 32"/>
              <p:cNvSpPr>
                <a:spLocks noEditPoints="1"/>
              </p:cNvSpPr>
              <p:nvPr/>
            </p:nvSpPr>
            <p:spPr bwMode="auto">
              <a:xfrm>
                <a:off x="8804276" y="2363788"/>
                <a:ext cx="387350" cy="211138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5" name="Freeform 33"/>
              <p:cNvSpPr>
                <a:spLocks noEditPoints="1"/>
              </p:cNvSpPr>
              <p:nvPr/>
            </p:nvSpPr>
            <p:spPr bwMode="auto">
              <a:xfrm>
                <a:off x="8937626" y="2287588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6" name="Freeform 34"/>
              <p:cNvSpPr>
                <a:spLocks noEditPoints="1"/>
              </p:cNvSpPr>
              <p:nvPr/>
            </p:nvSpPr>
            <p:spPr bwMode="auto">
              <a:xfrm>
                <a:off x="9017001" y="2287588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7" name="Freeform 35"/>
              <p:cNvSpPr>
                <a:spLocks noEditPoints="1"/>
              </p:cNvSpPr>
              <p:nvPr/>
            </p:nvSpPr>
            <p:spPr bwMode="auto">
              <a:xfrm>
                <a:off x="8937626" y="235267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8" name="Freeform 36"/>
              <p:cNvSpPr>
                <a:spLocks noEditPoints="1"/>
              </p:cNvSpPr>
              <p:nvPr/>
            </p:nvSpPr>
            <p:spPr bwMode="auto">
              <a:xfrm>
                <a:off x="9017001" y="235267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59" name="Freeform 38"/>
              <p:cNvSpPr>
                <a:spLocks noEditPoints="1"/>
              </p:cNvSpPr>
              <p:nvPr/>
            </p:nvSpPr>
            <p:spPr bwMode="auto">
              <a:xfrm>
                <a:off x="7997826" y="2547938"/>
                <a:ext cx="273050" cy="76200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0" name="Freeform 39"/>
              <p:cNvSpPr>
                <a:spLocks noEditPoints="1"/>
              </p:cNvSpPr>
              <p:nvPr/>
            </p:nvSpPr>
            <p:spPr bwMode="auto">
              <a:xfrm>
                <a:off x="7953376" y="2478088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1" name="Freeform 40"/>
              <p:cNvSpPr>
                <a:spLocks noEditPoints="1"/>
              </p:cNvSpPr>
              <p:nvPr/>
            </p:nvSpPr>
            <p:spPr bwMode="auto">
              <a:xfrm>
                <a:off x="7916863" y="2032000"/>
                <a:ext cx="384175" cy="384175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2" name="Freeform 41"/>
              <p:cNvSpPr>
                <a:spLocks noEditPoints="1"/>
              </p:cNvSpPr>
              <p:nvPr/>
            </p:nvSpPr>
            <p:spPr bwMode="auto">
              <a:xfrm>
                <a:off x="8061326" y="2174875"/>
                <a:ext cx="96838" cy="100013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3" name="Freeform 42"/>
              <p:cNvSpPr>
                <a:spLocks noEditPoints="1"/>
              </p:cNvSpPr>
              <p:nvPr/>
            </p:nvSpPr>
            <p:spPr bwMode="auto">
              <a:xfrm>
                <a:off x="8034338" y="4941888"/>
                <a:ext cx="161925" cy="266700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4" name="Freeform 43"/>
              <p:cNvSpPr>
                <a:spLocks noEditPoints="1"/>
              </p:cNvSpPr>
              <p:nvPr/>
            </p:nvSpPr>
            <p:spPr bwMode="auto">
              <a:xfrm>
                <a:off x="7988301" y="5167313"/>
                <a:ext cx="254000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5" name="Freeform 44"/>
              <p:cNvSpPr>
                <a:spLocks noEditPoints="1"/>
              </p:cNvSpPr>
              <p:nvPr/>
            </p:nvSpPr>
            <p:spPr bwMode="auto">
              <a:xfrm>
                <a:off x="8116888" y="538163"/>
                <a:ext cx="306388" cy="265113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6" name="Freeform 46"/>
              <p:cNvSpPr>
                <a:spLocks noEditPoints="1"/>
              </p:cNvSpPr>
              <p:nvPr/>
            </p:nvSpPr>
            <p:spPr bwMode="auto">
              <a:xfrm>
                <a:off x="8456613" y="1238250"/>
                <a:ext cx="277813" cy="279400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7" name="Freeform 47"/>
              <p:cNvSpPr>
                <a:spLocks noEditPoints="1"/>
              </p:cNvSpPr>
              <p:nvPr/>
            </p:nvSpPr>
            <p:spPr bwMode="auto">
              <a:xfrm>
                <a:off x="6224588" y="1738313"/>
                <a:ext cx="192088" cy="190500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8" name="Freeform 48"/>
              <p:cNvSpPr>
                <a:spLocks noEditPoints="1"/>
              </p:cNvSpPr>
              <p:nvPr/>
            </p:nvSpPr>
            <p:spPr bwMode="auto">
              <a:xfrm>
                <a:off x="6302376" y="169386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69" name="Freeform 49"/>
              <p:cNvSpPr>
                <a:spLocks noEditPoints="1"/>
              </p:cNvSpPr>
              <p:nvPr/>
            </p:nvSpPr>
            <p:spPr bwMode="auto">
              <a:xfrm>
                <a:off x="6418263" y="1814513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0" name="Freeform 50"/>
              <p:cNvSpPr>
                <a:spLocks noEditPoints="1"/>
              </p:cNvSpPr>
              <p:nvPr/>
            </p:nvSpPr>
            <p:spPr bwMode="auto">
              <a:xfrm>
                <a:off x="6302376" y="1930400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1" name="Freeform 51"/>
              <p:cNvSpPr>
                <a:spLocks noEditPoints="1"/>
              </p:cNvSpPr>
              <p:nvPr/>
            </p:nvSpPr>
            <p:spPr bwMode="auto">
              <a:xfrm>
                <a:off x="6178551" y="1814513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2" name="Freeform 52"/>
              <p:cNvSpPr>
                <a:spLocks noEditPoints="1"/>
              </p:cNvSpPr>
              <p:nvPr/>
            </p:nvSpPr>
            <p:spPr bwMode="auto">
              <a:xfrm>
                <a:off x="6376988" y="1722438"/>
                <a:ext cx="52388" cy="52388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3" name="Freeform 53"/>
              <p:cNvSpPr>
                <a:spLocks noEditPoints="1"/>
              </p:cNvSpPr>
              <p:nvPr/>
            </p:nvSpPr>
            <p:spPr bwMode="auto">
              <a:xfrm>
                <a:off x="6376988" y="1892300"/>
                <a:ext cx="52388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4" name="Freeform 54"/>
              <p:cNvSpPr>
                <a:spLocks noEditPoints="1"/>
              </p:cNvSpPr>
              <p:nvPr/>
            </p:nvSpPr>
            <p:spPr bwMode="auto">
              <a:xfrm>
                <a:off x="6210301" y="1892300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5" name="Freeform 55"/>
              <p:cNvSpPr>
                <a:spLocks noEditPoints="1"/>
              </p:cNvSpPr>
              <p:nvPr/>
            </p:nvSpPr>
            <p:spPr bwMode="auto">
              <a:xfrm>
                <a:off x="6210301" y="1722438"/>
                <a:ext cx="49213" cy="52388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6" name="Freeform 56"/>
              <p:cNvSpPr>
                <a:spLocks noEditPoints="1"/>
              </p:cNvSpPr>
              <p:nvPr/>
            </p:nvSpPr>
            <p:spPr bwMode="auto">
              <a:xfrm>
                <a:off x="6342063" y="1697038"/>
                <a:ext cx="46038" cy="50800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7" name="Freeform 57"/>
              <p:cNvSpPr>
                <a:spLocks noEditPoints="1"/>
              </p:cNvSpPr>
              <p:nvPr/>
            </p:nvSpPr>
            <p:spPr bwMode="auto">
              <a:xfrm>
                <a:off x="6403976" y="1855788"/>
                <a:ext cx="50800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8" name="Freeform 58"/>
              <p:cNvSpPr>
                <a:spLocks noEditPoints="1"/>
              </p:cNvSpPr>
              <p:nvPr/>
            </p:nvSpPr>
            <p:spPr bwMode="auto">
              <a:xfrm>
                <a:off x="6251576" y="1917700"/>
                <a:ext cx="47625" cy="50800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79" name="Freeform 59"/>
              <p:cNvSpPr>
                <a:spLocks noEditPoints="1"/>
              </p:cNvSpPr>
              <p:nvPr/>
            </p:nvSpPr>
            <p:spPr bwMode="auto">
              <a:xfrm>
                <a:off x="6184901" y="1765300"/>
                <a:ext cx="50800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0" name="Freeform 60"/>
              <p:cNvSpPr>
                <a:spLocks noEditPoints="1"/>
              </p:cNvSpPr>
              <p:nvPr/>
            </p:nvSpPr>
            <p:spPr bwMode="auto">
              <a:xfrm>
                <a:off x="6403976" y="1763713"/>
                <a:ext cx="50800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1" name="Freeform 61"/>
              <p:cNvSpPr>
                <a:spLocks noEditPoints="1"/>
              </p:cNvSpPr>
              <p:nvPr/>
            </p:nvSpPr>
            <p:spPr bwMode="auto">
              <a:xfrm>
                <a:off x="6343651" y="1917700"/>
                <a:ext cx="44450" cy="50800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2" name="Freeform 62"/>
              <p:cNvSpPr>
                <a:spLocks noEditPoints="1"/>
              </p:cNvSpPr>
              <p:nvPr/>
            </p:nvSpPr>
            <p:spPr bwMode="auto">
              <a:xfrm>
                <a:off x="6184901" y="1855788"/>
                <a:ext cx="50800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3" name="Freeform 63"/>
              <p:cNvSpPr>
                <a:spLocks noEditPoints="1"/>
              </p:cNvSpPr>
              <p:nvPr/>
            </p:nvSpPr>
            <p:spPr bwMode="auto">
              <a:xfrm>
                <a:off x="6251576" y="1697038"/>
                <a:ext cx="44450" cy="52388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4" name="Freeform 65"/>
              <p:cNvSpPr>
                <a:spLocks noEditPoints="1"/>
              </p:cNvSpPr>
              <p:nvPr/>
            </p:nvSpPr>
            <p:spPr bwMode="auto">
              <a:xfrm>
                <a:off x="5297488" y="762000"/>
                <a:ext cx="169863" cy="342900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5" name="Freeform 67"/>
              <p:cNvSpPr>
                <a:spLocks noEditPoints="1"/>
              </p:cNvSpPr>
              <p:nvPr/>
            </p:nvSpPr>
            <p:spPr bwMode="auto">
              <a:xfrm>
                <a:off x="5781676" y="1787525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6" name="Freeform 68"/>
              <p:cNvSpPr>
                <a:spLocks noEditPoints="1"/>
              </p:cNvSpPr>
              <p:nvPr/>
            </p:nvSpPr>
            <p:spPr bwMode="auto">
              <a:xfrm>
                <a:off x="5781676" y="1844675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7" name="Freeform 69"/>
              <p:cNvSpPr>
                <a:spLocks noEditPoints="1"/>
              </p:cNvSpPr>
              <p:nvPr/>
            </p:nvSpPr>
            <p:spPr bwMode="auto">
              <a:xfrm>
                <a:off x="5772151" y="1681163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8" name="Freeform 70"/>
              <p:cNvSpPr>
                <a:spLocks noEditPoints="1"/>
              </p:cNvSpPr>
              <p:nvPr/>
            </p:nvSpPr>
            <p:spPr bwMode="auto">
              <a:xfrm>
                <a:off x="5756276" y="1889125"/>
                <a:ext cx="295275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89" name="Freeform 71"/>
              <p:cNvSpPr>
                <a:spLocks noEditPoints="1"/>
              </p:cNvSpPr>
              <p:nvPr/>
            </p:nvSpPr>
            <p:spPr bwMode="auto">
              <a:xfrm>
                <a:off x="5880101" y="1620838"/>
                <a:ext cx="47625" cy="69850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0" name="Freeform 72"/>
              <p:cNvSpPr>
                <a:spLocks noEditPoints="1"/>
              </p:cNvSpPr>
              <p:nvPr/>
            </p:nvSpPr>
            <p:spPr bwMode="auto">
              <a:xfrm>
                <a:off x="6019801" y="1946275"/>
                <a:ext cx="192088" cy="358775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1" name="Freeform 74"/>
              <p:cNvSpPr>
                <a:spLocks noEditPoints="1"/>
              </p:cNvSpPr>
              <p:nvPr/>
            </p:nvSpPr>
            <p:spPr bwMode="auto">
              <a:xfrm>
                <a:off x="6689726" y="1758950"/>
                <a:ext cx="66675" cy="52388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2" name="Freeform 75"/>
              <p:cNvSpPr>
                <a:spLocks noEditPoints="1"/>
              </p:cNvSpPr>
              <p:nvPr/>
            </p:nvSpPr>
            <p:spPr bwMode="auto">
              <a:xfrm>
                <a:off x="6827838" y="1882775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3" name="Freeform 76"/>
              <p:cNvSpPr>
                <a:spLocks noEditPoints="1"/>
              </p:cNvSpPr>
              <p:nvPr/>
            </p:nvSpPr>
            <p:spPr bwMode="auto">
              <a:xfrm>
                <a:off x="6580188" y="1882775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4" name="Freeform 77"/>
              <p:cNvSpPr>
                <a:spLocks noEditPoints="1"/>
              </p:cNvSpPr>
              <p:nvPr/>
            </p:nvSpPr>
            <p:spPr bwMode="auto">
              <a:xfrm>
                <a:off x="6775451" y="1801813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5" name="Freeform 78"/>
              <p:cNvSpPr>
                <a:spLocks noEditPoints="1"/>
              </p:cNvSpPr>
              <p:nvPr/>
            </p:nvSpPr>
            <p:spPr bwMode="auto">
              <a:xfrm>
                <a:off x="6775451" y="1968500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6" name="Freeform 79"/>
              <p:cNvSpPr>
                <a:spLocks noEditPoints="1"/>
              </p:cNvSpPr>
              <p:nvPr/>
            </p:nvSpPr>
            <p:spPr bwMode="auto">
              <a:xfrm>
                <a:off x="6610351" y="1801813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7" name="Freeform 80"/>
              <p:cNvSpPr>
                <a:spLocks noEditPoints="1"/>
              </p:cNvSpPr>
              <p:nvPr/>
            </p:nvSpPr>
            <p:spPr bwMode="auto">
              <a:xfrm>
                <a:off x="6402388" y="1912938"/>
                <a:ext cx="438150" cy="273050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8" name="Freeform 81"/>
              <p:cNvSpPr>
                <a:spLocks noEditPoints="1"/>
              </p:cNvSpPr>
              <p:nvPr/>
            </p:nvSpPr>
            <p:spPr bwMode="auto">
              <a:xfrm>
                <a:off x="6200776" y="2298700"/>
                <a:ext cx="290513" cy="323850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99" name="Freeform 82"/>
              <p:cNvSpPr>
                <a:spLocks noEditPoints="1"/>
              </p:cNvSpPr>
              <p:nvPr/>
            </p:nvSpPr>
            <p:spPr bwMode="auto">
              <a:xfrm>
                <a:off x="5703888" y="884238"/>
                <a:ext cx="42863" cy="325438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0" name="Freeform 83"/>
              <p:cNvSpPr>
                <a:spLocks noEditPoints="1"/>
              </p:cNvSpPr>
              <p:nvPr/>
            </p:nvSpPr>
            <p:spPr bwMode="auto">
              <a:xfrm>
                <a:off x="5694363" y="827088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1" name="Freeform 84"/>
              <p:cNvSpPr>
                <a:spLocks noEditPoints="1"/>
              </p:cNvSpPr>
              <p:nvPr/>
            </p:nvSpPr>
            <p:spPr bwMode="auto">
              <a:xfrm>
                <a:off x="5753101" y="885825"/>
                <a:ext cx="282575" cy="203200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2" name="Freeform 85"/>
              <p:cNvSpPr>
                <a:spLocks noEditPoints="1"/>
              </p:cNvSpPr>
              <p:nvPr/>
            </p:nvSpPr>
            <p:spPr bwMode="auto">
              <a:xfrm>
                <a:off x="5810251" y="1144588"/>
                <a:ext cx="158750" cy="439738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3" name="Freeform 87"/>
              <p:cNvSpPr>
                <a:spLocks noEditPoints="1"/>
              </p:cNvSpPr>
              <p:nvPr/>
            </p:nvSpPr>
            <p:spPr bwMode="auto">
              <a:xfrm>
                <a:off x="7907338" y="1200150"/>
                <a:ext cx="111125" cy="207963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4" name="Freeform 88"/>
              <p:cNvSpPr>
                <a:spLocks noEditPoints="1"/>
              </p:cNvSpPr>
              <p:nvPr/>
            </p:nvSpPr>
            <p:spPr bwMode="auto">
              <a:xfrm>
                <a:off x="8142288" y="1203325"/>
                <a:ext cx="111125" cy="204788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5" name="Freeform 89"/>
              <p:cNvSpPr/>
              <p:nvPr/>
            </p:nvSpPr>
            <p:spPr bwMode="auto">
              <a:xfrm>
                <a:off x="8239126" y="1406525"/>
                <a:ext cx="14288" cy="11113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6" name="Freeform 90"/>
              <p:cNvSpPr/>
              <p:nvPr/>
            </p:nvSpPr>
            <p:spPr bwMode="auto">
              <a:xfrm>
                <a:off x="7907338" y="1403350"/>
                <a:ext cx="11113" cy="14288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7" name="Freeform 91"/>
              <p:cNvSpPr>
                <a:spLocks noEditPoints="1"/>
              </p:cNvSpPr>
              <p:nvPr/>
            </p:nvSpPr>
            <p:spPr bwMode="auto">
              <a:xfrm>
                <a:off x="7912101" y="1285875"/>
                <a:ext cx="334963" cy="131763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8" name="Freeform 92"/>
              <p:cNvSpPr>
                <a:spLocks noEditPoints="1"/>
              </p:cNvSpPr>
              <p:nvPr/>
            </p:nvSpPr>
            <p:spPr bwMode="auto">
              <a:xfrm>
                <a:off x="7916863" y="1195388"/>
                <a:ext cx="330200" cy="138113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09" name="Freeform 93"/>
              <p:cNvSpPr>
                <a:spLocks noEditPoints="1"/>
              </p:cNvSpPr>
              <p:nvPr/>
            </p:nvSpPr>
            <p:spPr bwMode="auto">
              <a:xfrm>
                <a:off x="7161213" y="2211388"/>
                <a:ext cx="69850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0" name="Freeform 95"/>
              <p:cNvSpPr>
                <a:spLocks noEditPoints="1"/>
              </p:cNvSpPr>
              <p:nvPr/>
            </p:nvSpPr>
            <p:spPr bwMode="auto">
              <a:xfrm>
                <a:off x="7038976" y="2298700"/>
                <a:ext cx="131763" cy="133350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1" name="Freeform 97"/>
              <p:cNvSpPr>
                <a:spLocks noEditPoints="1"/>
              </p:cNvSpPr>
              <p:nvPr/>
            </p:nvSpPr>
            <p:spPr bwMode="auto">
              <a:xfrm>
                <a:off x="8535988" y="320675"/>
                <a:ext cx="39688" cy="74613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2" name="Freeform 98"/>
              <p:cNvSpPr>
                <a:spLocks noEditPoints="1"/>
              </p:cNvSpPr>
              <p:nvPr/>
            </p:nvSpPr>
            <p:spPr bwMode="auto">
              <a:xfrm>
                <a:off x="8607426" y="357188"/>
                <a:ext cx="41275" cy="74613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3" name="Freeform 99"/>
              <p:cNvSpPr>
                <a:spLocks noEditPoints="1"/>
              </p:cNvSpPr>
              <p:nvPr/>
            </p:nvSpPr>
            <p:spPr bwMode="auto">
              <a:xfrm>
                <a:off x="8680451" y="320675"/>
                <a:ext cx="41275" cy="74613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4" name="Freeform 100"/>
              <p:cNvSpPr>
                <a:spLocks noEditPoints="1"/>
              </p:cNvSpPr>
              <p:nvPr/>
            </p:nvSpPr>
            <p:spPr bwMode="auto">
              <a:xfrm>
                <a:off x="8751888" y="357188"/>
                <a:ext cx="39688" cy="74613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5" name="Freeform 101"/>
              <p:cNvSpPr>
                <a:spLocks noEditPoints="1"/>
              </p:cNvSpPr>
              <p:nvPr/>
            </p:nvSpPr>
            <p:spPr bwMode="auto">
              <a:xfrm>
                <a:off x="7672388" y="4024313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6" name="Freeform 102"/>
              <p:cNvSpPr>
                <a:spLocks noEditPoints="1"/>
              </p:cNvSpPr>
              <p:nvPr/>
            </p:nvSpPr>
            <p:spPr bwMode="auto">
              <a:xfrm>
                <a:off x="7708901" y="3984625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7" name="Freeform 103"/>
              <p:cNvSpPr>
                <a:spLocks noEditPoints="1"/>
              </p:cNvSpPr>
              <p:nvPr/>
            </p:nvSpPr>
            <p:spPr bwMode="auto">
              <a:xfrm>
                <a:off x="7681913" y="3938588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8" name="Freeform 104"/>
              <p:cNvSpPr>
                <a:spLocks noEditPoints="1"/>
              </p:cNvSpPr>
              <p:nvPr/>
            </p:nvSpPr>
            <p:spPr bwMode="auto">
              <a:xfrm>
                <a:off x="7672388" y="3859213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19" name="Freeform 106"/>
              <p:cNvSpPr>
                <a:spLocks noEditPoints="1"/>
              </p:cNvSpPr>
              <p:nvPr/>
            </p:nvSpPr>
            <p:spPr bwMode="auto">
              <a:xfrm>
                <a:off x="6211888" y="987425"/>
                <a:ext cx="696913" cy="447675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0" name="Freeform 107"/>
              <p:cNvSpPr>
                <a:spLocks noEditPoints="1"/>
              </p:cNvSpPr>
              <p:nvPr/>
            </p:nvSpPr>
            <p:spPr bwMode="auto">
              <a:xfrm>
                <a:off x="6269038" y="148272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1" name="Freeform 108"/>
              <p:cNvSpPr>
                <a:spLocks noEditPoints="1"/>
              </p:cNvSpPr>
              <p:nvPr/>
            </p:nvSpPr>
            <p:spPr bwMode="auto">
              <a:xfrm>
                <a:off x="6502401" y="148272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2" name="Freeform 109"/>
              <p:cNvSpPr>
                <a:spLocks noEditPoints="1"/>
              </p:cNvSpPr>
              <p:nvPr/>
            </p:nvSpPr>
            <p:spPr bwMode="auto">
              <a:xfrm>
                <a:off x="6737351" y="148272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3" name="Freeform 110"/>
              <p:cNvSpPr>
                <a:spLocks noEditPoints="1"/>
              </p:cNvSpPr>
              <p:nvPr/>
            </p:nvSpPr>
            <p:spPr bwMode="auto">
              <a:xfrm>
                <a:off x="6215063" y="1552575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4" name="Freeform 111"/>
              <p:cNvSpPr>
                <a:spLocks noEditPoints="1"/>
              </p:cNvSpPr>
              <p:nvPr/>
            </p:nvSpPr>
            <p:spPr bwMode="auto">
              <a:xfrm>
                <a:off x="6680201" y="1552575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5" name="Freeform 113"/>
              <p:cNvSpPr>
                <a:spLocks noEditPoints="1"/>
              </p:cNvSpPr>
              <p:nvPr/>
            </p:nvSpPr>
            <p:spPr bwMode="auto">
              <a:xfrm>
                <a:off x="10356851" y="1119188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6" name="Freeform 114"/>
              <p:cNvSpPr>
                <a:spLocks noEditPoints="1"/>
              </p:cNvSpPr>
              <p:nvPr/>
            </p:nvSpPr>
            <p:spPr bwMode="auto">
              <a:xfrm>
                <a:off x="10390188" y="1193800"/>
                <a:ext cx="73025" cy="74613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7" name="Freeform 115"/>
              <p:cNvSpPr>
                <a:spLocks noEditPoints="1"/>
              </p:cNvSpPr>
              <p:nvPr/>
            </p:nvSpPr>
            <p:spPr bwMode="auto">
              <a:xfrm>
                <a:off x="10339388" y="1146175"/>
                <a:ext cx="176213" cy="327025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8" name="Freeform 117"/>
              <p:cNvSpPr>
                <a:spLocks noEditPoints="1"/>
              </p:cNvSpPr>
              <p:nvPr/>
            </p:nvSpPr>
            <p:spPr bwMode="auto">
              <a:xfrm>
                <a:off x="7396163" y="623888"/>
                <a:ext cx="352425" cy="223838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29" name="Freeform 118"/>
              <p:cNvSpPr>
                <a:spLocks noEditPoints="1"/>
              </p:cNvSpPr>
              <p:nvPr/>
            </p:nvSpPr>
            <p:spPr bwMode="auto">
              <a:xfrm>
                <a:off x="7485063" y="896938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0" name="Freeform 119"/>
              <p:cNvSpPr>
                <a:spLocks noEditPoints="1"/>
              </p:cNvSpPr>
              <p:nvPr/>
            </p:nvSpPr>
            <p:spPr bwMode="auto">
              <a:xfrm>
                <a:off x="6580188" y="214313"/>
                <a:ext cx="157163" cy="336550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1" name="Freeform 120"/>
              <p:cNvSpPr>
                <a:spLocks noEditPoints="1"/>
              </p:cNvSpPr>
              <p:nvPr/>
            </p:nvSpPr>
            <p:spPr bwMode="auto">
              <a:xfrm>
                <a:off x="6734176" y="234950"/>
                <a:ext cx="158750" cy="315913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2" name="Freeform 121"/>
              <p:cNvSpPr>
                <a:spLocks noEditPoints="1"/>
              </p:cNvSpPr>
              <p:nvPr/>
            </p:nvSpPr>
            <p:spPr bwMode="auto">
              <a:xfrm>
                <a:off x="10136188" y="1957388"/>
                <a:ext cx="301625" cy="254000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3" name="Freeform 122"/>
              <p:cNvSpPr>
                <a:spLocks noEditPoints="1"/>
              </p:cNvSpPr>
              <p:nvPr/>
            </p:nvSpPr>
            <p:spPr bwMode="auto">
              <a:xfrm>
                <a:off x="9091613" y="692150"/>
                <a:ext cx="320675" cy="320675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4" name="Freeform 123"/>
              <p:cNvSpPr>
                <a:spLocks noEditPoints="1"/>
              </p:cNvSpPr>
              <p:nvPr/>
            </p:nvSpPr>
            <p:spPr bwMode="auto">
              <a:xfrm>
                <a:off x="9342438" y="873125"/>
                <a:ext cx="220663" cy="223838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5" name="Freeform 124"/>
              <p:cNvSpPr>
                <a:spLocks noEditPoints="1"/>
              </p:cNvSpPr>
              <p:nvPr/>
            </p:nvSpPr>
            <p:spPr bwMode="auto">
              <a:xfrm>
                <a:off x="6662738" y="3049588"/>
                <a:ext cx="330200" cy="331788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6" name="Freeform 125"/>
              <p:cNvSpPr>
                <a:spLocks noEditPoints="1"/>
              </p:cNvSpPr>
              <p:nvPr/>
            </p:nvSpPr>
            <p:spPr bwMode="auto">
              <a:xfrm>
                <a:off x="6804026" y="3189288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7" name="Freeform 126"/>
              <p:cNvSpPr>
                <a:spLocks noEditPoints="1"/>
              </p:cNvSpPr>
              <p:nvPr/>
            </p:nvSpPr>
            <p:spPr bwMode="auto">
              <a:xfrm>
                <a:off x="10477501" y="384175"/>
                <a:ext cx="195263" cy="368300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8" name="Freeform 127"/>
              <p:cNvSpPr>
                <a:spLocks noEditPoints="1"/>
              </p:cNvSpPr>
              <p:nvPr/>
            </p:nvSpPr>
            <p:spPr bwMode="auto">
              <a:xfrm>
                <a:off x="10675938" y="384175"/>
                <a:ext cx="87313" cy="368300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39" name="Freeform 128"/>
              <p:cNvSpPr>
                <a:spLocks noEditPoints="1"/>
              </p:cNvSpPr>
              <p:nvPr/>
            </p:nvSpPr>
            <p:spPr bwMode="auto">
              <a:xfrm>
                <a:off x="10506076" y="414338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0" name="Freeform 129"/>
              <p:cNvSpPr>
                <a:spLocks noEditPoints="1"/>
              </p:cNvSpPr>
              <p:nvPr/>
            </p:nvSpPr>
            <p:spPr bwMode="auto">
              <a:xfrm>
                <a:off x="10506076" y="500063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1" name="Freeform 132"/>
              <p:cNvSpPr>
                <a:spLocks noEditPoints="1"/>
              </p:cNvSpPr>
              <p:nvPr/>
            </p:nvSpPr>
            <p:spPr bwMode="auto">
              <a:xfrm>
                <a:off x="7527926" y="217488"/>
                <a:ext cx="63500" cy="303213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2" name="Freeform 133"/>
              <p:cNvSpPr>
                <a:spLocks noEditPoints="1"/>
              </p:cNvSpPr>
              <p:nvPr/>
            </p:nvSpPr>
            <p:spPr bwMode="auto">
              <a:xfrm>
                <a:off x="7453313" y="307975"/>
                <a:ext cx="63500" cy="212725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3" name="Freeform 134"/>
              <p:cNvSpPr>
                <a:spLocks noEditPoints="1"/>
              </p:cNvSpPr>
              <p:nvPr/>
            </p:nvSpPr>
            <p:spPr bwMode="auto">
              <a:xfrm>
                <a:off x="7378701" y="276225"/>
                <a:ext cx="60325" cy="244475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4" name="Freeform 135"/>
              <p:cNvSpPr>
                <a:spLocks noEditPoints="1"/>
              </p:cNvSpPr>
              <p:nvPr/>
            </p:nvSpPr>
            <p:spPr bwMode="auto">
              <a:xfrm>
                <a:off x="7678738" y="123825"/>
                <a:ext cx="63500" cy="36513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5" name="Freeform 136"/>
              <p:cNvSpPr>
                <a:spLocks noEditPoints="1"/>
              </p:cNvSpPr>
              <p:nvPr/>
            </p:nvSpPr>
            <p:spPr bwMode="auto">
              <a:xfrm>
                <a:off x="7527926" y="179388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6" name="Freeform 137"/>
              <p:cNvSpPr>
                <a:spLocks noEditPoints="1"/>
              </p:cNvSpPr>
              <p:nvPr/>
            </p:nvSpPr>
            <p:spPr bwMode="auto">
              <a:xfrm>
                <a:off x="7453313" y="271463"/>
                <a:ext cx="63500" cy="36513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7" name="Freeform 138"/>
              <p:cNvSpPr>
                <a:spLocks noEditPoints="1"/>
              </p:cNvSpPr>
              <p:nvPr/>
            </p:nvSpPr>
            <p:spPr bwMode="auto">
              <a:xfrm>
                <a:off x="7378701" y="238125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8" name="Freeform 139"/>
              <p:cNvSpPr>
                <a:spLocks noEditPoints="1"/>
              </p:cNvSpPr>
              <p:nvPr/>
            </p:nvSpPr>
            <p:spPr bwMode="auto">
              <a:xfrm>
                <a:off x="7604126" y="315913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49" name="Freeform 140"/>
              <p:cNvSpPr>
                <a:spLocks noEditPoints="1"/>
              </p:cNvSpPr>
              <p:nvPr/>
            </p:nvSpPr>
            <p:spPr bwMode="auto">
              <a:xfrm>
                <a:off x="8863013" y="1331913"/>
                <a:ext cx="249238" cy="247650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0" name="Freeform 141"/>
              <p:cNvSpPr>
                <a:spLocks noEditPoints="1"/>
              </p:cNvSpPr>
              <p:nvPr/>
            </p:nvSpPr>
            <p:spPr bwMode="auto">
              <a:xfrm>
                <a:off x="9371013" y="1901825"/>
                <a:ext cx="115888" cy="112713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1" name="Freeform 142"/>
              <p:cNvSpPr>
                <a:spLocks noEditPoints="1"/>
              </p:cNvSpPr>
              <p:nvPr/>
            </p:nvSpPr>
            <p:spPr bwMode="auto">
              <a:xfrm>
                <a:off x="9326563" y="1854200"/>
                <a:ext cx="206375" cy="295275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2" name="Freeform 143"/>
              <p:cNvSpPr>
                <a:spLocks noEditPoints="1"/>
              </p:cNvSpPr>
              <p:nvPr/>
            </p:nvSpPr>
            <p:spPr bwMode="auto">
              <a:xfrm>
                <a:off x="9124951" y="1819275"/>
                <a:ext cx="50800" cy="31750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3" name="Freeform 144"/>
              <p:cNvSpPr>
                <a:spLocks noEditPoints="1"/>
              </p:cNvSpPr>
              <p:nvPr/>
            </p:nvSpPr>
            <p:spPr bwMode="auto">
              <a:xfrm>
                <a:off x="9102726" y="1854200"/>
                <a:ext cx="206375" cy="295275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4" name="Freeform 145"/>
              <p:cNvSpPr>
                <a:spLocks noEditPoints="1"/>
              </p:cNvSpPr>
              <p:nvPr/>
            </p:nvSpPr>
            <p:spPr bwMode="auto">
              <a:xfrm>
                <a:off x="9148763" y="1901825"/>
                <a:ext cx="114300" cy="112713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5" name="Freeform 146"/>
              <p:cNvSpPr>
                <a:spLocks noEditPoints="1"/>
              </p:cNvSpPr>
              <p:nvPr/>
            </p:nvSpPr>
            <p:spPr bwMode="auto">
              <a:xfrm>
                <a:off x="5981701" y="484188"/>
                <a:ext cx="363538" cy="341313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6" name="Freeform 147"/>
              <p:cNvSpPr>
                <a:spLocks noEditPoints="1"/>
              </p:cNvSpPr>
              <p:nvPr/>
            </p:nvSpPr>
            <p:spPr bwMode="auto">
              <a:xfrm>
                <a:off x="8007351" y="793750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7" name="Freeform 148"/>
              <p:cNvSpPr>
                <a:spLocks noEditPoints="1"/>
              </p:cNvSpPr>
              <p:nvPr/>
            </p:nvSpPr>
            <p:spPr bwMode="auto">
              <a:xfrm>
                <a:off x="7745413" y="1003300"/>
                <a:ext cx="195263" cy="153988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8" name="Freeform 149"/>
              <p:cNvSpPr>
                <a:spLocks noEditPoints="1"/>
              </p:cNvSpPr>
              <p:nvPr/>
            </p:nvSpPr>
            <p:spPr bwMode="auto">
              <a:xfrm>
                <a:off x="7777163" y="809625"/>
                <a:ext cx="331788" cy="295275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59" name="Freeform 152"/>
              <p:cNvSpPr>
                <a:spLocks noEditPoints="1"/>
              </p:cNvSpPr>
              <p:nvPr/>
            </p:nvSpPr>
            <p:spPr bwMode="auto">
              <a:xfrm>
                <a:off x="8215313" y="857250"/>
                <a:ext cx="360363" cy="361950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0" name="Freeform 153"/>
              <p:cNvSpPr>
                <a:spLocks noEditPoints="1"/>
              </p:cNvSpPr>
              <p:nvPr/>
            </p:nvSpPr>
            <p:spPr bwMode="auto">
              <a:xfrm>
                <a:off x="7891463" y="4664075"/>
                <a:ext cx="107950" cy="130175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1" name="Freeform 154"/>
              <p:cNvSpPr>
                <a:spLocks noEditPoints="1"/>
              </p:cNvSpPr>
              <p:nvPr/>
            </p:nvSpPr>
            <p:spPr bwMode="auto">
              <a:xfrm>
                <a:off x="7891463" y="4510088"/>
                <a:ext cx="107950" cy="133350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2" name="Freeform 155"/>
              <p:cNvSpPr>
                <a:spLocks noEditPoints="1"/>
              </p:cNvSpPr>
              <p:nvPr/>
            </p:nvSpPr>
            <p:spPr bwMode="auto">
              <a:xfrm>
                <a:off x="7820026" y="4462463"/>
                <a:ext cx="96838" cy="180975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3" name="Freeform 156"/>
              <p:cNvSpPr>
                <a:spLocks noEditPoints="1"/>
              </p:cNvSpPr>
              <p:nvPr/>
            </p:nvSpPr>
            <p:spPr bwMode="auto">
              <a:xfrm>
                <a:off x="7702551" y="4664075"/>
                <a:ext cx="96838" cy="177800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4" name="Freeform 157"/>
              <p:cNvSpPr>
                <a:spLocks noEditPoints="1"/>
              </p:cNvSpPr>
              <p:nvPr/>
            </p:nvSpPr>
            <p:spPr bwMode="auto">
              <a:xfrm>
                <a:off x="7702551" y="4462463"/>
                <a:ext cx="96838" cy="180975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5" name="Freeform 158"/>
              <p:cNvSpPr>
                <a:spLocks noEditPoints="1"/>
              </p:cNvSpPr>
              <p:nvPr/>
            </p:nvSpPr>
            <p:spPr bwMode="auto">
              <a:xfrm>
                <a:off x="7618413" y="4664075"/>
                <a:ext cx="106363" cy="130175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6" name="Freeform 159"/>
              <p:cNvSpPr>
                <a:spLocks noEditPoints="1"/>
              </p:cNvSpPr>
              <p:nvPr/>
            </p:nvSpPr>
            <p:spPr bwMode="auto">
              <a:xfrm>
                <a:off x="7618413" y="4510088"/>
                <a:ext cx="106363" cy="133350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7" name="Freeform 160"/>
              <p:cNvSpPr>
                <a:spLocks noEditPoints="1"/>
              </p:cNvSpPr>
              <p:nvPr/>
            </p:nvSpPr>
            <p:spPr bwMode="auto">
              <a:xfrm>
                <a:off x="7820026" y="4664075"/>
                <a:ext cx="96838" cy="177800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8" name="Freeform 161"/>
              <p:cNvSpPr>
                <a:spLocks noEditPoints="1"/>
              </p:cNvSpPr>
              <p:nvPr/>
            </p:nvSpPr>
            <p:spPr bwMode="auto">
              <a:xfrm>
                <a:off x="7731126" y="1833563"/>
                <a:ext cx="219075" cy="174625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69" name="Freeform 163"/>
              <p:cNvSpPr>
                <a:spLocks noEditPoints="1"/>
              </p:cNvSpPr>
              <p:nvPr/>
            </p:nvSpPr>
            <p:spPr bwMode="auto">
              <a:xfrm>
                <a:off x="7516813" y="2511425"/>
                <a:ext cx="225425" cy="611188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0" name="Freeform 164"/>
              <p:cNvSpPr>
                <a:spLocks noEditPoints="1"/>
              </p:cNvSpPr>
              <p:nvPr/>
            </p:nvSpPr>
            <p:spPr bwMode="auto">
              <a:xfrm>
                <a:off x="8728076" y="4232275"/>
                <a:ext cx="155575" cy="155575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1" name="Freeform 165"/>
              <p:cNvSpPr>
                <a:spLocks noEditPoints="1"/>
              </p:cNvSpPr>
              <p:nvPr/>
            </p:nvSpPr>
            <p:spPr bwMode="auto">
              <a:xfrm>
                <a:off x="8501063" y="4303713"/>
                <a:ext cx="309563" cy="292100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2" name="Freeform 166"/>
              <p:cNvSpPr>
                <a:spLocks noEditPoints="1"/>
              </p:cNvSpPr>
              <p:nvPr/>
            </p:nvSpPr>
            <p:spPr bwMode="auto">
              <a:xfrm>
                <a:off x="6137276" y="198438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3" name="Freeform 167"/>
              <p:cNvSpPr>
                <a:spLocks noEditPoints="1"/>
              </p:cNvSpPr>
              <p:nvPr/>
            </p:nvSpPr>
            <p:spPr bwMode="auto">
              <a:xfrm>
                <a:off x="6257926" y="198438"/>
                <a:ext cx="133350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4" name="Freeform 168"/>
              <p:cNvSpPr>
                <a:spLocks noEditPoints="1"/>
              </p:cNvSpPr>
              <p:nvPr/>
            </p:nvSpPr>
            <p:spPr bwMode="auto">
              <a:xfrm>
                <a:off x="6178551" y="198438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5" name="Freeform 169"/>
              <p:cNvSpPr>
                <a:spLocks noEditPoints="1"/>
              </p:cNvSpPr>
              <p:nvPr/>
            </p:nvSpPr>
            <p:spPr bwMode="auto">
              <a:xfrm>
                <a:off x="6065838" y="41275"/>
                <a:ext cx="395288" cy="396875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6" name="Freeform 170"/>
              <p:cNvSpPr>
                <a:spLocks noEditPoints="1"/>
              </p:cNvSpPr>
              <p:nvPr/>
            </p:nvSpPr>
            <p:spPr bwMode="auto">
              <a:xfrm>
                <a:off x="9683751" y="2262188"/>
                <a:ext cx="420688" cy="114300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7" name="Freeform 172"/>
              <p:cNvSpPr>
                <a:spLocks noEditPoints="1"/>
              </p:cNvSpPr>
              <p:nvPr/>
            </p:nvSpPr>
            <p:spPr bwMode="auto">
              <a:xfrm>
                <a:off x="6910388" y="341630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8" name="Freeform 173"/>
              <p:cNvSpPr>
                <a:spLocks noEditPoints="1"/>
              </p:cNvSpPr>
              <p:nvPr/>
            </p:nvSpPr>
            <p:spPr bwMode="auto">
              <a:xfrm>
                <a:off x="6973888" y="3384550"/>
                <a:ext cx="52388" cy="50800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79" name="Freeform 174"/>
              <p:cNvSpPr>
                <a:spLocks noEditPoints="1"/>
              </p:cNvSpPr>
              <p:nvPr/>
            </p:nvSpPr>
            <p:spPr bwMode="auto">
              <a:xfrm>
                <a:off x="7051676" y="341630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0" name="Freeform 175"/>
              <p:cNvSpPr>
                <a:spLocks noEditPoints="1"/>
              </p:cNvSpPr>
              <p:nvPr/>
            </p:nvSpPr>
            <p:spPr bwMode="auto">
              <a:xfrm>
                <a:off x="7026276" y="3384550"/>
                <a:ext cx="52388" cy="50800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1" name="Freeform 176"/>
              <p:cNvSpPr>
                <a:spLocks noEditPoints="1"/>
              </p:cNvSpPr>
              <p:nvPr/>
            </p:nvSpPr>
            <p:spPr bwMode="auto">
              <a:xfrm>
                <a:off x="6875463" y="3498850"/>
                <a:ext cx="301625" cy="158750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2" name="Freeform 177"/>
              <p:cNvSpPr>
                <a:spLocks noEditPoints="1"/>
              </p:cNvSpPr>
              <p:nvPr/>
            </p:nvSpPr>
            <p:spPr bwMode="auto">
              <a:xfrm>
                <a:off x="8324851" y="4130675"/>
                <a:ext cx="309563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3" name="Freeform 178"/>
              <p:cNvSpPr>
                <a:spLocks noEditPoints="1"/>
              </p:cNvSpPr>
              <p:nvPr/>
            </p:nvSpPr>
            <p:spPr bwMode="auto">
              <a:xfrm>
                <a:off x="8447088" y="4130675"/>
                <a:ext cx="68263" cy="33338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4" name="Freeform 179"/>
              <p:cNvSpPr>
                <a:spLocks noEditPoints="1"/>
              </p:cNvSpPr>
              <p:nvPr/>
            </p:nvSpPr>
            <p:spPr bwMode="auto">
              <a:xfrm>
                <a:off x="8324851" y="3957638"/>
                <a:ext cx="309563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5" name="Freeform 180"/>
              <p:cNvSpPr>
                <a:spLocks noEditPoints="1"/>
              </p:cNvSpPr>
              <p:nvPr/>
            </p:nvSpPr>
            <p:spPr bwMode="auto">
              <a:xfrm>
                <a:off x="8740776" y="987425"/>
                <a:ext cx="361950" cy="52388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6" name="Freeform 182"/>
              <p:cNvSpPr>
                <a:spLocks noEditPoints="1"/>
              </p:cNvSpPr>
              <p:nvPr/>
            </p:nvSpPr>
            <p:spPr bwMode="auto">
              <a:xfrm>
                <a:off x="7004051" y="373063"/>
                <a:ext cx="257175" cy="230188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7" name="Freeform 183"/>
              <p:cNvSpPr>
                <a:spLocks noEditPoints="1"/>
              </p:cNvSpPr>
              <p:nvPr/>
            </p:nvSpPr>
            <p:spPr bwMode="auto">
              <a:xfrm>
                <a:off x="6953251" y="571500"/>
                <a:ext cx="357188" cy="190500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8" name="Freeform 184"/>
              <p:cNvSpPr>
                <a:spLocks noEditPoints="1"/>
              </p:cNvSpPr>
              <p:nvPr/>
            </p:nvSpPr>
            <p:spPr bwMode="auto">
              <a:xfrm>
                <a:off x="7159626" y="382588"/>
                <a:ext cx="111125" cy="74613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89" name="Freeform 185"/>
              <p:cNvSpPr>
                <a:spLocks noEditPoints="1"/>
              </p:cNvSpPr>
              <p:nvPr/>
            </p:nvSpPr>
            <p:spPr bwMode="auto">
              <a:xfrm>
                <a:off x="10677526" y="747713"/>
                <a:ext cx="388938" cy="434975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0" name="Freeform 187"/>
              <p:cNvSpPr>
                <a:spLocks noEditPoints="1"/>
              </p:cNvSpPr>
              <p:nvPr/>
            </p:nvSpPr>
            <p:spPr bwMode="auto">
              <a:xfrm>
                <a:off x="7364413" y="1566863"/>
                <a:ext cx="457200" cy="153988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1" name="Freeform 188"/>
              <p:cNvSpPr>
                <a:spLocks noEditPoints="1"/>
              </p:cNvSpPr>
              <p:nvPr/>
            </p:nvSpPr>
            <p:spPr bwMode="auto">
              <a:xfrm>
                <a:off x="7145338" y="3090863"/>
                <a:ext cx="173038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2" name="Freeform 189"/>
              <p:cNvSpPr>
                <a:spLocks noEditPoints="1"/>
              </p:cNvSpPr>
              <p:nvPr/>
            </p:nvSpPr>
            <p:spPr bwMode="auto">
              <a:xfrm>
                <a:off x="7145338" y="3171825"/>
                <a:ext cx="398463" cy="204788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3" name="Freeform 191"/>
              <p:cNvSpPr>
                <a:spLocks noEditPoints="1"/>
              </p:cNvSpPr>
              <p:nvPr/>
            </p:nvSpPr>
            <p:spPr bwMode="auto">
              <a:xfrm>
                <a:off x="9920288" y="1606550"/>
                <a:ext cx="366713" cy="179388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4" name="Freeform 192"/>
              <p:cNvSpPr>
                <a:spLocks noEditPoints="1"/>
              </p:cNvSpPr>
              <p:nvPr/>
            </p:nvSpPr>
            <p:spPr bwMode="auto">
              <a:xfrm>
                <a:off x="9975851" y="145732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5" name="Freeform 194"/>
              <p:cNvSpPr>
                <a:spLocks noEditPoints="1"/>
              </p:cNvSpPr>
              <p:nvPr/>
            </p:nvSpPr>
            <p:spPr bwMode="auto">
              <a:xfrm>
                <a:off x="7505701" y="4264025"/>
                <a:ext cx="122238" cy="119063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6" name="Freeform 195"/>
              <p:cNvSpPr>
                <a:spLocks noEditPoints="1"/>
              </p:cNvSpPr>
              <p:nvPr/>
            </p:nvSpPr>
            <p:spPr bwMode="auto">
              <a:xfrm>
                <a:off x="7318376" y="1050925"/>
                <a:ext cx="311150" cy="292100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7" name="Freeform 196"/>
              <p:cNvSpPr>
                <a:spLocks noEditPoints="1"/>
              </p:cNvSpPr>
              <p:nvPr/>
            </p:nvSpPr>
            <p:spPr bwMode="auto">
              <a:xfrm>
                <a:off x="8126413" y="1501775"/>
                <a:ext cx="58738" cy="55563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8" name="Freeform 197"/>
              <p:cNvSpPr>
                <a:spLocks noEditPoints="1"/>
              </p:cNvSpPr>
              <p:nvPr/>
            </p:nvSpPr>
            <p:spPr bwMode="auto">
              <a:xfrm>
                <a:off x="7940676" y="1641475"/>
                <a:ext cx="115888" cy="114300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399" name="Freeform 198"/>
              <p:cNvSpPr>
                <a:spLocks noEditPoints="1"/>
              </p:cNvSpPr>
              <p:nvPr/>
            </p:nvSpPr>
            <p:spPr bwMode="auto">
              <a:xfrm>
                <a:off x="8129588" y="1641475"/>
                <a:ext cx="114300" cy="114300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0" name="Freeform 199"/>
              <p:cNvSpPr>
                <a:spLocks noEditPoints="1"/>
              </p:cNvSpPr>
              <p:nvPr/>
            </p:nvSpPr>
            <p:spPr bwMode="auto">
              <a:xfrm>
                <a:off x="8120063" y="1616075"/>
                <a:ext cx="133350" cy="53975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1" name="Freeform 200"/>
              <p:cNvSpPr>
                <a:spLocks noEditPoints="1"/>
              </p:cNvSpPr>
              <p:nvPr/>
            </p:nvSpPr>
            <p:spPr bwMode="auto">
              <a:xfrm>
                <a:off x="8027988" y="1528763"/>
                <a:ext cx="193675" cy="223838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2" name="Freeform 201"/>
              <p:cNvSpPr>
                <a:spLocks noEditPoints="1"/>
              </p:cNvSpPr>
              <p:nvPr/>
            </p:nvSpPr>
            <p:spPr bwMode="auto">
              <a:xfrm>
                <a:off x="9331326" y="352425"/>
                <a:ext cx="422275" cy="357188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3" name="Freeform 202"/>
              <p:cNvSpPr>
                <a:spLocks noEditPoints="1"/>
              </p:cNvSpPr>
              <p:nvPr/>
            </p:nvSpPr>
            <p:spPr bwMode="auto">
              <a:xfrm>
                <a:off x="9485313" y="336550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4" name="Freeform 203"/>
              <p:cNvSpPr>
                <a:spLocks noEditPoints="1"/>
              </p:cNvSpPr>
              <p:nvPr/>
            </p:nvSpPr>
            <p:spPr bwMode="auto">
              <a:xfrm>
                <a:off x="7016751" y="2719388"/>
                <a:ext cx="192088" cy="122238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5" name="Freeform 205"/>
              <p:cNvSpPr>
                <a:spLocks noEditPoints="1"/>
              </p:cNvSpPr>
              <p:nvPr/>
            </p:nvSpPr>
            <p:spPr bwMode="auto">
              <a:xfrm>
                <a:off x="9993313" y="1265238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6" name="Freeform 206"/>
              <p:cNvSpPr>
                <a:spLocks noEditPoints="1"/>
              </p:cNvSpPr>
              <p:nvPr/>
            </p:nvSpPr>
            <p:spPr bwMode="auto">
              <a:xfrm>
                <a:off x="9886951" y="1155700"/>
                <a:ext cx="171450" cy="144463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7" name="Freeform 208"/>
              <p:cNvSpPr>
                <a:spLocks noEditPoints="1"/>
              </p:cNvSpPr>
              <p:nvPr/>
            </p:nvSpPr>
            <p:spPr bwMode="auto">
              <a:xfrm>
                <a:off x="10072688" y="1082675"/>
                <a:ext cx="146050" cy="165100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8" name="Freeform 211"/>
              <p:cNvSpPr>
                <a:spLocks noEditPoints="1"/>
              </p:cNvSpPr>
              <p:nvPr/>
            </p:nvSpPr>
            <p:spPr bwMode="auto">
              <a:xfrm>
                <a:off x="8083551" y="4295775"/>
                <a:ext cx="85725" cy="130175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09" name="Freeform 212"/>
              <p:cNvSpPr>
                <a:spLocks noEditPoints="1"/>
              </p:cNvSpPr>
              <p:nvPr/>
            </p:nvSpPr>
            <p:spPr bwMode="auto">
              <a:xfrm>
                <a:off x="8137526" y="4073525"/>
                <a:ext cx="136525" cy="134938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0" name="Freeform 214"/>
              <p:cNvSpPr>
                <a:spLocks noEditPoints="1"/>
              </p:cNvSpPr>
              <p:nvPr/>
            </p:nvSpPr>
            <p:spPr bwMode="auto">
              <a:xfrm>
                <a:off x="8023225" y="3998913"/>
                <a:ext cx="133350" cy="122238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1" name="Freeform 215"/>
              <p:cNvSpPr>
                <a:spLocks noEditPoints="1"/>
              </p:cNvSpPr>
              <p:nvPr/>
            </p:nvSpPr>
            <p:spPr bwMode="auto">
              <a:xfrm>
                <a:off x="8034338" y="4121150"/>
                <a:ext cx="122238" cy="122238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2" name="Freeform 216"/>
              <p:cNvSpPr>
                <a:spLocks noEditPoints="1"/>
              </p:cNvSpPr>
              <p:nvPr/>
            </p:nvSpPr>
            <p:spPr bwMode="auto">
              <a:xfrm>
                <a:off x="7959725" y="4208463"/>
                <a:ext cx="141288" cy="138113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3" name="Freeform 217"/>
              <p:cNvSpPr>
                <a:spLocks noEditPoints="1"/>
              </p:cNvSpPr>
              <p:nvPr/>
            </p:nvSpPr>
            <p:spPr bwMode="auto">
              <a:xfrm>
                <a:off x="8094663" y="4202113"/>
                <a:ext cx="139700" cy="139700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4" name="Freeform 218"/>
              <p:cNvSpPr>
                <a:spLocks noEditPoints="1"/>
              </p:cNvSpPr>
              <p:nvPr/>
            </p:nvSpPr>
            <p:spPr bwMode="auto">
              <a:xfrm>
                <a:off x="7912100" y="4084638"/>
                <a:ext cx="133350" cy="133350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5" name="Freeform 219"/>
              <p:cNvSpPr>
                <a:spLocks noEditPoints="1"/>
              </p:cNvSpPr>
              <p:nvPr/>
            </p:nvSpPr>
            <p:spPr bwMode="auto">
              <a:xfrm>
                <a:off x="6577013" y="2262188"/>
                <a:ext cx="277813" cy="296863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6" name="Freeform 220"/>
              <p:cNvSpPr>
                <a:spLocks noEditPoints="1"/>
              </p:cNvSpPr>
              <p:nvPr/>
            </p:nvSpPr>
            <p:spPr bwMode="auto">
              <a:xfrm>
                <a:off x="6700838" y="2527300"/>
                <a:ext cx="28575" cy="100013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7" name="Freeform 222"/>
              <p:cNvSpPr>
                <a:spLocks noEditPoints="1"/>
              </p:cNvSpPr>
              <p:nvPr/>
            </p:nvSpPr>
            <p:spPr bwMode="auto">
              <a:xfrm>
                <a:off x="9556750" y="2965450"/>
                <a:ext cx="139700" cy="203200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8" name="Freeform 223"/>
              <p:cNvSpPr>
                <a:spLocks noEditPoints="1"/>
              </p:cNvSpPr>
              <p:nvPr/>
            </p:nvSpPr>
            <p:spPr bwMode="auto">
              <a:xfrm>
                <a:off x="9482138" y="2736850"/>
                <a:ext cx="366713" cy="228600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19" name="Freeform 225"/>
              <p:cNvSpPr>
                <a:spLocks noEditPoints="1"/>
              </p:cNvSpPr>
              <p:nvPr/>
            </p:nvSpPr>
            <p:spPr bwMode="auto">
              <a:xfrm>
                <a:off x="5713413" y="563563"/>
                <a:ext cx="47625" cy="130175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0" name="Freeform 227"/>
              <p:cNvSpPr>
                <a:spLocks noEditPoints="1"/>
              </p:cNvSpPr>
              <p:nvPr/>
            </p:nvSpPr>
            <p:spPr bwMode="auto">
              <a:xfrm>
                <a:off x="5632450" y="569913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1" name="Freeform 228"/>
              <p:cNvSpPr>
                <a:spLocks noEditPoints="1"/>
              </p:cNvSpPr>
              <p:nvPr/>
            </p:nvSpPr>
            <p:spPr bwMode="auto">
              <a:xfrm>
                <a:off x="5761038" y="569913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2" name="Freeform 229"/>
              <p:cNvSpPr>
                <a:spLocks noEditPoints="1"/>
              </p:cNvSpPr>
              <p:nvPr/>
            </p:nvSpPr>
            <p:spPr bwMode="auto">
              <a:xfrm>
                <a:off x="5629275" y="696913"/>
                <a:ext cx="214313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3" name="Freeform 230"/>
              <p:cNvSpPr>
                <a:spLocks noEditPoints="1"/>
              </p:cNvSpPr>
              <p:nvPr/>
            </p:nvSpPr>
            <p:spPr bwMode="auto">
              <a:xfrm>
                <a:off x="8616950" y="3508375"/>
                <a:ext cx="101600" cy="166688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4" name="Freeform 231"/>
              <p:cNvSpPr>
                <a:spLocks noEditPoints="1"/>
              </p:cNvSpPr>
              <p:nvPr/>
            </p:nvSpPr>
            <p:spPr bwMode="auto">
              <a:xfrm>
                <a:off x="8682038" y="3614738"/>
                <a:ext cx="152400" cy="111125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5" name="Freeform 232"/>
              <p:cNvSpPr>
                <a:spLocks noEditPoints="1"/>
              </p:cNvSpPr>
              <p:nvPr/>
            </p:nvSpPr>
            <p:spPr bwMode="auto">
              <a:xfrm>
                <a:off x="8682038" y="3727450"/>
                <a:ext cx="152400" cy="112713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6" name="Freeform 233"/>
              <p:cNvSpPr>
                <a:spLocks noEditPoints="1"/>
              </p:cNvSpPr>
              <p:nvPr/>
            </p:nvSpPr>
            <p:spPr bwMode="auto">
              <a:xfrm>
                <a:off x="8501063" y="3614738"/>
                <a:ext cx="152400" cy="111125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7" name="Freeform 234"/>
              <p:cNvSpPr>
                <a:spLocks noEditPoints="1"/>
              </p:cNvSpPr>
              <p:nvPr/>
            </p:nvSpPr>
            <p:spPr bwMode="auto">
              <a:xfrm>
                <a:off x="8501063" y="3727450"/>
                <a:ext cx="152400" cy="112713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8" name="Freeform 235"/>
              <p:cNvSpPr>
                <a:spLocks noEditPoints="1"/>
              </p:cNvSpPr>
              <p:nvPr/>
            </p:nvSpPr>
            <p:spPr bwMode="auto">
              <a:xfrm>
                <a:off x="8653463" y="3679825"/>
                <a:ext cx="28575" cy="195263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29" name="Freeform 236"/>
              <p:cNvSpPr>
                <a:spLocks noEditPoints="1"/>
              </p:cNvSpPr>
              <p:nvPr/>
            </p:nvSpPr>
            <p:spPr bwMode="auto">
              <a:xfrm>
                <a:off x="7378700" y="3643313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0" name="Freeform 237"/>
              <p:cNvSpPr>
                <a:spLocks noEditPoints="1"/>
              </p:cNvSpPr>
              <p:nvPr/>
            </p:nvSpPr>
            <p:spPr bwMode="auto">
              <a:xfrm>
                <a:off x="7388225" y="3643313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1" name="Freeform 238"/>
              <p:cNvSpPr>
                <a:spLocks noEditPoints="1"/>
              </p:cNvSpPr>
              <p:nvPr/>
            </p:nvSpPr>
            <p:spPr bwMode="auto">
              <a:xfrm>
                <a:off x="7378700" y="3560763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2" name="Freeform 239"/>
              <p:cNvSpPr>
                <a:spLocks noEditPoints="1"/>
              </p:cNvSpPr>
              <p:nvPr/>
            </p:nvSpPr>
            <p:spPr bwMode="auto">
              <a:xfrm>
                <a:off x="7385050" y="3560763"/>
                <a:ext cx="138113" cy="92075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3" name="Freeform 240"/>
              <p:cNvSpPr>
                <a:spLocks noEditPoints="1"/>
              </p:cNvSpPr>
              <p:nvPr/>
            </p:nvSpPr>
            <p:spPr bwMode="auto">
              <a:xfrm>
                <a:off x="7254875" y="3643313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4" name="Freeform 241"/>
              <p:cNvSpPr>
                <a:spLocks noEditPoints="1"/>
              </p:cNvSpPr>
              <p:nvPr/>
            </p:nvSpPr>
            <p:spPr bwMode="auto">
              <a:xfrm>
                <a:off x="7212013" y="3643313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5" name="Freeform 242"/>
              <p:cNvSpPr>
                <a:spLocks noEditPoints="1"/>
              </p:cNvSpPr>
              <p:nvPr/>
            </p:nvSpPr>
            <p:spPr bwMode="auto">
              <a:xfrm>
                <a:off x="7270750" y="3560763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6" name="Freeform 243"/>
              <p:cNvSpPr>
                <a:spLocks noEditPoints="1"/>
              </p:cNvSpPr>
              <p:nvPr/>
            </p:nvSpPr>
            <p:spPr bwMode="auto">
              <a:xfrm>
                <a:off x="7231063" y="3560763"/>
                <a:ext cx="141288" cy="92075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7" name="Freeform 244"/>
              <p:cNvSpPr>
                <a:spLocks noEditPoints="1"/>
              </p:cNvSpPr>
              <p:nvPr/>
            </p:nvSpPr>
            <p:spPr bwMode="auto">
              <a:xfrm>
                <a:off x="7372350" y="3498850"/>
                <a:ext cx="63500" cy="120650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8" name="Freeform 245"/>
              <p:cNvSpPr>
                <a:spLocks noEditPoints="1"/>
              </p:cNvSpPr>
              <p:nvPr/>
            </p:nvSpPr>
            <p:spPr bwMode="auto">
              <a:xfrm>
                <a:off x="7345363" y="3463925"/>
                <a:ext cx="76200" cy="150813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39" name="Freeform 246"/>
              <p:cNvSpPr>
                <a:spLocks noEditPoints="1"/>
              </p:cNvSpPr>
              <p:nvPr/>
            </p:nvSpPr>
            <p:spPr bwMode="auto">
              <a:xfrm>
                <a:off x="6961188" y="1882775"/>
                <a:ext cx="417513" cy="212725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0" name="Freeform 247"/>
              <p:cNvSpPr>
                <a:spLocks noEditPoints="1"/>
              </p:cNvSpPr>
              <p:nvPr/>
            </p:nvSpPr>
            <p:spPr bwMode="auto">
              <a:xfrm>
                <a:off x="6961188" y="2101850"/>
                <a:ext cx="376238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1" name="Freeform 248"/>
              <p:cNvSpPr>
                <a:spLocks noEditPoints="1"/>
              </p:cNvSpPr>
              <p:nvPr/>
            </p:nvSpPr>
            <p:spPr bwMode="auto">
              <a:xfrm>
                <a:off x="7046913" y="1711325"/>
                <a:ext cx="71438" cy="166688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2" name="Freeform 249"/>
              <p:cNvSpPr>
                <a:spLocks noEditPoints="1"/>
              </p:cNvSpPr>
              <p:nvPr/>
            </p:nvSpPr>
            <p:spPr bwMode="auto">
              <a:xfrm>
                <a:off x="7143750" y="1711325"/>
                <a:ext cx="69850" cy="166688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3" name="Freeform 250"/>
              <p:cNvSpPr>
                <a:spLocks noEditPoints="1"/>
              </p:cNvSpPr>
              <p:nvPr/>
            </p:nvSpPr>
            <p:spPr bwMode="auto">
              <a:xfrm>
                <a:off x="9844088" y="319088"/>
                <a:ext cx="177800" cy="279400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4" name="Freeform 251"/>
              <p:cNvSpPr>
                <a:spLocks noEditPoints="1"/>
              </p:cNvSpPr>
              <p:nvPr/>
            </p:nvSpPr>
            <p:spPr bwMode="auto">
              <a:xfrm>
                <a:off x="10020300" y="319088"/>
                <a:ext cx="42863" cy="95250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5" name="Freeform 252"/>
              <p:cNvSpPr>
                <a:spLocks noEditPoints="1"/>
              </p:cNvSpPr>
              <p:nvPr/>
            </p:nvSpPr>
            <p:spPr bwMode="auto">
              <a:xfrm>
                <a:off x="10020300" y="319088"/>
                <a:ext cx="177800" cy="279400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6" name="Freeform 253"/>
              <p:cNvSpPr>
                <a:spLocks noEditPoints="1"/>
              </p:cNvSpPr>
              <p:nvPr/>
            </p:nvSpPr>
            <p:spPr bwMode="auto">
              <a:xfrm>
                <a:off x="9928225" y="287338"/>
                <a:ext cx="184150" cy="33338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7" name="Freeform 254"/>
              <p:cNvSpPr>
                <a:spLocks noEditPoints="1"/>
              </p:cNvSpPr>
              <p:nvPr/>
            </p:nvSpPr>
            <p:spPr bwMode="auto">
              <a:xfrm>
                <a:off x="9031288" y="3576638"/>
                <a:ext cx="242888" cy="196850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8" name="Freeform 255"/>
              <p:cNvSpPr>
                <a:spLocks noEditPoints="1"/>
              </p:cNvSpPr>
              <p:nvPr/>
            </p:nvSpPr>
            <p:spPr bwMode="auto">
              <a:xfrm>
                <a:off x="7896225" y="3714750"/>
                <a:ext cx="201613" cy="187325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49" name="Freeform 256"/>
              <p:cNvSpPr>
                <a:spLocks noEditPoints="1"/>
              </p:cNvSpPr>
              <p:nvPr/>
            </p:nvSpPr>
            <p:spPr bwMode="auto">
              <a:xfrm>
                <a:off x="7948613" y="3667125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0" name="Freeform 257"/>
              <p:cNvSpPr>
                <a:spLocks noEditPoints="1"/>
              </p:cNvSpPr>
              <p:nvPr/>
            </p:nvSpPr>
            <p:spPr bwMode="auto">
              <a:xfrm>
                <a:off x="7000875" y="1336675"/>
                <a:ext cx="261938" cy="261938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1" name="Freeform 258"/>
              <p:cNvSpPr>
                <a:spLocks noEditPoints="1"/>
              </p:cNvSpPr>
              <p:nvPr/>
            </p:nvSpPr>
            <p:spPr bwMode="auto">
              <a:xfrm>
                <a:off x="7112000" y="1444625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2" name="Freeform 259"/>
              <p:cNvSpPr>
                <a:spLocks noEditPoints="1"/>
              </p:cNvSpPr>
              <p:nvPr/>
            </p:nvSpPr>
            <p:spPr bwMode="auto">
              <a:xfrm>
                <a:off x="8054975" y="3370263"/>
                <a:ext cx="177800" cy="282575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3" name="Freeform 260"/>
              <p:cNvSpPr>
                <a:spLocks noEditPoints="1"/>
              </p:cNvSpPr>
              <p:nvPr/>
            </p:nvSpPr>
            <p:spPr bwMode="auto">
              <a:xfrm>
                <a:off x="8232775" y="3370263"/>
                <a:ext cx="42863" cy="95250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4" name="Freeform 261"/>
              <p:cNvSpPr>
                <a:spLocks noEditPoints="1"/>
              </p:cNvSpPr>
              <p:nvPr/>
            </p:nvSpPr>
            <p:spPr bwMode="auto">
              <a:xfrm>
                <a:off x="8232775" y="3370263"/>
                <a:ext cx="179388" cy="282575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5" name="Freeform 262"/>
              <p:cNvSpPr>
                <a:spLocks noEditPoints="1"/>
              </p:cNvSpPr>
              <p:nvPr/>
            </p:nvSpPr>
            <p:spPr bwMode="auto">
              <a:xfrm>
                <a:off x="8140700" y="3338513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6" name="Freeform 263"/>
              <p:cNvSpPr>
                <a:spLocks noEditPoints="1"/>
              </p:cNvSpPr>
              <p:nvPr/>
            </p:nvSpPr>
            <p:spPr bwMode="auto">
              <a:xfrm>
                <a:off x="8180388" y="4527550"/>
                <a:ext cx="382588" cy="323850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7" name="Freeform 264"/>
              <p:cNvSpPr>
                <a:spLocks noEditPoints="1"/>
              </p:cNvSpPr>
              <p:nvPr/>
            </p:nvSpPr>
            <p:spPr bwMode="auto">
              <a:xfrm>
                <a:off x="8318500" y="4514850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8" name="Freeform 265"/>
              <p:cNvSpPr>
                <a:spLocks noEditPoints="1"/>
              </p:cNvSpPr>
              <p:nvPr/>
            </p:nvSpPr>
            <p:spPr bwMode="auto">
              <a:xfrm>
                <a:off x="8796338" y="3886200"/>
                <a:ext cx="295275" cy="150813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59" name="Freeform 266"/>
              <p:cNvSpPr>
                <a:spLocks noEditPoints="1"/>
              </p:cNvSpPr>
              <p:nvPr/>
            </p:nvSpPr>
            <p:spPr bwMode="auto">
              <a:xfrm>
                <a:off x="8796338" y="4040188"/>
                <a:ext cx="268288" cy="33338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0" name="Freeform 268"/>
              <p:cNvSpPr>
                <a:spLocks noEditPoints="1"/>
              </p:cNvSpPr>
              <p:nvPr/>
            </p:nvSpPr>
            <p:spPr bwMode="auto">
              <a:xfrm>
                <a:off x="8924925" y="3765550"/>
                <a:ext cx="50800" cy="120650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1" name="Freeform 269"/>
              <p:cNvSpPr>
                <a:spLocks noEditPoints="1"/>
              </p:cNvSpPr>
              <p:nvPr/>
            </p:nvSpPr>
            <p:spPr bwMode="auto">
              <a:xfrm>
                <a:off x="8890000" y="3101975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2" name="Freeform 270"/>
              <p:cNvSpPr>
                <a:spLocks noEditPoints="1"/>
              </p:cNvSpPr>
              <p:nvPr/>
            </p:nvSpPr>
            <p:spPr bwMode="auto">
              <a:xfrm>
                <a:off x="8639175" y="3192463"/>
                <a:ext cx="468313" cy="363538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3" name="Freeform 271"/>
              <p:cNvSpPr>
                <a:spLocks noEditPoints="1"/>
              </p:cNvSpPr>
              <p:nvPr/>
            </p:nvSpPr>
            <p:spPr bwMode="auto">
              <a:xfrm>
                <a:off x="8615363" y="330517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4" name="Freeform 272"/>
              <p:cNvSpPr>
                <a:spLocks noEditPoints="1"/>
              </p:cNvSpPr>
              <p:nvPr/>
            </p:nvSpPr>
            <p:spPr bwMode="auto">
              <a:xfrm>
                <a:off x="8743950" y="3357563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5" name="Freeform 273"/>
              <p:cNvSpPr>
                <a:spLocks noEditPoints="1"/>
              </p:cNvSpPr>
              <p:nvPr/>
            </p:nvSpPr>
            <p:spPr bwMode="auto">
              <a:xfrm>
                <a:off x="8972550" y="225425"/>
                <a:ext cx="290513" cy="393700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6" name="Freeform 274"/>
              <p:cNvSpPr>
                <a:spLocks noEditPoints="1"/>
              </p:cNvSpPr>
              <p:nvPr/>
            </p:nvSpPr>
            <p:spPr bwMode="auto">
              <a:xfrm>
                <a:off x="8936038" y="314325"/>
                <a:ext cx="128588" cy="214313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7" name="Freeform 275"/>
              <p:cNvSpPr>
                <a:spLocks noEditPoints="1"/>
              </p:cNvSpPr>
              <p:nvPr/>
            </p:nvSpPr>
            <p:spPr bwMode="auto">
              <a:xfrm>
                <a:off x="8920163" y="190500"/>
                <a:ext cx="160338" cy="141288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8" name="Freeform 276"/>
              <p:cNvSpPr>
                <a:spLocks noEditPoints="1"/>
              </p:cNvSpPr>
              <p:nvPr/>
            </p:nvSpPr>
            <p:spPr bwMode="auto">
              <a:xfrm>
                <a:off x="10090150" y="676275"/>
                <a:ext cx="307975" cy="192088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69" name="Freeform 277"/>
              <p:cNvSpPr>
                <a:spLocks noEditPoints="1"/>
              </p:cNvSpPr>
              <p:nvPr/>
            </p:nvSpPr>
            <p:spPr bwMode="auto">
              <a:xfrm>
                <a:off x="10163175" y="806450"/>
                <a:ext cx="347663" cy="217488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0" name="Freeform 278"/>
              <p:cNvSpPr>
                <a:spLocks noEditPoints="1"/>
              </p:cNvSpPr>
              <p:nvPr/>
            </p:nvSpPr>
            <p:spPr bwMode="auto">
              <a:xfrm>
                <a:off x="6756400" y="2667000"/>
                <a:ext cx="179388" cy="144463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1" name="Freeform 279"/>
              <p:cNvSpPr>
                <a:spLocks noEditPoints="1"/>
              </p:cNvSpPr>
              <p:nvPr/>
            </p:nvSpPr>
            <p:spPr bwMode="auto">
              <a:xfrm>
                <a:off x="7064375" y="3757613"/>
                <a:ext cx="254000" cy="284163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2" name="Freeform 280"/>
              <p:cNvSpPr>
                <a:spLocks noEditPoints="1"/>
              </p:cNvSpPr>
              <p:nvPr/>
            </p:nvSpPr>
            <p:spPr bwMode="auto">
              <a:xfrm>
                <a:off x="11010900" y="595313"/>
                <a:ext cx="266700" cy="130175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3" name="Freeform 281"/>
              <p:cNvSpPr>
                <a:spLocks noEditPoints="1"/>
              </p:cNvSpPr>
              <p:nvPr/>
            </p:nvSpPr>
            <p:spPr bwMode="auto">
              <a:xfrm>
                <a:off x="11056938" y="539750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4" name="Freeform 282"/>
              <p:cNvSpPr>
                <a:spLocks noEditPoints="1"/>
              </p:cNvSpPr>
              <p:nvPr/>
            </p:nvSpPr>
            <p:spPr bwMode="auto">
              <a:xfrm>
                <a:off x="11033125" y="500063"/>
                <a:ext cx="209550" cy="53975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5" name="Freeform 283"/>
              <p:cNvSpPr>
                <a:spLocks noEditPoints="1"/>
              </p:cNvSpPr>
              <p:nvPr/>
            </p:nvSpPr>
            <p:spPr bwMode="auto">
              <a:xfrm>
                <a:off x="8285163" y="4302125"/>
                <a:ext cx="166688" cy="187325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6" name="Freeform 284"/>
              <p:cNvSpPr>
                <a:spLocks noEditPoints="1"/>
              </p:cNvSpPr>
              <p:nvPr/>
            </p:nvSpPr>
            <p:spPr bwMode="auto">
              <a:xfrm>
                <a:off x="7699375" y="4202113"/>
                <a:ext cx="79375" cy="214313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7" name="Freeform 286"/>
              <p:cNvSpPr>
                <a:spLocks noEditPoints="1"/>
              </p:cNvSpPr>
              <p:nvPr/>
            </p:nvSpPr>
            <p:spPr bwMode="auto">
              <a:xfrm>
                <a:off x="5037138" y="249238"/>
                <a:ext cx="452438" cy="454025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8" name="Freeform 287"/>
              <p:cNvSpPr>
                <a:spLocks noEditPoints="1"/>
              </p:cNvSpPr>
              <p:nvPr/>
            </p:nvSpPr>
            <p:spPr bwMode="auto">
              <a:xfrm>
                <a:off x="5207000" y="417513"/>
                <a:ext cx="112713" cy="115888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79" name="Freeform 290"/>
              <p:cNvSpPr>
                <a:spLocks noEditPoints="1"/>
              </p:cNvSpPr>
              <p:nvPr/>
            </p:nvSpPr>
            <p:spPr bwMode="auto">
              <a:xfrm>
                <a:off x="9898063" y="2517775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0" name="Freeform 292"/>
              <p:cNvSpPr>
                <a:spLocks noEditPoints="1"/>
              </p:cNvSpPr>
              <p:nvPr/>
            </p:nvSpPr>
            <p:spPr bwMode="auto">
              <a:xfrm>
                <a:off x="4752975" y="101600"/>
                <a:ext cx="101600" cy="95250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1" name="Freeform 293"/>
              <p:cNvSpPr>
                <a:spLocks noEditPoints="1"/>
              </p:cNvSpPr>
              <p:nvPr/>
            </p:nvSpPr>
            <p:spPr bwMode="auto">
              <a:xfrm>
                <a:off x="4822825" y="63500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2" name="Freeform 294"/>
              <p:cNvSpPr>
                <a:spLocks noEditPoints="1"/>
              </p:cNvSpPr>
              <p:nvPr/>
            </p:nvSpPr>
            <p:spPr bwMode="auto">
              <a:xfrm>
                <a:off x="4910138" y="101600"/>
                <a:ext cx="103188" cy="95250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3" name="Freeform 295"/>
              <p:cNvSpPr>
                <a:spLocks noEditPoints="1"/>
              </p:cNvSpPr>
              <p:nvPr/>
            </p:nvSpPr>
            <p:spPr bwMode="auto">
              <a:xfrm>
                <a:off x="4883150" y="63500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4" name="Freeform 296"/>
              <p:cNvSpPr>
                <a:spLocks noEditPoints="1"/>
              </p:cNvSpPr>
              <p:nvPr/>
            </p:nvSpPr>
            <p:spPr bwMode="auto">
              <a:xfrm>
                <a:off x="4710113" y="196850"/>
                <a:ext cx="346075" cy="176213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5" name="Freeform 297"/>
              <p:cNvSpPr>
                <a:spLocks noEditPoints="1"/>
              </p:cNvSpPr>
              <p:nvPr/>
            </p:nvSpPr>
            <p:spPr bwMode="auto">
              <a:xfrm>
                <a:off x="6918325" y="1588"/>
                <a:ext cx="400050" cy="247650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6" name="Freeform 299"/>
              <p:cNvSpPr>
                <a:spLocks noEditPoints="1"/>
              </p:cNvSpPr>
              <p:nvPr/>
            </p:nvSpPr>
            <p:spPr bwMode="auto">
              <a:xfrm>
                <a:off x="7185025" y="142875"/>
                <a:ext cx="96838" cy="165100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7" name="Freeform 300"/>
              <p:cNvSpPr/>
              <p:nvPr/>
            </p:nvSpPr>
            <p:spPr bwMode="auto">
              <a:xfrm>
                <a:off x="10671175" y="1588"/>
                <a:ext cx="212725" cy="303213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8" name="Freeform 301"/>
              <p:cNvSpPr>
                <a:spLocks noEditPoints="1"/>
              </p:cNvSpPr>
              <p:nvPr/>
            </p:nvSpPr>
            <p:spPr bwMode="auto">
              <a:xfrm>
                <a:off x="10885488" y="1588"/>
                <a:ext cx="242888" cy="303213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89" name="Freeform 302"/>
              <p:cNvSpPr>
                <a:spLocks noEditPoints="1"/>
              </p:cNvSpPr>
              <p:nvPr/>
            </p:nvSpPr>
            <p:spPr bwMode="auto">
              <a:xfrm>
                <a:off x="9336088" y="1588"/>
                <a:ext cx="347663" cy="238125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0" name="Freeform 303"/>
              <p:cNvSpPr>
                <a:spLocks noEditPoints="1"/>
              </p:cNvSpPr>
              <p:nvPr/>
            </p:nvSpPr>
            <p:spPr bwMode="auto">
              <a:xfrm>
                <a:off x="7913688" y="595313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1" name="Freeform 304"/>
              <p:cNvSpPr>
                <a:spLocks noEditPoints="1"/>
              </p:cNvSpPr>
              <p:nvPr/>
            </p:nvSpPr>
            <p:spPr bwMode="auto">
              <a:xfrm>
                <a:off x="7950200" y="558800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2" name="Freeform 305"/>
              <p:cNvSpPr>
                <a:spLocks noEditPoints="1"/>
              </p:cNvSpPr>
              <p:nvPr/>
            </p:nvSpPr>
            <p:spPr bwMode="auto">
              <a:xfrm>
                <a:off x="7923213" y="508000"/>
                <a:ext cx="30163" cy="31750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3" name="Freeform 306"/>
              <p:cNvSpPr>
                <a:spLocks noEditPoints="1"/>
              </p:cNvSpPr>
              <p:nvPr/>
            </p:nvSpPr>
            <p:spPr bwMode="auto">
              <a:xfrm>
                <a:off x="7913688" y="430213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4" name="Freeform 307"/>
              <p:cNvSpPr>
                <a:spLocks noEditPoints="1"/>
              </p:cNvSpPr>
              <p:nvPr/>
            </p:nvSpPr>
            <p:spPr bwMode="auto">
              <a:xfrm>
                <a:off x="7864475" y="271463"/>
                <a:ext cx="190500" cy="411163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5" name="Freeform 308"/>
              <p:cNvSpPr>
                <a:spLocks noEditPoints="1"/>
              </p:cNvSpPr>
              <p:nvPr/>
            </p:nvSpPr>
            <p:spPr bwMode="auto">
              <a:xfrm>
                <a:off x="8104188" y="25400"/>
                <a:ext cx="315913" cy="352425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6" name="Freeform 309"/>
              <p:cNvSpPr>
                <a:spLocks noEditPoints="1"/>
              </p:cNvSpPr>
              <p:nvPr/>
            </p:nvSpPr>
            <p:spPr bwMode="auto">
              <a:xfrm>
                <a:off x="7807325" y="1588"/>
                <a:ext cx="296863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7" name="Freeform 310"/>
              <p:cNvSpPr>
                <a:spLocks noEditPoints="1"/>
              </p:cNvSpPr>
              <p:nvPr/>
            </p:nvSpPr>
            <p:spPr bwMode="auto">
              <a:xfrm>
                <a:off x="7807325" y="149225"/>
                <a:ext cx="269875" cy="31750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8" name="Freeform 311"/>
              <p:cNvSpPr>
                <a:spLocks noEditPoints="1"/>
              </p:cNvSpPr>
              <p:nvPr/>
            </p:nvSpPr>
            <p:spPr bwMode="auto">
              <a:xfrm>
                <a:off x="10207625" y="185738"/>
                <a:ext cx="244475" cy="219075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499" name="Freeform 312"/>
              <p:cNvSpPr>
                <a:spLocks noEditPoints="1"/>
              </p:cNvSpPr>
              <p:nvPr/>
            </p:nvSpPr>
            <p:spPr bwMode="auto">
              <a:xfrm>
                <a:off x="10269538" y="120650"/>
                <a:ext cx="66675" cy="73025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0" name="Freeform 313"/>
              <p:cNvSpPr>
                <a:spLocks noEditPoints="1"/>
              </p:cNvSpPr>
              <p:nvPr/>
            </p:nvSpPr>
            <p:spPr bwMode="auto">
              <a:xfrm>
                <a:off x="9807575" y="1588"/>
                <a:ext cx="331788" cy="157163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1" name="Freeform 314"/>
              <p:cNvSpPr/>
              <p:nvPr/>
            </p:nvSpPr>
            <p:spPr bwMode="auto">
              <a:xfrm>
                <a:off x="9907588" y="1588"/>
                <a:ext cx="133350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2" name="Freeform 315"/>
              <p:cNvSpPr/>
              <p:nvPr/>
            </p:nvSpPr>
            <p:spPr bwMode="auto">
              <a:xfrm>
                <a:off x="4689475" y="1588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3" name="Freeform 318"/>
              <p:cNvSpPr>
                <a:spLocks noEditPoints="1"/>
              </p:cNvSpPr>
              <p:nvPr/>
            </p:nvSpPr>
            <p:spPr bwMode="auto">
              <a:xfrm>
                <a:off x="6716713" y="46038"/>
                <a:ext cx="122238" cy="120650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4" name="Freeform 319"/>
              <p:cNvSpPr/>
              <p:nvPr/>
            </p:nvSpPr>
            <p:spPr bwMode="auto">
              <a:xfrm>
                <a:off x="9175750" y="1588"/>
                <a:ext cx="106363" cy="114300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5" name="Freeform 320"/>
              <p:cNvSpPr/>
              <p:nvPr/>
            </p:nvSpPr>
            <p:spPr bwMode="auto">
              <a:xfrm>
                <a:off x="8983663" y="1588"/>
                <a:ext cx="98425" cy="161925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6" name="Freeform 321"/>
              <p:cNvSpPr>
                <a:spLocks noEditPoints="1"/>
              </p:cNvSpPr>
              <p:nvPr/>
            </p:nvSpPr>
            <p:spPr bwMode="auto">
              <a:xfrm>
                <a:off x="8904288" y="1588"/>
                <a:ext cx="101600" cy="114300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7" name="Freeform 322"/>
              <p:cNvSpPr/>
              <p:nvPr/>
            </p:nvSpPr>
            <p:spPr bwMode="auto">
              <a:xfrm>
                <a:off x="9102725" y="1588"/>
                <a:ext cx="96838" cy="161925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8" name="Freeform 323"/>
              <p:cNvSpPr/>
              <p:nvPr/>
            </p:nvSpPr>
            <p:spPr bwMode="auto">
              <a:xfrm>
                <a:off x="10261600" y="1588"/>
                <a:ext cx="174625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09" name="Freeform 324"/>
              <p:cNvSpPr/>
              <p:nvPr/>
            </p:nvSpPr>
            <p:spPr bwMode="auto">
              <a:xfrm>
                <a:off x="10445750" y="1588"/>
                <a:ext cx="173038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0" name="Freeform 325"/>
              <p:cNvSpPr>
                <a:spLocks noEditPoints="1"/>
              </p:cNvSpPr>
              <p:nvPr/>
            </p:nvSpPr>
            <p:spPr bwMode="auto">
              <a:xfrm>
                <a:off x="8020050" y="4727575"/>
                <a:ext cx="142875" cy="134938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1" name="Freeform 326"/>
              <p:cNvSpPr>
                <a:spLocks noEditPoints="1"/>
              </p:cNvSpPr>
              <p:nvPr/>
            </p:nvSpPr>
            <p:spPr bwMode="auto">
              <a:xfrm>
                <a:off x="8056563" y="4697413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2" name="Freeform 328"/>
              <p:cNvSpPr>
                <a:spLocks noEditPoints="1"/>
              </p:cNvSpPr>
              <p:nvPr/>
            </p:nvSpPr>
            <p:spPr bwMode="auto">
              <a:xfrm>
                <a:off x="8191500" y="3829050"/>
                <a:ext cx="58738" cy="95250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3" name="Freeform 329"/>
              <p:cNvSpPr>
                <a:spLocks noEditPoints="1"/>
              </p:cNvSpPr>
              <p:nvPr/>
            </p:nvSpPr>
            <p:spPr bwMode="auto">
              <a:xfrm>
                <a:off x="8321675" y="3829050"/>
                <a:ext cx="55563" cy="95250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4" name="Freeform 330"/>
              <p:cNvSpPr>
                <a:spLocks noEditPoints="1"/>
              </p:cNvSpPr>
              <p:nvPr/>
            </p:nvSpPr>
            <p:spPr bwMode="auto">
              <a:xfrm>
                <a:off x="7439025" y="1768475"/>
                <a:ext cx="196850" cy="219075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5" name="Freeform 331"/>
              <p:cNvSpPr>
                <a:spLocks noEditPoints="1"/>
              </p:cNvSpPr>
              <p:nvPr/>
            </p:nvSpPr>
            <p:spPr bwMode="auto">
              <a:xfrm>
                <a:off x="8035925" y="4468813"/>
                <a:ext cx="58738" cy="53975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6" name="Freeform 332"/>
              <p:cNvSpPr>
                <a:spLocks noEditPoints="1"/>
              </p:cNvSpPr>
              <p:nvPr/>
            </p:nvSpPr>
            <p:spPr bwMode="auto">
              <a:xfrm>
                <a:off x="8072438" y="4448175"/>
                <a:ext cx="36513" cy="36513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7" name="Freeform 333"/>
              <p:cNvSpPr>
                <a:spLocks noEditPoints="1"/>
              </p:cNvSpPr>
              <p:nvPr/>
            </p:nvSpPr>
            <p:spPr bwMode="auto">
              <a:xfrm>
                <a:off x="8116888" y="4468813"/>
                <a:ext cx="58738" cy="53975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8" name="Freeform 334"/>
              <p:cNvSpPr>
                <a:spLocks noEditPoints="1"/>
              </p:cNvSpPr>
              <p:nvPr/>
            </p:nvSpPr>
            <p:spPr bwMode="auto">
              <a:xfrm>
                <a:off x="8104188" y="4448175"/>
                <a:ext cx="36513" cy="36513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19" name="Freeform 335"/>
              <p:cNvSpPr>
                <a:spLocks noEditPoints="1"/>
              </p:cNvSpPr>
              <p:nvPr/>
            </p:nvSpPr>
            <p:spPr bwMode="auto">
              <a:xfrm>
                <a:off x="8013700" y="4519613"/>
                <a:ext cx="185738" cy="96838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0" name="Freeform 339"/>
              <p:cNvSpPr>
                <a:spLocks noEditPoints="1"/>
              </p:cNvSpPr>
              <p:nvPr/>
            </p:nvSpPr>
            <p:spPr bwMode="auto">
              <a:xfrm>
                <a:off x="7164388" y="996950"/>
                <a:ext cx="82550" cy="139700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1" name="Freeform 340"/>
              <p:cNvSpPr>
                <a:spLocks noEditPoints="1"/>
              </p:cNvSpPr>
              <p:nvPr/>
            </p:nvSpPr>
            <p:spPr bwMode="auto">
              <a:xfrm>
                <a:off x="6989763" y="996950"/>
                <a:ext cx="80963" cy="139700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2" name="Freeform 342"/>
              <p:cNvSpPr>
                <a:spLocks noEditPoints="1"/>
              </p:cNvSpPr>
              <p:nvPr/>
            </p:nvSpPr>
            <p:spPr bwMode="auto">
              <a:xfrm>
                <a:off x="10388600" y="1665288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3" name="Freeform 343"/>
              <p:cNvSpPr>
                <a:spLocks noEditPoints="1"/>
              </p:cNvSpPr>
              <p:nvPr/>
            </p:nvSpPr>
            <p:spPr bwMode="auto">
              <a:xfrm>
                <a:off x="10164763" y="184943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4" name="Freeform 344"/>
              <p:cNvSpPr>
                <a:spLocks noEditPoints="1"/>
              </p:cNvSpPr>
              <p:nvPr/>
            </p:nvSpPr>
            <p:spPr bwMode="auto">
              <a:xfrm>
                <a:off x="10198100" y="1830388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5" name="Freeform 345"/>
              <p:cNvSpPr>
                <a:spLocks noEditPoints="1"/>
              </p:cNvSpPr>
              <p:nvPr/>
            </p:nvSpPr>
            <p:spPr bwMode="auto">
              <a:xfrm>
                <a:off x="10239375" y="1849438"/>
                <a:ext cx="52388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6" name="Freeform 346"/>
              <p:cNvSpPr>
                <a:spLocks noEditPoints="1"/>
              </p:cNvSpPr>
              <p:nvPr/>
            </p:nvSpPr>
            <p:spPr bwMode="auto">
              <a:xfrm>
                <a:off x="10226675" y="1830388"/>
                <a:ext cx="31750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527" name="Freeform 347"/>
              <p:cNvSpPr>
                <a:spLocks noEditPoints="1"/>
              </p:cNvSpPr>
              <p:nvPr/>
            </p:nvSpPr>
            <p:spPr bwMode="auto">
              <a:xfrm>
                <a:off x="10147300" y="1892300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思源黑体 CN Medium" panose="020B0600000000000000" pitchFamily="34" charset="-122"/>
                </a:endParaRPr>
              </a:p>
            </p:txBody>
          </p:sp>
        </p:grpSp>
      </p:grpSp>
      <p:pic>
        <p:nvPicPr>
          <p:cNvPr id="1026" name="Picture 2" descr="Python是什麼? TOP7 新手必讀知識！ | 快樂學程式">
            <a:extLst>
              <a:ext uri="{FF2B5EF4-FFF2-40B4-BE49-F238E27FC236}">
                <a16:creationId xmlns:a16="http://schemas.microsoft.com/office/drawing/2014/main" id="{9C9BB5A2-6B4E-42F4-81DF-01F5F5C0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87" y="4570015"/>
            <a:ext cx="3294011" cy="15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01289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(write.py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C6042A-C96A-43B1-8230-3D191A81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52" y="2616943"/>
            <a:ext cx="9698669" cy="19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01289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(write.py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C6042A-C96A-43B1-8230-3D191A81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52" y="2616943"/>
            <a:ext cx="9698669" cy="19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95189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加入標題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D62A3F1-285A-4161-B03B-EEDA21C0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85" y="2799864"/>
            <a:ext cx="4512749" cy="159945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976CB85-880C-4728-8859-6C75899A0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83" y="2881121"/>
            <a:ext cx="2927430" cy="14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95189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亂碼處理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encoding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編碼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56FEA2-0717-41B9-AAC7-5AE862D69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78" y="2758906"/>
            <a:ext cx="4234971" cy="19662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61DF868-5768-4A7F-81AE-FB0D8A202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277" y="2758906"/>
            <a:ext cx="3719570" cy="19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寫入檔案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95189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亂碼處理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encoding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編碼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AB6343-1608-4E51-BF75-4B61FC12C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02" y="2123719"/>
            <a:ext cx="4016088" cy="37569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B7F795-722C-49F5-A975-221FF91F1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867" y="2567357"/>
            <a:ext cx="5261406" cy="33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+split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40598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(read0.py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-split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分割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分割出來結果是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&amp;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儲存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(read1.py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3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2490225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去除標題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(read2.py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-continue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繼續</a:t>
            </a: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4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93622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確認檔案在不在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(with_open.py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4C0AA1-BC46-4EC1-AF62-CE022ECAB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764" y="2464895"/>
            <a:ext cx="8325646" cy="27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讀取檔案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+)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93622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統整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(with_open.py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0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6EDEC7-42E0-4DE2-9DC8-D4BF9FBB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511" y="2791540"/>
            <a:ext cx="8891407" cy="17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68904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Function(fun.py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-function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是用來收納程式碼的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他是個功能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1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33091" y="1590351"/>
            <a:ext cx="8928992" cy="3945388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55487" y="2242322"/>
            <a:ext cx="3041829" cy="3228889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認識</a:t>
            </a: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下載安裝</a:t>
            </a:r>
            <a:endParaRPr lang="en-US" altLang="zh-TW" sz="2000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基本語法</a:t>
            </a:r>
            <a:endParaRPr lang="en-US" altLang="zh-TW" sz="2000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撰寫程式</a:t>
            </a:r>
            <a:endParaRPr lang="en-US" altLang="zh-TW" sz="2000" kern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看懂程式</a:t>
            </a:r>
            <a:endParaRPr lang="en-US" altLang="zh-TW" sz="2000" kern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0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修改程式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5665" y="1649501"/>
            <a:ext cx="231652" cy="231652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17067" y="2252287"/>
            <a:ext cx="199818" cy="19981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49661" y="1045308"/>
            <a:ext cx="199817" cy="199817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0923" y="1145216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64484" y="548874"/>
            <a:ext cx="463305" cy="463305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4799" y="852136"/>
            <a:ext cx="1415772" cy="1360493"/>
            <a:chOff x="981169" y="2542722"/>
            <a:chExt cx="1415772" cy="1360493"/>
          </a:xfrm>
        </p:grpSpPr>
        <p:grpSp>
          <p:nvGrpSpPr>
            <p:cNvPr id="20" name="组合 19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81169" y="295934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課程介紹</a:t>
              </a:r>
              <a:endParaRPr lang="zh-CN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50747" y="5068491"/>
            <a:ext cx="934496" cy="93449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202043" y="4573066"/>
            <a:ext cx="656134" cy="65613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39248" y="5420875"/>
            <a:ext cx="240373" cy="240373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748335" y="5724105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93923" y="6168921"/>
            <a:ext cx="199818" cy="199818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939737" y="3986147"/>
            <a:ext cx="199817" cy="199817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944098" y="4813358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576341" y="5260800"/>
            <a:ext cx="463305" cy="463305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pic>
        <p:nvPicPr>
          <p:cNvPr id="2050" name="Picture 2" descr="认识Python：起源与发展– 标点符">
            <a:extLst>
              <a:ext uri="{FF2B5EF4-FFF2-40B4-BE49-F238E27FC236}">
                <a16:creationId xmlns:a16="http://schemas.microsoft.com/office/drawing/2014/main" id="{2B0B817E-C32D-4F5C-84DD-BCDAC8EDB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10" y="2293888"/>
            <a:ext cx="4698255" cy="28951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parameter(fun1.py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-function()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9BF25D-A2E4-43FF-AC09-BC2818486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845" y="2852936"/>
            <a:ext cx="3440688" cy="25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5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回傳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68904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 return(fun2.py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-function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如果有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return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就可以把結果儲存下來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想成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執行完後 會變成 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return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裡的東西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7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Prac005.py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Function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練習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FBD8C3-A965-4DF5-8C0D-8BAAC193A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23" y="2968278"/>
            <a:ext cx="6096528" cy="36731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192B07-08D4-4DB1-97B6-D14CBE7ED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662" y="1321604"/>
            <a:ext cx="5403849" cy="11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Refactor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程式重構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(refactor.py</a:t>
            </a:r>
            <a:endParaRPr lang="en-US" altLang="zh-TW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7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00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課外資源推薦</a:t>
            </a:r>
            <a:endParaRPr lang="en-US" altLang="zh-TW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Clean Code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E99C00-B947-475F-AEBF-BAF9CEE3F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47" y="2852936"/>
            <a:ext cx="9419136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課本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工具書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146" name="Picture 2" descr="Python 入門學習書單、線上課程爬蟲書單推薦* 造九頑五">
            <a:extLst>
              <a:ext uri="{FF2B5EF4-FFF2-40B4-BE49-F238E27FC236}">
                <a16:creationId xmlns:a16="http://schemas.microsoft.com/office/drawing/2014/main" id="{D083E137-BE1D-4B9A-820E-F3FE7483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22" y="2160240"/>
            <a:ext cx="3207530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W3school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https://www.w3schools.com/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CC1C1D-E84E-4639-B145-22FCE2B7A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093" y="2403806"/>
            <a:ext cx="6140192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6841" y="404664"/>
            <a:ext cx="4569811" cy="456981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 flipH="1">
            <a:off x="1149357" y="697666"/>
            <a:ext cx="2786907" cy="1200323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Python Lecture</a:t>
            </a:r>
            <a:endParaRPr lang="zh-CN" altLang="en-US" sz="3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20568" y="2524456"/>
            <a:ext cx="1512168" cy="151216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33876" y="303439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Contact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49431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40783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58479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49831" y="1071802"/>
            <a:ext cx="1299165" cy="12991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05299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6651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347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en-US" altLang="zh-CN" sz="60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5699" y="1152925"/>
            <a:ext cx="162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en-US" altLang="zh-CN" sz="60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054773" y="980728"/>
            <a:ext cx="371229" cy="3712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45098" y="2303619"/>
            <a:ext cx="265834" cy="265834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13644" y="2288860"/>
            <a:ext cx="399635" cy="3996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761886" y="1663022"/>
            <a:ext cx="182938" cy="182938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17827" y="1385086"/>
            <a:ext cx="199817" cy="199817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64302" y="1120304"/>
            <a:ext cx="231653" cy="231653"/>
            <a:chOff x="304800" y="673100"/>
            <a:chExt cx="4000500" cy="4000500"/>
          </a:xfrm>
          <a:solidFill>
            <a:srgbClr val="0070C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4" y="760414"/>
              <a:ext cx="3825876" cy="3825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57783" y="236730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265939" y="1570854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2667410" y="2780928"/>
            <a:ext cx="68145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 For</a:t>
            </a:r>
          </a:p>
          <a:p>
            <a:pPr algn="ctr"/>
            <a:r>
              <a:rPr lang="en-US" altLang="zh-CN" sz="8800" b="1" dirty="0">
                <a:solidFill>
                  <a:srgbClr val="0070C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Watching</a:t>
            </a:r>
            <a:endParaRPr lang="zh-CN" altLang="en-US" sz="8800" b="1" dirty="0">
              <a:solidFill>
                <a:srgbClr val="0070C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01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課程複習</a:t>
            </a:r>
            <a:r>
              <a:rPr lang="en-US" altLang="zh-TW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補充</a:t>
            </a:r>
            <a:endParaRPr lang="zh-CN" altLang="en-US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?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4800" b="1" dirty="0" err="1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3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4459033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-sign in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-new repo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桌面建立新資料夾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-CMD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cd 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進去剛剛的資料夾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-git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指令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F874F4-7B67-4AD1-9710-FE6EB6C04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1321604"/>
            <a:ext cx="2712955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2243042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-git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指令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F241B8-EA02-4BBC-9F2B-9EE9ECEE9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43" y="2636912"/>
            <a:ext cx="10321461" cy="26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70D6C-9687-497E-91F7-CE806CDF38CC}"/>
              </a:ext>
            </a:extLst>
          </p:cNvPr>
          <p:cNvSpPr/>
          <p:nvPr/>
        </p:nvSpPr>
        <p:spPr>
          <a:xfrm>
            <a:off x="1012276" y="1268760"/>
            <a:ext cx="10197879" cy="168904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</a:t>
            </a: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Github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上傳程式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835664-E071-4A7C-8456-5D5B4457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51" y="2601103"/>
            <a:ext cx="8817900" cy="9751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43F0E7-7250-43BB-9CC6-93715CCB1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051" y="3791106"/>
            <a:ext cx="5852765" cy="1349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6CA90B4-F050-42A6-A806-60D1589D5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051" y="5471119"/>
            <a:ext cx="9937104" cy="8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98CA3097-5F51-4013-AE67-A26694DEC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14" y="1378328"/>
            <a:ext cx="7532345" cy="51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648B44D3-6BC1-4CF3-B17A-7A2E7DC24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0" y="1340768"/>
            <a:ext cx="1031075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Git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EE12FDB3-9665-4485-88A4-EED22FCE6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16" y="1124684"/>
            <a:ext cx="7945341" cy="540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For_list0.py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A4AD23F-AE8F-4B7D-B20E-4AC7F091D38D}"/>
              </a:ext>
            </a:extLst>
          </p:cNvPr>
          <p:cNvSpPr/>
          <p:nvPr/>
        </p:nvSpPr>
        <p:spPr>
          <a:xfrm>
            <a:off x="1012276" y="1268760"/>
            <a:ext cx="10197879" cy="113504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For Loop(FL.py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把清單中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後面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的東西一個一個拿出來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當成前面的東西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AA2580-7230-4601-8EB1-BF119750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721" y="2636912"/>
            <a:ext cx="1086642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Exam2.py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335103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提示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請先建立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ex1.txt</a:t>
            </a:r>
            <a:r>
              <a:rPr lang="zh-TW" altLang="en-US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檔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Random.randint</a:t>
            </a: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With open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Range()</a:t>
            </a:r>
          </a:p>
          <a:p>
            <a:pPr algn="just">
              <a:lnSpc>
                <a:spcPct val="150000"/>
              </a:lnSpc>
              <a:defRPr/>
            </a:pP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76DE67-01A4-4785-B1F9-1B8BB44D1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107" y="4064022"/>
            <a:ext cx="9869349" cy="22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Exam2.py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23C5D6E4-F102-4B73-974B-870D82D13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433"/>
          <a:stretch/>
        </p:blipFill>
        <p:spPr>
          <a:xfrm>
            <a:off x="2009706" y="2276872"/>
            <a:ext cx="8144965" cy="29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5084" y="2442182"/>
            <a:ext cx="4697323" cy="1015929"/>
            <a:chOff x="4555084" y="1340770"/>
            <a:chExt cx="4697323" cy="10159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</a:endParaRPr>
            </a:p>
          </p:txBody>
        </p:sp>
      </p:grpSp>
      <p:sp>
        <p:nvSpPr>
          <p:cNvPr id="6" name="流程图: 手动输入 32"/>
          <p:cNvSpPr/>
          <p:nvPr/>
        </p:nvSpPr>
        <p:spPr>
          <a:xfrm flipH="1" flipV="1">
            <a:off x="4602651" y="2420888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8476" y="2442180"/>
            <a:ext cx="1117236" cy="962801"/>
            <a:chOff x="3208476" y="1556792"/>
            <a:chExt cx="1117236" cy="962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组合 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10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思源黑体 CN Medium" panose="020B0600000000000000" pitchFamily="34" charset="-122"/>
                  </a:rPr>
                  <a:t>02</a:t>
                </a:r>
                <a:endPara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</a:endParaRPr>
              </a:p>
            </p:txBody>
          </p:sp>
          <p:sp>
            <p:nvSpPr>
              <p:cNvPr id="11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Lecture</a:t>
                </a:r>
              </a:p>
            </p:txBody>
          </p:sp>
        </p:grpSp>
      </p:grpSp>
      <p:sp>
        <p:nvSpPr>
          <p:cNvPr id="14" name="文本框 52"/>
          <p:cNvSpPr txBox="1"/>
          <p:nvPr/>
        </p:nvSpPr>
        <p:spPr>
          <a:xfrm>
            <a:off x="4631275" y="2458511"/>
            <a:ext cx="420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TW" altLang="en-US" sz="48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語法</a:t>
            </a:r>
            <a:endParaRPr lang="en-US" altLang="zh-TW" sz="48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78614" y="2442180"/>
            <a:ext cx="452661" cy="9769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7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二維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105361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1D_list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TW" sz="20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endParaRPr lang="en-US" altLang="zh-TW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679190-CF67-494F-A9D5-31CBCC0BF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900" y="1900792"/>
            <a:ext cx="7109374" cy="45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二維</a:t>
            </a:r>
            <a:r>
              <a:rPr lang="en-US" altLang="zh-TW" sz="2400" b="1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</a:t>
            </a:r>
            <a:endParaRPr lang="zh-CN" altLang="en-US" sz="2400" b="1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1992D-A848-471F-89AB-7631C4025D7B}"/>
              </a:ext>
            </a:extLst>
          </p:cNvPr>
          <p:cNvSpPr/>
          <p:nvPr/>
        </p:nvSpPr>
        <p:spPr>
          <a:xfrm>
            <a:off x="1012276" y="1268760"/>
            <a:ext cx="10197879" cy="58104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TW" sz="2400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2D_list</a:t>
            </a:r>
            <a:r>
              <a:rPr lang="en-US" altLang="zh-TW" b="1" kern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(2D_list.py)</a:t>
            </a:r>
            <a:endParaRPr lang="en-US" altLang="zh-TW" sz="2400" b="1" kern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476556-BB30-4DFA-A8B6-2C9388E0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106" y="1883769"/>
            <a:ext cx="6052961" cy="47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91432" tIns="45716" rIns="91432" bIns="45716">
        <a:spAutoFit/>
      </a:bodyPr>
      <a:lstStyle>
        <a:defPPr algn="just">
          <a:lnSpc>
            <a:spcPct val="150000"/>
          </a:lnSpc>
          <a:defRPr sz="2000" b="1" kern="0" dirty="0" smtClean="0"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8963</TotalTime>
  <Words>986</Words>
  <Application>Microsoft Macintosh PowerPoint</Application>
  <PresentationFormat>自訂</PresentationFormat>
  <Paragraphs>222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思源黑体 CN Heavy</vt:lpstr>
      <vt:lpstr>思源黑体 CN Medium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cp:lastModifiedBy>Parker Chen</cp:lastModifiedBy>
  <cp:revision>169</cp:revision>
  <dcterms:created xsi:type="dcterms:W3CDTF">2016-01-30T06:33:00Z</dcterms:created>
  <dcterms:modified xsi:type="dcterms:W3CDTF">2022-12-20T07:17:56Z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