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9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3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4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59" r:id="rId38"/>
    <p:sldId id="290" r:id="rId39"/>
    <p:sldId id="291" r:id="rId40"/>
    <p:sldId id="295" r:id="rId41"/>
    <p:sldId id="358" r:id="rId42"/>
    <p:sldId id="296" r:id="rId43"/>
    <p:sldId id="357" r:id="rId44"/>
    <p:sldId id="297" r:id="rId45"/>
    <p:sldId id="298" r:id="rId46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2" autoAdjust="0"/>
    <p:restoredTop sz="94649" autoAdjust="0"/>
  </p:normalViewPr>
  <p:slideViewPr>
    <p:cSldViewPr>
      <p:cViewPr>
        <p:scale>
          <a:sx n="117" d="100"/>
          <a:sy n="117" d="100"/>
        </p:scale>
        <p:origin x="-146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8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2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5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6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5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39A4-707D-4791-A781-FCCF81D62F9B}" type="datetimeFigureOut">
              <a:rPr lang="ko-KR" altLang="en-US" smtClean="0"/>
              <a:t>2015-07-11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99" y="4940411"/>
            <a:ext cx="3145087" cy="1352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81" y="1076076"/>
            <a:ext cx="5197420" cy="26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7170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24"/>
                <a:gridCol w="1944216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싸이월드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로그인 전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로그인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36685"/>
              </p:ext>
            </p:extLst>
          </p:nvPr>
        </p:nvGraphicFramePr>
        <p:xfrm>
          <a:off x="5796136" y="788192"/>
          <a:ext cx="2903984" cy="5434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4767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 저장을 클릭 시 재 접속</a:t>
                      </a:r>
                      <a:r>
                        <a:rPr lang="ko-KR" altLang="en-US" sz="1200" baseline="0" dirty="0" smtClean="0"/>
                        <a:t> 시 아이디가 적혀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보안 클릭 시 </a:t>
                      </a:r>
                      <a:r>
                        <a:rPr lang="en-US" altLang="ko-KR" sz="1200" baseline="0" dirty="0" smtClean="0"/>
                        <a:t>IP </a:t>
                      </a:r>
                      <a:r>
                        <a:rPr lang="ko-KR" altLang="en-US" sz="1200" baseline="0" dirty="0" smtClean="0"/>
                        <a:t>보안 단계를 설정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r>
                        <a:rPr lang="ko-KR" altLang="en-US" sz="1200" dirty="0" smtClean="0"/>
                        <a:t>입력은 무제한 작성 되지만</a:t>
                      </a:r>
                      <a:r>
                        <a:rPr lang="en-US" altLang="ko-KR" sz="1200" dirty="0" smtClean="0"/>
                        <a:t>, (</a:t>
                      </a:r>
                      <a:r>
                        <a:rPr lang="ko-KR" altLang="en-US" sz="1200" dirty="0" err="1" smtClean="0"/>
                        <a:t>로그인을</a:t>
                      </a:r>
                      <a:r>
                        <a:rPr lang="ko-KR" altLang="en-US" sz="1200" dirty="0" smtClean="0"/>
                        <a:t> 클릭하면 </a:t>
                      </a:r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번 창이 뜬다</a:t>
                      </a:r>
                      <a:r>
                        <a:rPr lang="en-US" altLang="ko-KR" sz="1200" dirty="0" smtClean="0"/>
                        <a:t>. 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비밀번호 입력은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자 까지만 허용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ID,</a:t>
                      </a:r>
                      <a:r>
                        <a:rPr lang="en-US" altLang="ko-KR" sz="1200" baseline="0" dirty="0" smtClean="0"/>
                        <a:t> PW </a:t>
                      </a:r>
                      <a:r>
                        <a:rPr lang="ko-KR" altLang="en-US" sz="1200" baseline="0" dirty="0" smtClean="0"/>
                        <a:t>일치 할 시 로그인 완료</a:t>
                      </a:r>
                      <a:r>
                        <a:rPr lang="en-US" altLang="ko-KR" sz="1200" baseline="0" dirty="0" smtClean="0"/>
                        <a:t> , </a:t>
                      </a:r>
                      <a:r>
                        <a:rPr lang="ko-KR" altLang="en-US" sz="1200" baseline="0" dirty="0" smtClean="0"/>
                        <a:t>불 일치 시 재 입력 요구한다</a:t>
                      </a:r>
                      <a:r>
                        <a:rPr lang="en-US" altLang="ko-KR" sz="1200" baseline="0" dirty="0" smtClean="0"/>
                        <a:t>. ( 10</a:t>
                      </a:r>
                      <a:r>
                        <a:rPr lang="ko-KR" altLang="en-US" sz="1200" baseline="0" dirty="0" smtClean="0"/>
                        <a:t>번 화면으로 이동 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 클릭</a:t>
                      </a:r>
                      <a:r>
                        <a:rPr lang="ko-KR" altLang="en-US" sz="1200" baseline="0" dirty="0" smtClean="0"/>
                        <a:t> 시 아이디 찾기 화면으로 이동한다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비밀번호 찾기 클릭 시 비밀번호 찾기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회원가입 클릭 시 회원 가입 화면으로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ID</a:t>
                      </a:r>
                      <a:r>
                        <a:rPr lang="ko-KR" altLang="en-US" sz="1200" dirty="0" smtClean="0"/>
                        <a:t>를 큰 단위로 입력 할 경우 창이 뜬다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ID</a:t>
                      </a:r>
                      <a:r>
                        <a:rPr lang="ko-KR" altLang="en-US" sz="1200" dirty="0" smtClean="0"/>
                        <a:t>혹은 </a:t>
                      </a:r>
                      <a:r>
                        <a:rPr lang="en-US" altLang="ko-KR" sz="1200" dirty="0" smtClean="0"/>
                        <a:t>Pw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불 </a:t>
                      </a:r>
                      <a:r>
                        <a:rPr lang="ko-KR" altLang="en-US" sz="1200" baseline="0" dirty="0" err="1" smtClean="0"/>
                        <a:t>일치시</a:t>
                      </a:r>
                      <a:r>
                        <a:rPr lang="ko-KR" altLang="en-US" sz="1200" baseline="0" dirty="0" smtClean="0"/>
                        <a:t> 이동된다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468007" y="620688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2913618" y="24841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4499992" y="248411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2897196" y="277678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2897195" y="307624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5265361" y="307624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913618" y="3467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61230"/>
            <a:ext cx="2808312" cy="117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 rot="10800000" flipV="1">
            <a:off x="1828788" y="39615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1828788" y="5483657"/>
            <a:ext cx="363494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10800000" flipV="1">
            <a:off x="4067944" y="356989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4794932" y="3467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28449"/>
            <a:ext cx="3384376" cy="439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614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ko-KR" altLang="en-US" sz="1200" b="1" baseline="0" dirty="0" smtClean="0"/>
                        <a:t>전체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미니 </a:t>
                      </a:r>
                      <a:r>
                        <a:rPr lang="ko-KR" altLang="en-US" sz="1200" b="1" dirty="0" err="1" smtClean="0"/>
                        <a:t>홈피</a:t>
                      </a:r>
                      <a:r>
                        <a:rPr lang="ko-KR" altLang="en-US" sz="1200" b="1" dirty="0" smtClean="0"/>
                        <a:t>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싸이월드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로그인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326680"/>
              </p:ext>
            </p:extLst>
          </p:nvPr>
        </p:nvGraphicFramePr>
        <p:xfrm>
          <a:off x="5796136" y="908720"/>
          <a:ext cx="2903984" cy="516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수정 클릭 시 </a:t>
                      </a:r>
                      <a:r>
                        <a:rPr lang="en-US" altLang="ko-KR" sz="1200" dirty="0" err="1" smtClean="0"/>
                        <a:t>Rooping</a:t>
                      </a:r>
                      <a:r>
                        <a:rPr lang="ko-KR" altLang="en-US" sz="1200" dirty="0" smtClean="0"/>
                        <a:t>을</a:t>
                      </a:r>
                      <a:r>
                        <a:rPr lang="ko-KR" altLang="en-US" sz="1200" baseline="0" dirty="0" smtClean="0"/>
                        <a:t> 수정 할 수 있는 창을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홈 설정 클릭 시 관리의 </a:t>
                      </a:r>
                      <a:r>
                        <a:rPr lang="ko-KR" altLang="en-US" sz="1200" dirty="0" err="1" smtClean="0"/>
                        <a:t>홈설정</a:t>
                      </a:r>
                      <a:r>
                        <a:rPr lang="ko-KR" altLang="en-US" sz="1200" dirty="0" smtClean="0"/>
                        <a:t> 페이지로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미니룸</a:t>
                      </a:r>
                      <a:r>
                        <a:rPr lang="ko-KR" altLang="en-US" sz="1200" dirty="0" smtClean="0"/>
                        <a:t> 클릭 시 </a:t>
                      </a:r>
                      <a:r>
                        <a:rPr lang="ko-KR" altLang="en-US" sz="1200" baseline="0" dirty="0" smtClean="0"/>
                        <a:t>미니 룸 설정한 게시 목록으로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홈 클릭 시 </a:t>
                      </a:r>
                      <a:r>
                        <a:rPr lang="ko-KR" altLang="en-US" sz="1200" dirty="0" err="1" smtClean="0"/>
                        <a:t>미니홈피</a:t>
                      </a:r>
                      <a:r>
                        <a:rPr lang="ko-KR" altLang="en-US" sz="1200" dirty="0" smtClean="0"/>
                        <a:t> 홈 화면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프로필 클릭 시 </a:t>
                      </a:r>
                      <a:r>
                        <a:rPr lang="ko-KR" altLang="en-US" sz="1200" dirty="0" err="1" smtClean="0"/>
                        <a:t>미니홈피</a:t>
                      </a:r>
                      <a:r>
                        <a:rPr lang="ko-KR" altLang="en-US" sz="1200" dirty="0" smtClean="0"/>
                        <a:t> 프로필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다이어리 클릭 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미니홈피</a:t>
                      </a:r>
                      <a:r>
                        <a:rPr lang="ko-KR" altLang="en-US" sz="1200" baseline="0" dirty="0" smtClean="0"/>
                        <a:t> 다이어리 페이지를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사진첩 클릭 시 </a:t>
                      </a:r>
                      <a:r>
                        <a:rPr lang="ko-KR" altLang="en-US" sz="1200" dirty="0" err="1" smtClean="0"/>
                        <a:t>미니홈피</a:t>
                      </a:r>
                      <a:r>
                        <a:rPr lang="ko-KR" altLang="en-US" sz="1200" dirty="0" smtClean="0"/>
                        <a:t> 사진첩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방명록 클릭 시 </a:t>
                      </a:r>
                      <a:r>
                        <a:rPr lang="ko-KR" altLang="en-US" sz="1200" dirty="0" err="1" smtClean="0"/>
                        <a:t>미니홈피</a:t>
                      </a:r>
                      <a:r>
                        <a:rPr lang="ko-KR" altLang="en-US" sz="1200" dirty="0" smtClean="0"/>
                        <a:t> 방명록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 클릭 시 </a:t>
                      </a:r>
                      <a:r>
                        <a:rPr lang="ko-KR" altLang="en-US" sz="1200" dirty="0" err="1" smtClean="0"/>
                        <a:t>미니홈피</a:t>
                      </a:r>
                      <a:r>
                        <a:rPr lang="ko-KR" altLang="en-US" sz="1200" dirty="0" smtClean="0"/>
                        <a:t> 전체 관리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1691680" y="14231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3707904" y="128991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2771800" y="19888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4644008" y="204159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4644008" y="23861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4644008" y="272835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4644008" y="343512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4644008" y="307681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4644008" y="37890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71108"/>
            <a:ext cx="1238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28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90277"/>
            <a:ext cx="43815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4196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ko-KR" altLang="en-US" sz="1200" b="1" baseline="0" dirty="0" smtClean="0"/>
                        <a:t>전체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미니 </a:t>
                      </a:r>
                      <a:r>
                        <a:rPr lang="ko-KR" altLang="en-US" sz="1200" b="1" dirty="0" err="1" smtClean="0"/>
                        <a:t>홈피</a:t>
                      </a:r>
                      <a:r>
                        <a:rPr lang="ko-KR" altLang="en-US" sz="1200" b="1" dirty="0" smtClean="0"/>
                        <a:t>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싸이월드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로그인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43457"/>
              </p:ext>
            </p:extLst>
          </p:nvPr>
        </p:nvGraphicFramePr>
        <p:xfrm>
          <a:off x="5796136" y="839648"/>
          <a:ext cx="2903984" cy="5330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 </a:t>
                      </a:r>
                      <a:r>
                        <a:rPr lang="ko-KR" altLang="en-US" sz="1200" dirty="0" err="1" smtClean="0"/>
                        <a:t>미니홈피</a:t>
                      </a:r>
                      <a:r>
                        <a:rPr lang="ko-KR" altLang="en-US" sz="1200" dirty="0" smtClean="0"/>
                        <a:t> 클릭 시 </a:t>
                      </a:r>
                      <a:r>
                        <a:rPr lang="ko-KR" altLang="en-US" sz="1200" dirty="0" err="1" smtClean="0"/>
                        <a:t>미니홈피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메인화면으로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모아보기 클릭 시 일촌들의 활동 근황</a:t>
                      </a:r>
                      <a:r>
                        <a:rPr lang="ko-KR" altLang="en-US" sz="1200" baseline="0" dirty="0" smtClean="0"/>
                        <a:t> 페이지로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바로가기</a:t>
                      </a:r>
                      <a:r>
                        <a:rPr lang="ko-KR" altLang="en-US" sz="1200" dirty="0" smtClean="0"/>
                        <a:t> 클릭 시 일촌관계인 회원 목록을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로그아웃 클릭 시 접속을 종료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댓글</a:t>
                      </a:r>
                      <a:r>
                        <a:rPr lang="ko-KR" altLang="en-US" sz="1200" dirty="0" smtClean="0"/>
                        <a:t> 클릭 시 최근 </a:t>
                      </a:r>
                      <a:r>
                        <a:rPr lang="ko-KR" altLang="en-US" sz="1200" dirty="0" err="1" smtClean="0"/>
                        <a:t>댓글</a:t>
                      </a:r>
                      <a:r>
                        <a:rPr lang="ko-KR" altLang="en-US" sz="1200" dirty="0" smtClean="0"/>
                        <a:t> 작성된 </a:t>
                      </a:r>
                      <a:r>
                        <a:rPr lang="ko-KR" altLang="en-US" sz="1200" dirty="0" err="1" smtClean="0"/>
                        <a:t>댓글</a:t>
                      </a:r>
                      <a:r>
                        <a:rPr lang="ko-KR" altLang="en-US" sz="1200" dirty="0" smtClean="0"/>
                        <a:t> 목록을 창으로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스크랩 클릭 시 최근 </a:t>
                      </a:r>
                      <a:r>
                        <a:rPr lang="ko-KR" altLang="en-US" sz="1200" dirty="0" err="1" smtClean="0"/>
                        <a:t>스크립된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목록와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BEST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스크립</a:t>
                      </a:r>
                      <a:r>
                        <a:rPr lang="ko-KR" altLang="en-US" sz="1200" baseline="0" dirty="0" smtClean="0"/>
                        <a:t> 게시물을 제공 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소망상자 클릭 시 소망상자 페이지로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음악 등록하기</a:t>
                      </a:r>
                      <a:r>
                        <a:rPr lang="en-US" altLang="ko-KR" sz="1200" dirty="0" smtClean="0"/>
                        <a:t>,LIST,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설정</a:t>
                      </a:r>
                      <a:r>
                        <a:rPr lang="ko-KR" altLang="en-US" sz="1200" dirty="0" smtClean="0"/>
                        <a:t> 클릭 시 음악등록 페이지 창을 제공한다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밑에 재생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일지 정지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다음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소리 설정 클릭</a:t>
                      </a:r>
                      <a:r>
                        <a:rPr lang="ko-KR" altLang="en-US" sz="1200" baseline="0" dirty="0" smtClean="0"/>
                        <a:t> 시 해당 서비스가 수행 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2411760" y="11521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3091020" y="115803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3635896" y="114951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4499992" y="115803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3736914" y="221564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4369255" y="221565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488426" y="25378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3488426" y="314096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1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99" y="1111910"/>
            <a:ext cx="5163258" cy="250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37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ko-KR" altLang="en-US" sz="1200" b="1" baseline="0" dirty="0" smtClean="0"/>
                        <a:t>전체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미니 </a:t>
                      </a:r>
                      <a:r>
                        <a:rPr lang="ko-KR" altLang="en-US" sz="1200" b="1" dirty="0" err="1" smtClean="0"/>
                        <a:t>홈피</a:t>
                      </a:r>
                      <a:r>
                        <a:rPr lang="ko-KR" altLang="en-US" sz="1200" b="1" dirty="0" smtClean="0"/>
                        <a:t>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싸이월드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로그인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86075"/>
              </p:ext>
            </p:extLst>
          </p:nvPr>
        </p:nvGraphicFramePr>
        <p:xfrm>
          <a:off x="5796136" y="908720"/>
          <a:ext cx="2903984" cy="4999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배경을 선택 클릭 시 클릭된 배경 색으로 배경이 설정된다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답글</a:t>
                      </a:r>
                      <a:r>
                        <a:rPr lang="ko-KR" altLang="en-US" sz="1200" dirty="0" smtClean="0"/>
                        <a:t> 수</a:t>
                      </a:r>
                      <a:r>
                        <a:rPr lang="en-US" altLang="ko-KR" sz="1200" dirty="0" smtClean="0"/>
                        <a:t>[0]</a:t>
                      </a:r>
                      <a:r>
                        <a:rPr lang="ko-KR" altLang="en-US" sz="1200" baseline="0" dirty="0" smtClean="0"/>
                        <a:t> 클릭 시 </a:t>
                      </a:r>
                      <a:r>
                        <a:rPr lang="ko-KR" altLang="en-US" sz="1200" dirty="0" smtClean="0"/>
                        <a:t>시 </a:t>
                      </a:r>
                      <a:r>
                        <a:rPr lang="ko-KR" altLang="en-US" sz="1200" baseline="0" dirty="0" smtClean="0"/>
                        <a:t>미니 룸 설정한 게시 목록으로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설정 클릭 시 메인 설정 창을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다이어리 클릭 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미니홈피</a:t>
                      </a:r>
                      <a:r>
                        <a:rPr lang="ko-KR" altLang="en-US" sz="1200" baseline="0" dirty="0" smtClean="0"/>
                        <a:t> 다이어리 페이지를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사진첩 클릭 시 </a:t>
                      </a:r>
                      <a:r>
                        <a:rPr lang="ko-KR" altLang="en-US" sz="1200" dirty="0" err="1" smtClean="0"/>
                        <a:t>미니홈피</a:t>
                      </a:r>
                      <a:r>
                        <a:rPr lang="ko-KR" altLang="en-US" sz="1200" dirty="0" smtClean="0"/>
                        <a:t> 사진첩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방명록 클릭 시 </a:t>
                      </a:r>
                      <a:r>
                        <a:rPr lang="ko-KR" altLang="en-US" sz="1200" dirty="0" err="1" smtClean="0"/>
                        <a:t>미니홈피</a:t>
                      </a:r>
                      <a:r>
                        <a:rPr lang="ko-KR" altLang="en-US" sz="1200" dirty="0" smtClean="0"/>
                        <a:t> 방명록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메인을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미니룸</a:t>
                      </a:r>
                      <a:r>
                        <a:rPr lang="ko-KR" altLang="en-US" sz="1200" dirty="0" smtClean="0"/>
                        <a:t> 형식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스토리룸</a:t>
                      </a:r>
                      <a:r>
                        <a:rPr lang="ko-KR" altLang="en-US" sz="1200" dirty="0" smtClean="0"/>
                        <a:t> 형식 중 하나를 설정하여 확인을 클릭 시 </a:t>
                      </a:r>
                      <a:r>
                        <a:rPr lang="ko-KR" altLang="en-US" sz="1200" dirty="0" err="1" smtClean="0"/>
                        <a:t>미니홈피에</a:t>
                      </a:r>
                      <a:r>
                        <a:rPr lang="ko-KR" altLang="en-US" sz="1200" dirty="0" smtClean="0"/>
                        <a:t> 적요된다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4405621" y="176800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237269" y="25168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2656688" y="252863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467443" y="28419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1529970" y="283618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414566" y="35817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71" y="3933056"/>
            <a:ext cx="31432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 rot="10800000" flipV="1">
            <a:off x="1516431" y="393305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09" y="1186750"/>
            <a:ext cx="5147236" cy="512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4076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baseline="0" dirty="0" smtClean="0"/>
                        <a:t> 프로필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ko-KR" altLang="en-US" sz="1200" b="1" baseline="0" dirty="0" smtClean="0"/>
                        <a:t> 소개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ko-KR" altLang="en-US" sz="1200" b="1" baseline="0" dirty="0" smtClean="0"/>
                        <a:t>홈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3816"/>
              </p:ext>
            </p:extLst>
          </p:nvPr>
        </p:nvGraphicFramePr>
        <p:xfrm>
          <a:off x="5796136" y="888143"/>
          <a:ext cx="2903984" cy="2304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 소개 클릭 시 관련 목록 카탈로그를 제공 해준다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소개</a:t>
                      </a:r>
                      <a:r>
                        <a:rPr lang="ko-KR" altLang="en-US" sz="1200" baseline="0" dirty="0" smtClean="0"/>
                        <a:t> 클릭 시 오른쪽 페이지에 소개 게시판을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글쓰기 클릭 시 게시물 작성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1122232" y="2468562"/>
            <a:ext cx="228751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-688038" y="315725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-604218" y="35306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-596598" y="39878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-688038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578062" y="2098018"/>
            <a:ext cx="228751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4283968" y="3049246"/>
            <a:ext cx="228751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0189"/>
            <a:ext cx="4472896" cy="396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66620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24"/>
                <a:gridCol w="2088232"/>
                <a:gridCol w="1168585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baseline="0" dirty="0" smtClean="0"/>
                        <a:t> 프로필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ko-KR" altLang="en-US" sz="1200" b="1" baseline="0" dirty="0" smtClean="0"/>
                        <a:t>소개 작성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프로필 소개 게시물 작성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소개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82698"/>
              </p:ext>
            </p:extLst>
          </p:nvPr>
        </p:nvGraphicFramePr>
        <p:xfrm>
          <a:off x="5796136" y="709024"/>
          <a:ext cx="2903984" cy="5611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4398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글꼴효과</a:t>
                      </a:r>
                      <a:r>
                        <a:rPr lang="ko-KR" altLang="en-US" sz="1200" baseline="0" dirty="0" smtClean="0"/>
                        <a:t> 서비스가 제공 안 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글꼴 설정 서비스가 제공 안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크기 조절 서비스가 제공 안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작성한 글을 드래</a:t>
                      </a:r>
                      <a:r>
                        <a:rPr lang="ko-KR" altLang="en-US" sz="1200" baseline="0" dirty="0" smtClean="0"/>
                        <a:t>그 후 굵게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기울기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밑줄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중간 줄 긁기 를 클릭 시 적용이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( </a:t>
                      </a:r>
                      <a:r>
                        <a:rPr lang="ko-KR" altLang="en-US" sz="1200" baseline="0" dirty="0" smtClean="0"/>
                        <a:t>뒤에 </a:t>
                      </a: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smtClean="0"/>
                        <a:t>개의 서비스는 제공이 안 된다</a:t>
                      </a:r>
                      <a:r>
                        <a:rPr lang="en-US" altLang="ko-KR" sz="1200" baseline="0" dirty="0" smtClean="0"/>
                        <a:t>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이미지 클릭 시 이미지 파일을 추가 할 수 있는 창을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물음표 클릭 시 게시물 작성 설명을 창을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서비스가 제공이 안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연필 클릭 시 커서에 있는 줄에 줄이 그어진다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목록 클릭 시 이전 화면으로 돌아 간다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클릭 시 게시물이 작성된다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623983" y="191683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259632" y="191683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1763688" y="191683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3851920" y="191683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4806249" y="16801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4283968" y="234888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4815884" y="222137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5654" y="2183294"/>
            <a:ext cx="871298" cy="165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2339752" y="191683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217040" y="538108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4146860" y="5381087"/>
            <a:ext cx="385906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4" y="1951768"/>
            <a:ext cx="5235866" cy="3382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4089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키워드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프로필의 </a:t>
                      </a:r>
                      <a:r>
                        <a:rPr lang="ko-KR" altLang="en-US" sz="1200" b="1" dirty="0" smtClean="0"/>
                        <a:t>키워드</a:t>
                      </a:r>
                      <a:r>
                        <a:rPr lang="ko-KR" altLang="en-US" sz="1200" b="1" baseline="0" dirty="0" smtClean="0"/>
                        <a:t> 관리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70171"/>
              </p:ext>
            </p:extLst>
          </p:nvPr>
        </p:nvGraphicFramePr>
        <p:xfrm>
          <a:off x="5796136" y="908720"/>
          <a:ext cx="2903984" cy="2432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키워드 클릭 시 오른쪽 페이지를 제공 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디자인 선택 클릭 시 키워드 디자인 선택 설정 할 수 있는 페이지로 이동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키워드 입력 클릭 시 키워드를 추가 할</a:t>
                      </a:r>
                      <a:r>
                        <a:rPr lang="ko-KR" altLang="en-US" sz="1200" baseline="0" dirty="0" smtClean="0"/>
                        <a:t> 수 있는 페이지로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395536" y="29110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3419872" y="327390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907548" y="327390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-596598" y="39878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-688038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86850"/>
            <a:ext cx="5013458" cy="374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95643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키워드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프로필의 </a:t>
                      </a:r>
                      <a:r>
                        <a:rPr lang="ko-KR" altLang="en-US" sz="1200" b="1" dirty="0" smtClean="0"/>
                        <a:t>키워드 디자인을 </a:t>
                      </a:r>
                      <a:r>
                        <a:rPr lang="ko-KR" altLang="en-US" sz="1200" b="1" dirty="0" smtClean="0"/>
                        <a:t>설정한다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30538"/>
              </p:ext>
            </p:extLst>
          </p:nvPr>
        </p:nvGraphicFramePr>
        <p:xfrm>
          <a:off x="5796136" y="908720"/>
          <a:ext cx="2903984" cy="288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라디오 버튼은 선택하면 해당 유형의 디자인이 선택 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크게보기</a:t>
                      </a:r>
                      <a:r>
                        <a:rPr lang="ko-KR" altLang="en-US" sz="1200" dirty="0" smtClean="0"/>
                        <a:t> 클릭 시 디자인을 큰 화면 창으로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클릭 시 선택된 디자인의</a:t>
                      </a:r>
                      <a:r>
                        <a:rPr lang="ko-KR" altLang="en-US" sz="1200" baseline="0" dirty="0" smtClean="0"/>
                        <a:t> 유형으로 설정 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클릭 시 키워드 디자인 선택 이전 화면으로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467544" y="443711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483173" y="231063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3851920" y="479715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5210554" y="480898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-688038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10770" y="2348880"/>
            <a:ext cx="3865894" cy="250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3276"/>
            <a:ext cx="4743542" cy="402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5640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키워드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키워드를 등록 삭제 한다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68146"/>
              </p:ext>
            </p:extLst>
          </p:nvPr>
        </p:nvGraphicFramePr>
        <p:xfrm>
          <a:off x="5796136" y="908720"/>
          <a:ext cx="2903984" cy="5112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도움말 클릭 시 키워드의 사용법을 새 창으로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한글 </a:t>
                      </a:r>
                      <a:r>
                        <a:rPr lang="en-US" altLang="ko-KR" sz="1200" dirty="0" smtClean="0"/>
                        <a:t>10,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영문 </a:t>
                      </a:r>
                      <a:r>
                        <a:rPr lang="en-US" altLang="ko-KR" sz="1200" baseline="0" dirty="0" smtClean="0"/>
                        <a:t>20</a:t>
                      </a:r>
                      <a:r>
                        <a:rPr lang="ko-KR" altLang="en-US" sz="1200" baseline="0" dirty="0" smtClean="0"/>
                        <a:t>자 이내 작성할 수 있다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등록할 키워드작성 공간이다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추가 클릭 시</a:t>
                      </a:r>
                      <a:r>
                        <a:rPr lang="ko-KR" altLang="en-US" sz="1200" baseline="0" dirty="0" smtClean="0"/>
                        <a:t> 키워드가 하단에 등록이 된다</a:t>
                      </a:r>
                      <a:r>
                        <a:rPr lang="en-US" altLang="ko-KR" sz="1200" baseline="0" dirty="0" smtClean="0"/>
                        <a:t>.(</a:t>
                      </a:r>
                      <a:r>
                        <a:rPr lang="ko-KR" altLang="en-US" sz="1200" baseline="0" dirty="0" smtClean="0"/>
                        <a:t>키워드가 </a:t>
                      </a:r>
                      <a:r>
                        <a:rPr lang="ko-KR" altLang="en-US" sz="1200" dirty="0" smtClean="0"/>
                        <a:t>한글 </a:t>
                      </a:r>
                      <a:r>
                        <a:rPr lang="en-US" altLang="ko-KR" sz="1200" dirty="0" smtClean="0"/>
                        <a:t>10,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영문 </a:t>
                      </a:r>
                      <a:r>
                        <a:rPr lang="en-US" altLang="ko-KR" sz="1200" baseline="0" dirty="0" smtClean="0"/>
                        <a:t>20</a:t>
                      </a:r>
                      <a:r>
                        <a:rPr lang="ko-KR" altLang="en-US" sz="1200" baseline="0" dirty="0" smtClean="0"/>
                        <a:t>자 이상 작성시 입력 문자가 많다는 메시지를 제공한다</a:t>
                      </a:r>
                      <a:r>
                        <a:rPr lang="en-US" altLang="ko-KR" sz="1200" baseline="0" dirty="0" smtClean="0"/>
                        <a:t>.)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</a:t>
                      </a:r>
                      <a:r>
                        <a:rPr lang="ko-KR" altLang="en-US" sz="1200" baseline="0" dirty="0" smtClean="0"/>
                        <a:t> 클릭 시 해당 키워드가 삭제 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클릭 시 키워드 등록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삭제 수행한 작업이 </a:t>
                      </a:r>
                      <a:r>
                        <a:rPr lang="ko-KR" altLang="en-US" sz="1200" dirty="0" smtClean="0"/>
                        <a:t>저장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클릭 시 키워드 등록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삭제 수행한 작업들이 취소된다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클릭 시 창이 사라진다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4283968" y="109852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115616" y="184797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860032" y="184347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410556" y="242865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3892740" y="484985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5285370" y="485013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17081"/>
            <a:ext cx="2466938" cy="9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 rot="10800000" flipV="1">
            <a:off x="3203848" y="580526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9" y="1547156"/>
            <a:ext cx="5183720" cy="344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260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24"/>
                <a:gridCol w="2088232"/>
                <a:gridCol w="1168585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err="1" smtClean="0"/>
                        <a:t>히스토리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프로필의 </a:t>
                      </a:r>
                      <a:r>
                        <a:rPr lang="ko-KR" altLang="en-US" sz="1200" b="1" dirty="0" err="1" smtClean="0"/>
                        <a:t>히스토리</a:t>
                      </a:r>
                      <a:r>
                        <a:rPr lang="ko-KR" altLang="en-US" sz="1200" b="1" dirty="0" smtClean="0"/>
                        <a:t>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6853"/>
              </p:ext>
            </p:extLst>
          </p:nvPr>
        </p:nvGraphicFramePr>
        <p:xfrm>
          <a:off x="5796136" y="908720"/>
          <a:ext cx="2903984" cy="179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히스토리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클릭 시 우측 화면을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히스토리</a:t>
                      </a:r>
                      <a:r>
                        <a:rPr lang="ko-KR" altLang="en-US" sz="1200" dirty="0" smtClean="0"/>
                        <a:t> 입력 클릭</a:t>
                      </a:r>
                      <a:r>
                        <a:rPr lang="ko-KR" altLang="en-US" sz="1200" baseline="0" dirty="0" smtClean="0"/>
                        <a:t> 시 </a:t>
                      </a:r>
                      <a:r>
                        <a:rPr lang="ko-KR" altLang="en-US" sz="1200" baseline="0" dirty="0" err="1" smtClean="0"/>
                        <a:t>히스토리</a:t>
                      </a:r>
                      <a:r>
                        <a:rPr lang="ko-KR" altLang="en-US" sz="1200" baseline="0" dirty="0" smtClean="0"/>
                        <a:t> 작성 할 페이지로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539552" y="258861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3923928" y="289079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-604218" y="35306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-596598" y="39878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-688038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1725"/>
            <a:ext cx="5065177" cy="229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5842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히스토리</a:t>
                      </a:r>
                      <a:r>
                        <a:rPr lang="ko-KR" altLang="en-US" sz="1200" b="1" dirty="0" smtClean="0"/>
                        <a:t> 수정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프로필의 </a:t>
                      </a:r>
                      <a:r>
                        <a:rPr lang="ko-KR" altLang="en-US" sz="1200" b="1" dirty="0" err="1" smtClean="0"/>
                        <a:t>히스토리를</a:t>
                      </a:r>
                      <a:r>
                        <a:rPr lang="ko-KR" altLang="en-US" sz="1200" b="1" dirty="0" smtClean="0"/>
                        <a:t> 수정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err="1" smtClean="0"/>
                        <a:t>히스토리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89685"/>
              </p:ext>
            </p:extLst>
          </p:nvPr>
        </p:nvGraphicFramePr>
        <p:xfrm>
          <a:off x="5796136" y="908720"/>
          <a:ext cx="2903984" cy="502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년도를 목록으로 제공하여 년도를 선택하면 년도가  설정 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70</a:t>
                      </a:r>
                      <a:r>
                        <a:rPr lang="ko-KR" altLang="en-US" sz="1200" dirty="0" smtClean="0"/>
                        <a:t>자 까지 입력 가능하다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err="1" smtClean="0"/>
                        <a:t>히스토리</a:t>
                      </a:r>
                      <a:r>
                        <a:rPr lang="ko-KR" altLang="en-US" sz="1200" dirty="0" smtClean="0"/>
                        <a:t> 작성할 내용을 입력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기분을 목록으로 제공하여 기분을 선택하면 자신의 기분을 설정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클릭 시 해당 </a:t>
                      </a:r>
                      <a:r>
                        <a:rPr lang="ko-KR" altLang="en-US" sz="1200" dirty="0" err="1" smtClean="0"/>
                        <a:t>히스토리가</a:t>
                      </a:r>
                      <a:r>
                        <a:rPr lang="ko-KR" altLang="en-US" sz="1200" dirty="0" smtClean="0"/>
                        <a:t> 삭제된다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내용 추가하기 클릭 시 </a:t>
                      </a:r>
                      <a:r>
                        <a:rPr lang="ko-KR" altLang="en-US" sz="1200" dirty="0" err="1" smtClean="0"/>
                        <a:t>히스토리</a:t>
                      </a:r>
                      <a:r>
                        <a:rPr lang="ko-KR" altLang="en-US" sz="1200" dirty="0" smtClean="0"/>
                        <a:t> 작성 할 수 있게 제공해준다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클릭</a:t>
                      </a:r>
                      <a:r>
                        <a:rPr lang="ko-KR" altLang="en-US" sz="1200" baseline="0" dirty="0" smtClean="0"/>
                        <a:t> 시 </a:t>
                      </a:r>
                      <a:r>
                        <a:rPr lang="ko-KR" altLang="en-US" sz="1200" baseline="0" dirty="0" err="1" smtClean="0"/>
                        <a:t>히스토리</a:t>
                      </a:r>
                      <a:r>
                        <a:rPr lang="ko-KR" altLang="en-US" sz="1200" baseline="0" dirty="0" smtClean="0"/>
                        <a:t> 등록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삭제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수정 했던 작업을 저장한다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클릭 시 </a:t>
                      </a:r>
                      <a:r>
                        <a:rPr lang="ko-KR" altLang="en-US" sz="1200" dirty="0" err="1" smtClean="0"/>
                        <a:t>히스토리</a:t>
                      </a:r>
                      <a:r>
                        <a:rPr lang="ko-KR" altLang="en-US" sz="1200" dirty="0" smtClean="0"/>
                        <a:t> 등록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삭제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수정 했던 작업을 취소한다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320074" y="277549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403648" y="257657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139952" y="25378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5148064" y="25378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899592" y="414908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4004392" y="434197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5000594" y="460843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0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18" y="1086386"/>
            <a:ext cx="4379912" cy="523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0566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회원 가입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약관 동의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회원 가입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싸이 월드 메인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77031"/>
              </p:ext>
            </p:extLst>
          </p:nvPr>
        </p:nvGraphicFramePr>
        <p:xfrm>
          <a:off x="5796136" y="917484"/>
          <a:ext cx="2903984" cy="5226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61859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</a:t>
                      </a:r>
                      <a:r>
                        <a:rPr lang="en-US" altLang="ko-KR" sz="1200" dirty="0" smtClean="0"/>
                        <a:t>2, 3</a:t>
                      </a:r>
                      <a:r>
                        <a:rPr lang="ko-KR" altLang="en-US" sz="1200" dirty="0" smtClean="0"/>
                        <a:t>번이 체크 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</a:t>
                      </a:r>
                      <a:r>
                        <a:rPr lang="ko-KR" altLang="en-US" sz="1200" baseline="0" dirty="0" smtClean="0"/>
                        <a:t> 체크되거나 체크 해제 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클릭 시</a:t>
                      </a:r>
                      <a:r>
                        <a:rPr lang="ko-KR" altLang="en-US" sz="1200" baseline="0" dirty="0" smtClean="0"/>
                        <a:t> 체크되거나 체크 해제 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</a:t>
                      </a:r>
                      <a:r>
                        <a:rPr lang="ko-KR" altLang="en-US" sz="1200" baseline="0" dirty="0" smtClean="0"/>
                        <a:t> 회원 가입 취소 여부를 물어 본다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번</a:t>
                      </a:r>
                      <a:r>
                        <a:rPr lang="en-US" altLang="ko-KR" sz="1200" dirty="0" smtClean="0"/>
                        <a:t>, 3</a:t>
                      </a:r>
                      <a:r>
                        <a:rPr lang="ko-KR" altLang="en-US" sz="1200" dirty="0" smtClean="0"/>
                        <a:t>번 클릭 안 할 시 동의체크 메시지를 제공한다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번</a:t>
                      </a:r>
                      <a:r>
                        <a:rPr lang="en-US" altLang="ko-KR" sz="1200" dirty="0" smtClean="0"/>
                        <a:t>, 3</a:t>
                      </a:r>
                      <a:r>
                        <a:rPr lang="ko-KR" altLang="en-US" sz="1200" dirty="0" smtClean="0"/>
                        <a:t>번 체크 되어 있을 시 정보입력화면으로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동의 </a:t>
                      </a:r>
                      <a:r>
                        <a:rPr lang="ko-KR" altLang="en-US" sz="1200" dirty="0" err="1" smtClean="0"/>
                        <a:t>안함</a:t>
                      </a:r>
                      <a:r>
                        <a:rPr lang="ko-KR" altLang="en-US" sz="1200" dirty="0" smtClean="0"/>
                        <a:t> 클릭 시 화면이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클릭 시 메인 화면으로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클릭 시 창만 제거 되고 회원가입 화면은 유지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4067944" y="33974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4980760" y="452386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932040" y="551723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3635896" y="60212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5128230" y="60212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31623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 rot="10800000" flipV="1">
            <a:off x="2545842" y="267103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973718" y="16395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4362884" y="267103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4" y="1702419"/>
            <a:ext cx="5199032" cy="344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8103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24"/>
                <a:gridCol w="1944216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en-US" altLang="ko-KR" sz="1200" b="1" dirty="0" smtClean="0"/>
                        <a:t>(42</a:t>
                      </a:r>
                      <a:r>
                        <a:rPr lang="ko-KR" altLang="en-US" sz="1200" b="1" dirty="0" smtClean="0"/>
                        <a:t>문답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 </a:t>
                      </a:r>
                      <a:r>
                        <a:rPr lang="en-US" altLang="ko-KR" sz="1200" b="1" dirty="0" smtClean="0"/>
                        <a:t>42</a:t>
                      </a:r>
                      <a:r>
                        <a:rPr lang="ko-KR" altLang="en-US" sz="1200" b="1" dirty="0" smtClean="0"/>
                        <a:t>문답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94760"/>
              </p:ext>
            </p:extLst>
          </p:nvPr>
        </p:nvGraphicFramePr>
        <p:xfrm>
          <a:off x="5796136" y="908720"/>
          <a:ext cx="2903984" cy="179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42</a:t>
                      </a:r>
                      <a:r>
                        <a:rPr lang="ko-KR" altLang="en-US" sz="1200" dirty="0" smtClean="0"/>
                        <a:t>문답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우측 화면을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42</a:t>
                      </a:r>
                      <a:r>
                        <a:rPr lang="ko-KR" altLang="en-US" sz="1200" dirty="0" smtClean="0"/>
                        <a:t>문단 입력 클릭 시 </a:t>
                      </a:r>
                      <a:r>
                        <a:rPr lang="en-US" altLang="ko-KR" sz="1200" dirty="0" smtClean="0"/>
                        <a:t>42</a:t>
                      </a:r>
                      <a:r>
                        <a:rPr lang="ko-KR" altLang="en-US" sz="1200" dirty="0" smtClean="0"/>
                        <a:t>문단 입력 할 수 있는 페이지로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539552" y="286238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3923928" y="29956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-604218" y="35306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-596598" y="39878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-688038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84" y="1600668"/>
            <a:ext cx="5202135" cy="337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7514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  <a:gridCol w="2232248"/>
                <a:gridCol w="1168585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en-US" altLang="ko-KR" sz="1200" b="1" dirty="0" smtClean="0"/>
                        <a:t>(42</a:t>
                      </a:r>
                      <a:r>
                        <a:rPr lang="ko-KR" altLang="en-US" sz="1200" b="1" baseline="0" dirty="0" smtClean="0"/>
                        <a:t>문답 작성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미니홈프</a:t>
                      </a:r>
                      <a:r>
                        <a:rPr lang="ko-KR" altLang="en-US" sz="1200" b="1" dirty="0" smtClean="0"/>
                        <a:t> 프로필 </a:t>
                      </a:r>
                      <a:r>
                        <a:rPr lang="en-US" altLang="ko-KR" sz="1200" b="1" dirty="0" smtClean="0"/>
                        <a:t>42</a:t>
                      </a:r>
                      <a:r>
                        <a:rPr lang="ko-KR" altLang="en-US" sz="1200" b="1" dirty="0" smtClean="0"/>
                        <a:t>문답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수정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en-US" altLang="ko-KR" sz="1200" b="1" dirty="0" smtClean="0"/>
                        <a:t>(42</a:t>
                      </a:r>
                      <a:r>
                        <a:rPr lang="ko-KR" altLang="en-US" sz="1200" b="1" dirty="0" smtClean="0"/>
                        <a:t>문답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38113"/>
              </p:ext>
            </p:extLst>
          </p:nvPr>
        </p:nvGraphicFramePr>
        <p:xfrm>
          <a:off x="5796136" y="908720"/>
          <a:ext cx="2903984" cy="4752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질문을 입력 하는 공간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70</a:t>
                      </a:r>
                      <a:r>
                        <a:rPr lang="ko-KR" altLang="en-US" sz="1200" baseline="0" dirty="0" smtClean="0"/>
                        <a:t>자 까지 입력 가능하다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답변을 입력 하는 공간</a:t>
                      </a:r>
                      <a:r>
                        <a:rPr lang="en-US" altLang="ko-KR" sz="1200" dirty="0" smtClean="0"/>
                        <a:t>, 70</a:t>
                      </a:r>
                      <a:r>
                        <a:rPr lang="ko-KR" altLang="en-US" sz="1200" dirty="0" smtClean="0"/>
                        <a:t>자 까지 입력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클릭 시 질문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답변이 삭제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질문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답변 추가하기 클릭 시 질문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답변 작성 칸을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질문상자 클릭 시 </a:t>
                      </a:r>
                      <a:r>
                        <a:rPr lang="ko-KR" altLang="en-US" sz="1200" dirty="0" err="1" smtClean="0"/>
                        <a:t>싸이월드에서</a:t>
                      </a:r>
                      <a:r>
                        <a:rPr lang="ko-KR" altLang="en-US" sz="1200" dirty="0" smtClean="0"/>
                        <a:t> 제공된 질문들을</a:t>
                      </a:r>
                      <a:r>
                        <a:rPr lang="ko-KR" altLang="en-US" sz="1200" baseline="0" dirty="0" smtClean="0"/>
                        <a:t> 보여 준다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클릭 시 </a:t>
                      </a:r>
                      <a:r>
                        <a:rPr lang="en-US" altLang="ko-KR" sz="1200" dirty="0" smtClean="0"/>
                        <a:t>42</a:t>
                      </a:r>
                      <a:r>
                        <a:rPr lang="ko-KR" altLang="en-US" sz="1200" dirty="0" smtClean="0"/>
                        <a:t>문단 수정했던 작업을 저장한다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클릭 시 </a:t>
                      </a:r>
                      <a:r>
                        <a:rPr lang="en-US" altLang="ko-KR" sz="1200" dirty="0" smtClean="0"/>
                        <a:t>42</a:t>
                      </a:r>
                      <a:r>
                        <a:rPr lang="ko-KR" altLang="en-US" sz="1200" dirty="0" smtClean="0"/>
                        <a:t>문단 수정했던 작업을 취소한다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2809781" y="21026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3275856" y="270892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716016" y="212262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907704" y="280793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4863486" y="26949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3948420" y="30256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4644008" y="319974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3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71082"/>
            <a:ext cx="45434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7771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42</a:t>
                      </a:r>
                      <a:r>
                        <a:rPr lang="ko-KR" altLang="en-US" sz="1200" b="1" dirty="0" smtClean="0"/>
                        <a:t>문답 질문상자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42</a:t>
                      </a:r>
                      <a:r>
                        <a:rPr lang="ko-KR" altLang="en-US" sz="1200" b="1" dirty="0" smtClean="0"/>
                        <a:t>문답 질문을 설정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en-US" altLang="ko-KR" sz="1200" b="1" dirty="0" smtClean="0"/>
                        <a:t>(42</a:t>
                      </a:r>
                      <a:r>
                        <a:rPr lang="ko-KR" altLang="en-US" sz="1200" b="1" baseline="0" dirty="0" smtClean="0"/>
                        <a:t>문답 작성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84927"/>
              </p:ext>
            </p:extLst>
          </p:nvPr>
        </p:nvGraphicFramePr>
        <p:xfrm>
          <a:off x="5796136" y="908720"/>
          <a:ext cx="2903984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클릭 한 목록이 선택 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클릭</a:t>
                      </a:r>
                      <a:r>
                        <a:rPr lang="ko-KR" altLang="en-US" sz="1200" baseline="0" dirty="0" smtClean="0"/>
                        <a:t> 한 목록이 선택 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추카</a:t>
                      </a:r>
                      <a:r>
                        <a:rPr lang="ko-KR" altLang="en-US" sz="1200" dirty="0" smtClean="0"/>
                        <a:t> 클릭 시 질문 상자에 클릭된 질문이 입력한 질문으로 추가된다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삭제 클릭 시 입력한 질문에 클릭한 질문이 삭제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 선태 클릭 시 질문상자의 목록을 전체 선택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입력한 질문</a:t>
                      </a:r>
                      <a:r>
                        <a:rPr lang="ko-KR" altLang="en-US" sz="1200" baseline="0" dirty="0" smtClean="0"/>
                        <a:t>에 클릭한 질문이 위로 한 칸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입력한 질문에 클릭 한 질문이 아래로 한 칸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클릭 시 </a:t>
                      </a:r>
                      <a:r>
                        <a:rPr lang="en-US" altLang="ko-KR" sz="1200" dirty="0" smtClean="0"/>
                        <a:t>42</a:t>
                      </a:r>
                      <a:r>
                        <a:rPr lang="ko-KR" altLang="en-US" sz="1200" dirty="0" smtClean="0"/>
                        <a:t>문단 수정했던 작업을 저장한다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클릭 시 </a:t>
                      </a:r>
                      <a:r>
                        <a:rPr lang="en-US" altLang="ko-KR" sz="1200" dirty="0" smtClean="0"/>
                        <a:t>42</a:t>
                      </a:r>
                      <a:r>
                        <a:rPr lang="ko-KR" altLang="en-US" sz="1200" dirty="0" smtClean="0"/>
                        <a:t>문단 수정했던 작업이 취소된다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574690" y="286761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2807810" y="24433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2771800" y="30295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2771799" y="374137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971600" y="478349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4259476" y="45418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4956545" y="454180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195736" y="503609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3347864" y="504995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84" y="1479239"/>
            <a:ext cx="5189746" cy="339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0063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  <a:gridCol w="208823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err="1" smtClean="0"/>
                        <a:t>마이심볼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내가 가지고 있는 심볼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40142"/>
              </p:ext>
            </p:extLst>
          </p:nvPr>
        </p:nvGraphicFramePr>
        <p:xfrm>
          <a:off x="5796136" y="908720"/>
          <a:ext cx="2903984" cy="409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마이심볼</a:t>
                      </a:r>
                      <a:r>
                        <a:rPr lang="ko-KR" altLang="en-US" sz="1200" dirty="0" smtClean="0"/>
                        <a:t> 클릭 시 우측 화면페이지를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심볼 서비스란 클릭 시 심볼의 종류를 새 창에 제공한다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 심볼 클릭 시 </a:t>
                      </a:r>
                      <a:r>
                        <a:rPr lang="ko-KR" altLang="en-US" sz="1200" dirty="0" err="1" smtClean="0"/>
                        <a:t>미니홈피에서</a:t>
                      </a:r>
                      <a:r>
                        <a:rPr lang="ko-KR" altLang="en-US" sz="1200" dirty="0" smtClean="0"/>
                        <a:t> 제공된 심볼을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설정하기 클릭 시 내가 보유하고 있는 심볼을 제공하고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관리 페이지 창으로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심볼 획득하기 클릭 시 </a:t>
                      </a:r>
                      <a:r>
                        <a:rPr lang="ko-KR" altLang="en-US" sz="1200" dirty="0" err="1" smtClean="0"/>
                        <a:t>미니홈피에서</a:t>
                      </a:r>
                      <a:r>
                        <a:rPr lang="ko-KR" altLang="en-US" sz="1200" dirty="0" smtClean="0"/>
                        <a:t> 제공된 심볼을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539552" y="270892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4355976" y="208826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3059832" y="25813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4139952" y="304402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3275856" y="414908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42406"/>
            <a:ext cx="430366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0790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심볼 설정하기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보유하고 있는 심볼을 설정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err="1" smtClean="0"/>
                        <a:t>마이심볼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17513"/>
              </p:ext>
            </p:extLst>
          </p:nvPr>
        </p:nvGraphicFramePr>
        <p:xfrm>
          <a:off x="5796136" y="908720"/>
          <a:ext cx="2903984" cy="5148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보유한 심볼을 클릭 시 클릭한 심볼을 선</a:t>
                      </a:r>
                      <a:r>
                        <a:rPr lang="ko-KR" altLang="en-US" sz="1200" baseline="0" dirty="0" smtClean="0"/>
                        <a:t>택 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숨기기 클릭 시 자랑 중인 심볼에 선택된 심볼이 숨겨둔 심볼로 이동된다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자랑하기 클릭 시 숨겨둔 심볼에 선택된 심볼이 자랑</a:t>
                      </a:r>
                      <a:r>
                        <a:rPr lang="ko-KR" altLang="en-US" sz="1200" baseline="0" dirty="0" smtClean="0"/>
                        <a:t> 중인 심볼로 이동된다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자랑 중인 심볼을 클릭 시 클릭 한 심볼을 선택된다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자랑 중인 심볼에 선택된 심볼이 위로 한 칸 이동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클릭 시 자랑 중인 심볼에 선택된 심볼이 아래로 한 칸 이동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확인 클릭 시</a:t>
                      </a:r>
                      <a:r>
                        <a:rPr lang="ko-KR" altLang="en-US" sz="1200" baseline="0" dirty="0" smtClean="0"/>
                        <a:t> 심볼 수정했던 작업이 저장된다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취소 클릭 시 심볼 수정했던 작업이 취소되고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창이 사라진다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899592" y="289079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331640" y="372137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2759939" y="37250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899592" y="412106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2388736" y="485283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123728" y="53524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347864" y="53524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3200393" y="485763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43007"/>
            <a:ext cx="43243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4448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  <a:gridCol w="208823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err="1" smtClean="0"/>
                        <a:t>마이심볼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미니홈피에서</a:t>
                      </a:r>
                      <a:r>
                        <a:rPr lang="ko-KR" altLang="en-US" sz="1200" b="1" dirty="0" smtClean="0"/>
                        <a:t> 제공된 심볼을 획득 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44953"/>
              </p:ext>
            </p:extLst>
          </p:nvPr>
        </p:nvGraphicFramePr>
        <p:xfrm>
          <a:off x="5796136" y="908720"/>
          <a:ext cx="2903984" cy="236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보유하고 있는 심볼 페이지로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기본형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활동형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인증형</a:t>
                      </a:r>
                      <a:r>
                        <a:rPr lang="ko-KR" altLang="en-US" sz="1200" dirty="0" smtClean="0"/>
                        <a:t> 클릭 시 해당 심볼만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획득하기 클릭 시 획득 조건을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539552" y="16430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907704" y="188265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834492" y="37844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-596598" y="39878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-688038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7964"/>
            <a:ext cx="42195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4150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  <a:gridCol w="208823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심볼 획득 페이지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심볼 획득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err="1" smtClean="0"/>
                        <a:t>마이심볼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23436"/>
              </p:ext>
            </p:extLst>
          </p:nvPr>
        </p:nvGraphicFramePr>
        <p:xfrm>
          <a:off x="5796136" y="908720"/>
          <a:ext cx="2903984" cy="2734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해당 심볼을 조건 가능한 회원들을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획득하기 클릭 시 조건이 맞으면 획득이</a:t>
                      </a:r>
                      <a:r>
                        <a:rPr lang="ko-KR" altLang="en-US" sz="1200" baseline="0" dirty="0" smtClean="0"/>
                        <a:t>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조건이 맞지 않으면 조건이 맞지 않다는 메시지 후 창이 꺼진다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클릭 시 창이 꺼진다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2267744" y="321297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2266829" y="414637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3635896" y="417655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-596598" y="39878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-688038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9" y="1827119"/>
            <a:ext cx="5179296" cy="334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845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  <a:gridCol w="208823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참여 클럽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자신이 참여한 클럽들을 제공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07875"/>
              </p:ext>
            </p:extLst>
          </p:nvPr>
        </p:nvGraphicFramePr>
        <p:xfrm>
          <a:off x="5796136" y="908720"/>
          <a:ext cx="2903984" cy="179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참여클럽 클릭 시 우측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클럽 하나를 클릭 시 클릭한 클럽의 페이지를 창에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539552" y="319379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907704" y="30240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-604218" y="35306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-596598" y="39878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-688038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85" y="1895076"/>
            <a:ext cx="5201388" cy="247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1882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기본정보 설정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미니홈피의</a:t>
                      </a:r>
                      <a:r>
                        <a:rPr lang="ko-KR" altLang="en-US" sz="1200" b="1" dirty="0" smtClean="0"/>
                        <a:t> 공개 여부를 설정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30996"/>
              </p:ext>
            </p:extLst>
          </p:nvPr>
        </p:nvGraphicFramePr>
        <p:xfrm>
          <a:off x="5796136" y="908720"/>
          <a:ext cx="2903984" cy="424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기본정보 클릭 시 우측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일촌공개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전체</a:t>
                      </a:r>
                      <a:r>
                        <a:rPr lang="ko-KR" altLang="en-US" sz="1200" baseline="0" dirty="0" smtClean="0"/>
                        <a:t>공개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비공개를 제공하여 생년월일의 공개단계를 설정한다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일촌공개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전체</a:t>
                      </a:r>
                      <a:r>
                        <a:rPr lang="ko-KR" altLang="en-US" sz="1200" baseline="0" dirty="0" smtClean="0"/>
                        <a:t>공개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비공개를 제공하여 </a:t>
                      </a:r>
                      <a:r>
                        <a:rPr lang="ko-KR" altLang="en-US" sz="1200" baseline="0" dirty="0" err="1" smtClean="0"/>
                        <a:t>이메일의</a:t>
                      </a:r>
                      <a:r>
                        <a:rPr lang="ko-KR" altLang="en-US" sz="1200" baseline="0" dirty="0" smtClean="0"/>
                        <a:t> 공개단계를 설정한다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일촌공개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전체</a:t>
                      </a:r>
                      <a:r>
                        <a:rPr lang="ko-KR" altLang="en-US" sz="1200" baseline="0" dirty="0" smtClean="0"/>
                        <a:t>공개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비공개를 제공하여 핸드폰의 공개단계를 설정한다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클릭 시 수정했던 작업을 적용 후 저장한다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클릭 시 수정했던 작업이 취소된다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339857" y="306872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4427984" y="29086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989188" y="3117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4721199" y="372137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4644008" y="409864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5213164" y="434585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2" y="1555332"/>
            <a:ext cx="5208308" cy="353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5727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24"/>
                <a:gridCol w="1944216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내 인맥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관심있는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홈피를</a:t>
                      </a:r>
                      <a:r>
                        <a:rPr lang="ko-KR" altLang="en-US" sz="1200" b="1" dirty="0" smtClean="0"/>
                        <a:t> 설정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3988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 인맥 클릭 시 관련 목록 카탈로그를 제공 해준다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우측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업데이트만 클릭 시 업데이트된 </a:t>
                      </a:r>
                      <a:r>
                        <a:rPr lang="ko-KR" altLang="en-US" sz="1200" dirty="0" err="1" smtClean="0"/>
                        <a:t>홈피들의</a:t>
                      </a:r>
                      <a:r>
                        <a:rPr lang="ko-KR" altLang="en-US" sz="1200" dirty="0" smtClean="0"/>
                        <a:t>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팬 서비스의 설명을 새 창으로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서비스의 사용방법</a:t>
                      </a:r>
                      <a:r>
                        <a:rPr lang="ko-KR" altLang="en-US" sz="1200" baseline="0" dirty="0" smtClean="0"/>
                        <a:t>을 새 창으로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 </a:t>
                      </a:r>
                      <a:r>
                        <a:rPr lang="ko-KR" altLang="en-US" sz="1200" dirty="0" smtClean="0"/>
                        <a:t>클릭 시 이전에 추천된 </a:t>
                      </a:r>
                      <a:r>
                        <a:rPr lang="ko-KR" altLang="en-US" sz="1200" dirty="0" err="1" smtClean="0"/>
                        <a:t>미니홈피를</a:t>
                      </a:r>
                      <a:r>
                        <a:rPr lang="ko-KR" altLang="en-US" sz="1200" dirty="0" smtClean="0"/>
                        <a:t>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해당 </a:t>
                      </a:r>
                      <a:r>
                        <a:rPr lang="ko-KR" altLang="en-US" sz="1200" dirty="0" err="1" smtClean="0"/>
                        <a:t>미니홈피를</a:t>
                      </a:r>
                      <a:r>
                        <a:rPr lang="ko-KR" altLang="en-US" sz="1200" dirty="0" smtClean="0"/>
                        <a:t> 클릭 시 클릭한 </a:t>
                      </a:r>
                      <a:r>
                        <a:rPr lang="ko-KR" altLang="en-US" sz="1200" dirty="0" err="1" smtClean="0"/>
                        <a:t>미니홈피로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&gt; </a:t>
                      </a:r>
                      <a:r>
                        <a:rPr lang="ko-KR" altLang="en-US" sz="1200" dirty="0" smtClean="0"/>
                        <a:t>클릭 시 다음</a:t>
                      </a:r>
                      <a:r>
                        <a:rPr lang="ko-KR" altLang="en-US" sz="1200" baseline="0" dirty="0" smtClean="0"/>
                        <a:t> 추천 </a:t>
                      </a:r>
                      <a:r>
                        <a:rPr lang="ko-KR" altLang="en-US" sz="1200" baseline="0" dirty="0" err="1" smtClean="0"/>
                        <a:t>미니홈피를</a:t>
                      </a:r>
                      <a:r>
                        <a:rPr lang="ko-KR" altLang="en-US" sz="1200" baseline="0" dirty="0" smtClean="0"/>
                        <a:t>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539552" y="24433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547664" y="267103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860032" y="19888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2483768" y="35569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4712562" y="356750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3707904" y="401584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5154972" y="436510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674837" y="414908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7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56" y="1259427"/>
            <a:ext cx="5213850" cy="454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5063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회원 가입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정보 입력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회원 가입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회원 가입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약관 동의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29403"/>
              </p:ext>
            </p:extLst>
          </p:nvPr>
        </p:nvGraphicFramePr>
        <p:xfrm>
          <a:off x="5796136" y="908720"/>
          <a:ext cx="2903984" cy="5330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이메일</a:t>
                      </a:r>
                      <a:r>
                        <a:rPr lang="ko-KR" altLang="en-US" sz="1200" dirty="0" smtClean="0"/>
                        <a:t> 입력이 </a:t>
                      </a:r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자까지 허용 되고</a:t>
                      </a:r>
                      <a:r>
                        <a:rPr lang="en-US" altLang="ko-KR" sz="1200" dirty="0" smtClean="0"/>
                        <a:t>, 51</a:t>
                      </a:r>
                      <a:r>
                        <a:rPr lang="ko-KR" altLang="en-US" sz="1200" dirty="0" smtClean="0"/>
                        <a:t>자 이상 작성하면 중복 확인을 클릭 해도 아무런 반응이 없다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이메일</a:t>
                      </a:r>
                      <a:r>
                        <a:rPr lang="ko-KR" altLang="en-US" sz="1200" baseline="0" dirty="0" smtClean="0"/>
                        <a:t> 주소를 직접 입력한다</a:t>
                      </a:r>
                      <a:r>
                        <a:rPr lang="en-US" altLang="ko-KR" sz="1200" baseline="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연산자 없으면 작성 인식을 못한다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중복확인 클릭</a:t>
                      </a:r>
                      <a:r>
                        <a:rPr lang="ko-KR" altLang="en-US" sz="1200" baseline="0" dirty="0" smtClean="0"/>
                        <a:t> 시 아이디 존재 시 아이디 입력 밑에  </a:t>
                      </a:r>
                      <a:r>
                        <a:rPr lang="en-US" altLang="ko-KR" sz="1200" baseline="0" dirty="0" smtClean="0"/>
                        <a:t>‘</a:t>
                      </a:r>
                      <a:r>
                        <a:rPr lang="ko-KR" altLang="en-US" sz="1200" baseline="0" dirty="0" smtClean="0"/>
                        <a:t>아이디가 중복됩니다</a:t>
                      </a:r>
                      <a:r>
                        <a:rPr lang="en-US" altLang="ko-KR" sz="1200" baseline="0" dirty="0" smtClean="0"/>
                        <a:t>.’ </a:t>
                      </a:r>
                      <a:r>
                        <a:rPr lang="ko-KR" altLang="en-US" sz="1200" baseline="0" dirty="0" smtClean="0"/>
                        <a:t>메시지 제공 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자</a:t>
                      </a:r>
                      <a:r>
                        <a:rPr lang="ko-KR" altLang="en-US" sz="1200" baseline="0" dirty="0" smtClean="0"/>
                        <a:t> 까지 입력가능 하다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영문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특수문자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숫자의 조합의 따라 옆에 보안 단계를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위에 작성한 비밀 번호를 똑같이 입력한다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불</a:t>
                      </a:r>
                      <a:r>
                        <a:rPr lang="ko-KR" altLang="en-US" sz="1200" baseline="0" dirty="0" smtClean="0"/>
                        <a:t> 일치 시 오른쪽에 </a:t>
                      </a:r>
                      <a:r>
                        <a:rPr lang="en-US" altLang="ko-KR" sz="1200" baseline="0" dirty="0" smtClean="0"/>
                        <a:t>‘</a:t>
                      </a:r>
                      <a:r>
                        <a:rPr lang="ko-KR" altLang="en-US" sz="1200" baseline="0" dirty="0" smtClean="0"/>
                        <a:t>비밀번호 불일치</a:t>
                      </a:r>
                      <a:r>
                        <a:rPr lang="en-US" altLang="ko-KR" sz="1200" baseline="0" dirty="0" smtClean="0"/>
                        <a:t>’ </a:t>
                      </a:r>
                      <a:r>
                        <a:rPr lang="ko-KR" altLang="en-US" sz="1200" baseline="0" dirty="0" smtClean="0"/>
                        <a:t>메시지를 제공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40</a:t>
                      </a:r>
                      <a:r>
                        <a:rPr lang="ko-KR" altLang="en-US" sz="1200" dirty="0" smtClean="0"/>
                        <a:t>자까지 입력 가능하다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다음 클릭 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이름 형식이 맞지 않을 시 재 입력 요구를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971600" y="142742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2411760" y="14018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283968" y="139921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4283968" y="267103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4307249" y="302430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2" y="2072133"/>
            <a:ext cx="4878304" cy="55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 rot="10800000" flipV="1">
            <a:off x="467544" y="215638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8" y="1093624"/>
            <a:ext cx="5184576" cy="251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3076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내 팬 보기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나를 따르는 팬을 보기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9598"/>
              </p:ext>
            </p:extLst>
          </p:nvPr>
        </p:nvGraphicFramePr>
        <p:xfrm>
          <a:off x="5796136" y="908720"/>
          <a:ext cx="2903984" cy="4032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따르는 팬 클릭 시 우측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해당 팬을 클릭 시 클릭한 </a:t>
                      </a:r>
                      <a:r>
                        <a:rPr lang="ko-KR" altLang="en-US" sz="1200" dirty="0" err="1" smtClean="0"/>
                        <a:t>미니홈피가</a:t>
                      </a:r>
                      <a:r>
                        <a:rPr lang="ko-KR" altLang="en-US" sz="1200" dirty="0" smtClean="0"/>
                        <a:t> 새</a:t>
                      </a:r>
                      <a:r>
                        <a:rPr lang="ko-KR" altLang="en-US" sz="1200" baseline="0" dirty="0" smtClean="0"/>
                        <a:t> 창에 제공된다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방명록 보내기 클릭 시 등록 된 팬들에게 방명록 한번에 작성할 수 있게</a:t>
                      </a:r>
                      <a:r>
                        <a:rPr lang="ko-KR" altLang="en-US" sz="1200" baseline="0" dirty="0" smtClean="0"/>
                        <a:t> 작성 창을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자까지 입력 가능하다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검색할 키워드 입력한다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돋보기 클릭 시 입력한 검색어가 팬이랑 관련되면 관련된 팬의 </a:t>
                      </a:r>
                      <a:r>
                        <a:rPr lang="ko-KR" altLang="en-US" sz="1200" dirty="0" err="1" smtClean="0"/>
                        <a:t>미니홈피를</a:t>
                      </a:r>
                      <a:r>
                        <a:rPr lang="ko-KR" altLang="en-US" sz="1200" dirty="0" smtClean="0"/>
                        <a:t> 제공 해준다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467544" y="221564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2809166" y="192237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427984" y="163448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907704" y="329168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3086052" y="333767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6" y="1740386"/>
            <a:ext cx="5210783" cy="348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7935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즐겨찾기</a:t>
                      </a:r>
                      <a:r>
                        <a:rPr lang="ko-KR" altLang="en-US" sz="1200" b="1" dirty="0" smtClean="0"/>
                        <a:t>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등록된 </a:t>
                      </a:r>
                      <a:r>
                        <a:rPr lang="ko-KR" altLang="en-US" sz="1200" b="1" dirty="0" err="1" smtClean="0"/>
                        <a:t>즐겨찾기</a:t>
                      </a:r>
                      <a:r>
                        <a:rPr lang="ko-KR" altLang="en-US" sz="1200" b="1" baseline="0" dirty="0" smtClean="0"/>
                        <a:t>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11253"/>
              </p:ext>
            </p:extLst>
          </p:nvPr>
        </p:nvGraphicFramePr>
        <p:xfrm>
          <a:off x="5796136" y="908720"/>
          <a:ext cx="2903984" cy="409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 </a:t>
                      </a:r>
                      <a:r>
                        <a:rPr lang="ko-KR" altLang="en-US" sz="1200" dirty="0" err="1" smtClean="0"/>
                        <a:t>즐겨찾기</a:t>
                      </a:r>
                      <a:r>
                        <a:rPr lang="ko-KR" altLang="en-US" sz="1200" dirty="0" smtClean="0"/>
                        <a:t> 클릭 시 관련된 카탈로그를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전체보기 클릭 시 우측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즐겨찾기</a:t>
                      </a:r>
                      <a:r>
                        <a:rPr lang="ko-KR" altLang="en-US" sz="1200" dirty="0" smtClean="0"/>
                        <a:t> 등록 클릭 시 </a:t>
                      </a:r>
                      <a:r>
                        <a:rPr lang="ko-KR" altLang="en-US" sz="1200" dirty="0" err="1" smtClean="0"/>
                        <a:t>즐겨찾기</a:t>
                      </a:r>
                      <a:r>
                        <a:rPr lang="ko-KR" altLang="en-US" sz="1200" dirty="0" smtClean="0"/>
                        <a:t> 등록 페이지로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</a:t>
                      </a:r>
                      <a:r>
                        <a:rPr lang="ko-KR" altLang="en-US" sz="1200" baseline="0" dirty="0" smtClean="0"/>
                        <a:t> 시 제목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내용 선택하여 설정 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검색어를</a:t>
                      </a:r>
                      <a:r>
                        <a:rPr lang="ko-KR" altLang="en-US" sz="1200" dirty="0" smtClean="0"/>
                        <a:t> 입력한다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자까지 입력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찾기 클릭 시 </a:t>
                      </a:r>
                      <a:r>
                        <a:rPr lang="ko-KR" altLang="en-US" sz="1200" dirty="0" err="1" smtClean="0"/>
                        <a:t>검색어와</a:t>
                      </a:r>
                      <a:r>
                        <a:rPr lang="ko-KR" altLang="en-US" sz="1200" dirty="0" smtClean="0"/>
                        <a:t> 관련된 등록된 </a:t>
                      </a:r>
                      <a:r>
                        <a:rPr lang="ko-KR" altLang="en-US" sz="1200" dirty="0" err="1" smtClean="0"/>
                        <a:t>즐겨찾기</a:t>
                      </a:r>
                      <a:r>
                        <a:rPr lang="ko-KR" altLang="en-US" sz="1200" dirty="0" smtClean="0"/>
                        <a:t> 정보를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380221" y="281631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331640" y="30240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283968" y="20879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2267744" y="463154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3203848" y="443711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4860032" y="47201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4277274" y="436508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4250"/>
            <a:ext cx="4759248" cy="297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5899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즐겨찾기</a:t>
                      </a:r>
                      <a:r>
                        <a:rPr lang="ko-KR" altLang="en-US" sz="1200" b="1" dirty="0" smtClean="0"/>
                        <a:t> 등록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즐겨찾기</a:t>
                      </a:r>
                      <a:r>
                        <a:rPr lang="ko-KR" altLang="en-US" sz="1200" b="1" dirty="0" smtClean="0"/>
                        <a:t> 등록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즐겨찾기</a:t>
                      </a:r>
                      <a:r>
                        <a:rPr lang="ko-KR" altLang="en-US" sz="1200" b="1" dirty="0" smtClean="0"/>
                        <a:t>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649"/>
              </p:ext>
            </p:extLst>
          </p:nvPr>
        </p:nvGraphicFramePr>
        <p:xfrm>
          <a:off x="5796136" y="908720"/>
          <a:ext cx="2903984" cy="4032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즐겨찾기</a:t>
                      </a:r>
                      <a:r>
                        <a:rPr lang="ko-KR" altLang="en-US" sz="1200" dirty="0" smtClean="0"/>
                        <a:t> 제목을 입력한다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자 까지 입력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보유 폴더들을 제공하여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즐겨찾기</a:t>
                      </a:r>
                      <a:r>
                        <a:rPr lang="ko-KR" altLang="en-US" sz="1200" dirty="0" smtClean="0"/>
                        <a:t> 하고 싶은 페이지의 </a:t>
                      </a:r>
                      <a:r>
                        <a:rPr lang="en-US" altLang="ko-KR" sz="1200" dirty="0" smtClean="0"/>
                        <a:t>URL </a:t>
                      </a:r>
                      <a:r>
                        <a:rPr lang="ko-KR" altLang="en-US" sz="1200" dirty="0" smtClean="0"/>
                        <a:t>값을 입력한다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목록</a:t>
                      </a:r>
                      <a:r>
                        <a:rPr lang="ko-KR" altLang="en-US" sz="1200" baseline="0" dirty="0" smtClean="0"/>
                        <a:t> 클릭 시 이전 페이지로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클릭</a:t>
                      </a:r>
                      <a:r>
                        <a:rPr lang="ko-KR" altLang="en-US" sz="1200" baseline="0" dirty="0" smtClean="0"/>
                        <a:t> 시 작성한 입력한 정보를 저장한다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제목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주소 입력 안 할 시 입력 요청 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497039" y="19603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4211960" y="16938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2123728" y="223864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187624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4716016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4" y="2382244"/>
            <a:ext cx="5184576" cy="188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0856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즐겨찾기</a:t>
                      </a:r>
                      <a:r>
                        <a:rPr lang="ko-KR" altLang="en-US" sz="1200" b="1" dirty="0" smtClean="0"/>
                        <a:t>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즐겨찾기</a:t>
                      </a:r>
                      <a:r>
                        <a:rPr lang="ko-KR" altLang="en-US" sz="1200" b="1" dirty="0" smtClean="0"/>
                        <a:t>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18411"/>
              </p:ext>
            </p:extLst>
          </p:nvPr>
        </p:nvGraphicFramePr>
        <p:xfrm>
          <a:off x="5796136" y="908720"/>
          <a:ext cx="2903984" cy="2304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링크 클릭 시 링크 값으로</a:t>
                      </a:r>
                      <a:r>
                        <a:rPr lang="ko-KR" altLang="en-US" sz="1200" baseline="0" dirty="0" smtClean="0"/>
                        <a:t> 새 창으로 페이지를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이동 클릭 시 선택된 </a:t>
                      </a:r>
                      <a:r>
                        <a:rPr lang="ko-KR" altLang="en-US" sz="1200" dirty="0" err="1" smtClean="0"/>
                        <a:t>즐겨찾기를</a:t>
                      </a:r>
                      <a:r>
                        <a:rPr lang="ko-KR" altLang="en-US" sz="1200" dirty="0" smtClean="0"/>
                        <a:t> 다른 폴더로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삭제 클릭 시 선택된 </a:t>
                      </a:r>
                      <a:r>
                        <a:rPr lang="ko-KR" altLang="en-US" sz="1200" dirty="0" err="1" smtClean="0"/>
                        <a:t>즐겨찾기를</a:t>
                      </a:r>
                      <a:r>
                        <a:rPr lang="ko-KR" altLang="en-US" sz="1200" dirty="0" smtClean="0"/>
                        <a:t> 삭제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3491880" y="326417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3786759" y="351797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4283968" y="326417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-689251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7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55" y="1837077"/>
            <a:ext cx="5184470" cy="313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2394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즐겨찾기</a:t>
                      </a:r>
                      <a:r>
                        <a:rPr lang="ko-KR" altLang="en-US" sz="1200" b="1" dirty="0" smtClean="0"/>
                        <a:t> 폴더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즐겨찾기의</a:t>
                      </a:r>
                      <a:r>
                        <a:rPr lang="ko-KR" altLang="en-US" sz="1200" b="1" dirty="0" smtClean="0"/>
                        <a:t> 폴더를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66290"/>
              </p:ext>
            </p:extLst>
          </p:nvPr>
        </p:nvGraphicFramePr>
        <p:xfrm>
          <a:off x="5796136" y="908720"/>
          <a:ext cx="2903984" cy="460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폴더관리 클릭 시 우측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폴더의 제목을 입력한다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자 까지 입력 허용된다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그룹추가 클릭</a:t>
                      </a:r>
                      <a:r>
                        <a:rPr lang="ko-KR" altLang="en-US" sz="1200" baseline="0" dirty="0" smtClean="0"/>
                        <a:t> 시 폴더들을 묶을 그룹이 생성된다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폴더 추가 클릭 시 폴더가 추가된다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한 줄 넣기 클릭 시 폴더 밑에 점선 줄이 그어진다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클릭 시 폴더 수정했던 작업을 저장된다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클릭 시 폴더 수정했던 작업을 취소된다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3563887" y="217688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763688" y="385010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2483768" y="361997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2954490" y="406048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4427984" y="40863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5276682" y="40863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95536" y="314706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89534"/>
            <a:ext cx="5138507" cy="314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72793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프로필 메뉴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프로필 메뉴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프로필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36456"/>
              </p:ext>
            </p:extLst>
          </p:nvPr>
        </p:nvGraphicFramePr>
        <p:xfrm>
          <a:off x="5796136" y="908720"/>
          <a:ext cx="2903984" cy="2304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우측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클릭 시 설정 한 메뉴들로 적용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클릭 시 설정 했던 작업들이 취소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611560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4355976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5239103" y="462070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-596598" y="39878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-688038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0" y="1809183"/>
            <a:ext cx="5201584" cy="322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1590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다이어리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다이어리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ko-KR" altLang="en-US" sz="1200" b="1" baseline="0" dirty="0" smtClean="0"/>
                        <a:t>홈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0683"/>
              </p:ext>
            </p:extLst>
          </p:nvPr>
        </p:nvGraphicFramePr>
        <p:xfrm>
          <a:off x="5796136" y="908720"/>
          <a:ext cx="2903984" cy="5084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전체보기 클릭 시 우측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목록 클릭 시</a:t>
                      </a:r>
                      <a:r>
                        <a:rPr lang="ko-KR" altLang="en-US" sz="1200" baseline="0" dirty="0" smtClean="0"/>
                        <a:t> 작성된 </a:t>
                      </a:r>
                      <a:r>
                        <a:rPr lang="ko-KR" altLang="en-US" sz="1200" baseline="0" dirty="0" err="1" smtClean="0"/>
                        <a:t>다어이리를</a:t>
                      </a:r>
                      <a:r>
                        <a:rPr lang="ko-KR" altLang="en-US" sz="1200" baseline="0" dirty="0" smtClean="0"/>
                        <a:t> 간략하게 목록으로 제공된다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글쓰기 클릭 시 다이어리 작성 페이지로 이동된다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책갈피 클릭 시 책갈피 페이지를 새 창으로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스티커 클릭 시 스티커를 붙일 수 있는 창을 제공한다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스티커 없을 시 결제 페이지로</a:t>
                      </a:r>
                      <a:r>
                        <a:rPr lang="ko-KR" altLang="en-US" sz="1200" baseline="0" dirty="0" smtClean="0"/>
                        <a:t> 이동된다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공감 클릭 시 빨간 색으로 변하면서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이 증가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해당 아이콘을 클릭 시 </a:t>
                      </a:r>
                      <a:r>
                        <a:rPr lang="ko-KR" altLang="en-US" sz="1200" dirty="0" err="1" smtClean="0"/>
                        <a:t>페이스북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트위터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카카오 스토리페이지를 창으로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다이어리의 </a:t>
                      </a:r>
                      <a:r>
                        <a:rPr lang="ko-KR" altLang="en-US" sz="1200" dirty="0" err="1" smtClean="0"/>
                        <a:t>댓글을</a:t>
                      </a:r>
                      <a:r>
                        <a:rPr lang="ko-KR" altLang="en-US" sz="1200" baseline="0" dirty="0" smtClean="0"/>
                        <a:t> 작성하고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확인 클릭 시 저장 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683568" y="270892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2331941" y="210357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3995936" y="20824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2823572" y="371687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3491880" y="39694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43406" y="3991787"/>
            <a:ext cx="644617" cy="244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4788024" y="399178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1763688" y="371687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835696" y="425164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9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5024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다이어리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스티커 사용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다이어리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22444"/>
              </p:ext>
            </p:extLst>
          </p:nvPr>
        </p:nvGraphicFramePr>
        <p:xfrm>
          <a:off x="5796136" y="908720"/>
          <a:ext cx="2903984" cy="576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984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-1180829" y="37626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-1033359" y="340256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-509378" y="340379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-1681742" y="503825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-1013434" y="529078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947392" y="5579626"/>
            <a:ext cx="644617" cy="244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656848" y="440559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-1166870" y="414908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-1094862" y="468384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28888"/>
            <a:ext cx="4902012" cy="321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2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8" y="1114922"/>
            <a:ext cx="5188919" cy="3406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6753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다이어리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일정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일정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다이어리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93974"/>
              </p:ext>
            </p:extLst>
          </p:nvPr>
        </p:nvGraphicFramePr>
        <p:xfrm>
          <a:off x="5796136" y="908720"/>
          <a:ext cx="2903984" cy="5175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 클릭 시 우측 페이지를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시간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내용을 작성하고 확인 클릭 시 게시된 날짜의 일정이 추가된다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</a:t>
                      </a:r>
                      <a:r>
                        <a:rPr lang="ko-KR" altLang="en-US" sz="1200" baseline="0" dirty="0" smtClean="0"/>
                        <a:t>정 클릭 시 일정을 수정할 수 있는 페이지로 이동된다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삭제 클릭 시 선택된 일정이 삭제된다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댓글을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입력후</a:t>
                      </a:r>
                      <a:r>
                        <a:rPr lang="ko-KR" altLang="en-US" sz="1200" dirty="0" smtClean="0"/>
                        <a:t> 확인 클릭 시 </a:t>
                      </a:r>
                      <a:r>
                        <a:rPr lang="ko-KR" altLang="en-US" sz="1200" dirty="0" err="1" smtClean="0"/>
                        <a:t>댓글이</a:t>
                      </a:r>
                      <a:r>
                        <a:rPr lang="ko-KR" altLang="en-US" sz="1200" dirty="0" smtClean="0"/>
                        <a:t> 저장된다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 쓰기 클릭 시 일정 작성하는 페이지로 이동된다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목록 클릭 시 작성된 일정들을 간략하게 목록으로 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목록 클릭 시 제공되는 페이지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일정쓰기 클릭 시 제공되는 페이지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899592" y="22431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835696" y="226958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271498" y="284681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5151517" y="28468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1983166" y="309020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4124029" y="34480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5254574" y="343605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74" y="4653136"/>
            <a:ext cx="231001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09" y="4656534"/>
            <a:ext cx="2776591" cy="152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 rot="10800000" flipV="1">
            <a:off x="900470" y="552429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2520469" y="575516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04864"/>
            <a:ext cx="5250008" cy="323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9583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공감노트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공감한 게시물 제공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다이어리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33691"/>
              </p:ext>
            </p:extLst>
          </p:nvPr>
        </p:nvGraphicFramePr>
        <p:xfrm>
          <a:off x="5796136" y="908720"/>
          <a:ext cx="2903984" cy="2551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공감노트 클릭 시 우측 페이지를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전체보기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내가쓴글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내가 공감한글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일촌</a:t>
                      </a:r>
                      <a:r>
                        <a:rPr lang="en-US" altLang="ko-KR" sz="1200" baseline="0" dirty="0" smtClean="0"/>
                        <a:t>&amp;</a:t>
                      </a:r>
                      <a:r>
                        <a:rPr lang="ko-KR" altLang="en-US" sz="1200" baseline="0" dirty="0" smtClean="0"/>
                        <a:t>팬이 </a:t>
                      </a:r>
                      <a:r>
                        <a:rPr lang="ko-KR" altLang="en-US" sz="1200" baseline="0" dirty="0" err="1" smtClean="0"/>
                        <a:t>남긴글</a:t>
                      </a:r>
                      <a:r>
                        <a:rPr lang="ko-KR" altLang="en-US" sz="1200" baseline="0" dirty="0" smtClean="0"/>
                        <a:t> 을 클릭 시 해당 공감정보만 제공 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작성된 </a:t>
                      </a:r>
                      <a:r>
                        <a:rPr lang="ko-KR" altLang="en-US" sz="1200" dirty="0" err="1" smtClean="0"/>
                        <a:t>미니홈피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게시글을</a:t>
                      </a:r>
                      <a:r>
                        <a:rPr lang="ko-KR" altLang="en-US" sz="1200" dirty="0" smtClean="0"/>
                        <a:t> 창으로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539552" y="356899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1751976" y="449831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-596598" y="39878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-688038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46916" y="2348880"/>
            <a:ext cx="2165044" cy="22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907704" y="20824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56" y="1259427"/>
            <a:ext cx="5213850" cy="454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5713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회원 가입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정보 입력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회원 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회원 가입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약관 동의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43961"/>
              </p:ext>
            </p:extLst>
          </p:nvPr>
        </p:nvGraphicFramePr>
        <p:xfrm>
          <a:off x="5796136" y="908720"/>
          <a:ext cx="2903984" cy="5282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나라를 체크하는 칸이다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Korea(82)</a:t>
                      </a:r>
                      <a:r>
                        <a:rPr lang="ko-KR" altLang="en-US" sz="1200" dirty="0" smtClean="0"/>
                        <a:t>밖에 제공 안 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자 까지 입력 가능하다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숫자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이외 입력</a:t>
                      </a:r>
                      <a:r>
                        <a:rPr lang="ko-KR" altLang="en-US" sz="1200" baseline="0" dirty="0" smtClean="0"/>
                        <a:t> 후 다음 클릭 시 숫자 재 입력 메시지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수신함 클릭</a:t>
                      </a:r>
                      <a:r>
                        <a:rPr lang="ko-KR" altLang="en-US" sz="1200" baseline="0" dirty="0" smtClean="0"/>
                        <a:t> 시 </a:t>
                      </a:r>
                      <a:r>
                        <a:rPr lang="ko-KR" altLang="en-US" sz="1200" baseline="0" dirty="0" err="1" smtClean="0"/>
                        <a:t>이메일로</a:t>
                      </a:r>
                      <a:r>
                        <a:rPr lang="ko-KR" altLang="en-US" sz="1200" baseline="0" dirty="0" smtClean="0"/>
                        <a:t> 메시지 제공 </a:t>
                      </a:r>
                      <a:r>
                        <a:rPr lang="ko-KR" altLang="en-US" sz="1200" baseline="0" dirty="0" err="1" smtClean="0"/>
                        <a:t>수신안함</a:t>
                      </a:r>
                      <a:r>
                        <a:rPr lang="ko-KR" altLang="en-US" sz="1200" baseline="0" dirty="0" smtClean="0"/>
                        <a:t> 클릭 시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ko-KR" altLang="en-US" sz="1200" baseline="0" dirty="0" smtClean="0"/>
                        <a:t> 수신을 안 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아무 것도 클릭 안하고 다음 클릭 시 성별 입력 요청한다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9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자신의 태어난 년도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일 을 설정 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하나라도 설정 안하고 다음 클릭 시 생년월일 입력 요청한다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양력인지 음력인지를 체크한다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다음 클릭 시 회원</a:t>
                      </a:r>
                      <a:r>
                        <a:rPr lang="ko-KR" altLang="en-US" sz="1200" baseline="0" dirty="0" smtClean="0"/>
                        <a:t> 가입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본인확인</a:t>
                      </a:r>
                      <a:r>
                        <a:rPr lang="en-US" altLang="ko-KR" sz="1200" baseline="0" dirty="0" smtClean="0"/>
                        <a:t>) </a:t>
                      </a:r>
                      <a:r>
                        <a:rPr lang="ko-KR" altLang="en-US" sz="1200" baseline="0" dirty="0" smtClean="0"/>
                        <a:t>페이지로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4324139" y="33974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4336064" y="37890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2817111" y="405550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2814129" y="436510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467544" y="472514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4589513" y="54896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347864" y="49916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7" y="4978741"/>
            <a:ext cx="466984" cy="130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3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12" y="1619956"/>
            <a:ext cx="5172977" cy="331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1456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포도송이 사용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포도송이 사용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다이어리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29871"/>
              </p:ext>
            </p:extLst>
          </p:nvPr>
        </p:nvGraphicFramePr>
        <p:xfrm>
          <a:off x="5796136" y="908720"/>
          <a:ext cx="2903984" cy="424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포도 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알 클릭 시 우측 페이지를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아이템으로 교환 클릭 시 아이템 교환 페이지를 창으로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더보기</a:t>
                      </a:r>
                      <a:r>
                        <a:rPr lang="ko-KR" altLang="en-US" sz="1200" dirty="0" smtClean="0"/>
                        <a:t> 클릭 시 아이템 교환 내역 페이지를 창으로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 다이어리 아이템 클릭 시 아이템관리 페이지로 이동된다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포도송이에 대한 설명을 창으로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아이템을 사용 방법을 창으로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683568" y="435263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4499992" y="267103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375803" y="315725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3347864" y="341105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3607908" y="408617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4189128" y="408617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84051"/>
            <a:ext cx="3810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36651"/>
            <a:ext cx="38481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60" y="4668257"/>
            <a:ext cx="38576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6468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포도송이 사용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7490"/>
              </p:ext>
            </p:extLst>
          </p:nvPr>
        </p:nvGraphicFramePr>
        <p:xfrm>
          <a:off x="5796136" y="908720"/>
          <a:ext cx="2903984" cy="2551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클릭 시 다이어리 사용법을 창으로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선물 가게 구입내역 페이지를 창으로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아이템 교환하기 클릭 시 포도송이로 아이템을 교환 할 수 있는 페이지를 창으로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2902679" y="34031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2903131" y="377486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012264" y="52076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-596598" y="39878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-688038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23" y="1696050"/>
            <a:ext cx="5233029" cy="319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1885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내 다이어리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내 다이어리 폴더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다이어리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66626"/>
              </p:ext>
            </p:extLst>
          </p:nvPr>
        </p:nvGraphicFramePr>
        <p:xfrm>
          <a:off x="5796136" y="908720"/>
          <a:ext cx="2903984" cy="3008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 클릭 시 우측 페이지를 제공된다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월별보기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일별보기를 선택하면 설정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클릭 시 내</a:t>
                      </a:r>
                      <a:r>
                        <a:rPr lang="ko-KR" altLang="en-US" sz="1200" baseline="0" dirty="0" smtClean="0"/>
                        <a:t> 다이어리 폴더 수정 했던 작업이 저장된다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클릭 시 내 다이어리 폴더 수정 했던 작업이 취소된다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1279264" y="43362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5143354" y="208745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347812" y="43825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5216739" y="438526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-688038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99140"/>
            <a:ext cx="4745176" cy="346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9280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우리 다이어리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우리 다이어리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다이어리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61912"/>
              </p:ext>
            </p:extLst>
          </p:nvPr>
        </p:nvGraphicFramePr>
        <p:xfrm>
          <a:off x="5796136" y="908720"/>
          <a:ext cx="2903984" cy="499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커플</a:t>
                      </a:r>
                      <a:r>
                        <a:rPr lang="ko-KR" altLang="en-US" sz="1200" baseline="0" dirty="0" smtClean="0"/>
                        <a:t> 또는 공유로 선택하여 설정한다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그룹폴더 사용을 체크하면 펼쳐놓기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접어놓기 선택 설정이 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그룹폴더 사용 체크 해제 시 펼쳐놓기만</a:t>
                      </a:r>
                      <a:r>
                        <a:rPr lang="ko-KR" altLang="en-US" sz="1200" baseline="0" dirty="0" smtClean="0"/>
                        <a:t> 설정된다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자세히보기</a:t>
                      </a:r>
                      <a:r>
                        <a:rPr lang="ko-KR" altLang="en-US" sz="1200" dirty="0" smtClean="0"/>
                        <a:t> 클릭 시 커플 다이어리 설명을 창으로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다이어리의 이름을 작성한다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나</a:t>
                      </a:r>
                      <a:r>
                        <a:rPr lang="ko-KR" altLang="en-US" sz="1200" baseline="0" dirty="0" smtClean="0"/>
                        <a:t>의 일촌 클릭 시 일촌 회원 중 </a:t>
                      </a:r>
                      <a:r>
                        <a:rPr lang="ko-KR" altLang="en-US" sz="1200" baseline="0" dirty="0" err="1" smtClean="0"/>
                        <a:t>한명을</a:t>
                      </a:r>
                      <a:r>
                        <a:rPr lang="ko-KR" altLang="en-US" sz="1200" baseline="0" dirty="0" smtClean="0"/>
                        <a:t> 선택하여 설정한다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초대할 메시지를 작성한다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클릭 시 우리 다이어리 관리 수정한 작업을 저장한다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클릭 시 우리 다이어리 관리 수정한 작업을 취소한다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가계부 설정 페이지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1522721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683568" y="13894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3707904" y="13894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027789" y="20987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5137258" y="253083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3837772" y="289087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323528" y="332292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985241" y="419598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5137258" y="419598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83157"/>
            <a:ext cx="39147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 rot="10800000" flipV="1">
            <a:off x="820676" y="46990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68" y="4139631"/>
            <a:ext cx="2689064" cy="214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33" y="1071070"/>
            <a:ext cx="5227538" cy="319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1111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사진첩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사진첩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메인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ko-KR" altLang="en-US" sz="1200" b="1" baseline="0" dirty="0" smtClean="0"/>
                        <a:t>홈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25946"/>
              </p:ext>
            </p:extLst>
          </p:nvPr>
        </p:nvGraphicFramePr>
        <p:xfrm>
          <a:off x="5796136" y="908720"/>
          <a:ext cx="2903984" cy="4784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사진 올리기 클릭 시 사진을 올리는 작성 페이지로 이동된다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사진을 클릭 시 큰 화면에 창으로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등록한 폴더를 클릭 시 클릭한 폴더</a:t>
                      </a:r>
                      <a:r>
                        <a:rPr lang="ko-KR" altLang="en-US" sz="1200" baseline="0" dirty="0" smtClean="0"/>
                        <a:t> 안에 사진 목록을 제공된다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폴더</a:t>
                      </a:r>
                      <a:r>
                        <a:rPr lang="ko-KR" altLang="en-US" sz="1200" baseline="0" dirty="0" smtClean="0"/>
                        <a:t>관리 클릭 시 폴더 관리 페이지로 이동된다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공유 사진첩 클릭 시 공유 사진첩 페이지로 이동된다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폴더관리 클릭 시 이동하는 페이지 화면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공유 사진첩 클릭 시 이동하는 페이지 화면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3923928" y="13120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619672" y="191307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971600" y="191307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467544" y="37403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1174493" y="37403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492441" y="528352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591" y="4274249"/>
            <a:ext cx="2234580" cy="201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 rot="10800000" flipV="1">
            <a:off x="4438320" y="42836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1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93888"/>
            <a:ext cx="49244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5698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방명록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방명록 작성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홈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85255"/>
              </p:ext>
            </p:extLst>
          </p:nvPr>
        </p:nvGraphicFramePr>
        <p:xfrm>
          <a:off x="5796136" y="853793"/>
          <a:ext cx="2903984" cy="5239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글꼴설정 클릭 시 관리의 글꼴설정 페이지로 이동된다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방명록관리 클릭 시 관리 페이지로 이동된다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남기고 싶은 방명록을 작성한다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한글 </a:t>
                      </a:r>
                      <a:r>
                        <a:rPr lang="en-US" altLang="ko-KR" sz="1200" dirty="0" smtClean="0"/>
                        <a:t>1900</a:t>
                      </a:r>
                      <a:r>
                        <a:rPr lang="ko-KR" altLang="en-US" sz="1200" dirty="0" smtClean="0"/>
                        <a:t>자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영문 </a:t>
                      </a:r>
                      <a:r>
                        <a:rPr lang="en-US" altLang="ko-KR" sz="1200" dirty="0" smtClean="0"/>
                        <a:t>3800</a:t>
                      </a:r>
                      <a:r>
                        <a:rPr lang="ko-KR" altLang="en-US" sz="1200" dirty="0" smtClean="0"/>
                        <a:t>자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까지 입력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미니미</a:t>
                      </a:r>
                      <a:r>
                        <a:rPr lang="ko-KR" altLang="en-US" sz="1200" dirty="0" smtClean="0"/>
                        <a:t> 클릭 시 </a:t>
                      </a:r>
                      <a:r>
                        <a:rPr lang="ko-KR" altLang="en-US" sz="1200" dirty="0" err="1" smtClean="0"/>
                        <a:t>미니미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카드를 제공된다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둘 중 하나를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선택하면</a:t>
                      </a:r>
                      <a:r>
                        <a:rPr lang="ko-KR" altLang="en-US" sz="1200" baseline="0" dirty="0" smtClean="0"/>
                        <a:t> 설정된다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 클릭 시 보유 </a:t>
                      </a:r>
                      <a:r>
                        <a:rPr lang="ko-KR" altLang="en-US" sz="1200" dirty="0" err="1" smtClean="0"/>
                        <a:t>하고있는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미니미를</a:t>
                      </a:r>
                      <a:r>
                        <a:rPr lang="ko-KR" altLang="en-US" sz="1200" dirty="0" smtClean="0"/>
                        <a:t> 설정 할 수 있는 페이지를 창으로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텍스티콘</a:t>
                      </a:r>
                      <a:r>
                        <a:rPr lang="ko-KR" altLang="en-US" sz="1200" dirty="0" smtClean="0"/>
                        <a:t> 클릭 시 </a:t>
                      </a:r>
                      <a:r>
                        <a:rPr lang="ko-KR" altLang="en-US" sz="1200" dirty="0" err="1" smtClean="0"/>
                        <a:t>싸이월드에서</a:t>
                      </a:r>
                      <a:r>
                        <a:rPr lang="ko-KR" altLang="en-US" sz="1200" dirty="0" smtClean="0"/>
                        <a:t> 제공된</a:t>
                      </a:r>
                      <a:r>
                        <a:rPr lang="ko-KR" altLang="en-US" sz="1200" baseline="0" dirty="0" smtClean="0"/>
                        <a:t> 텍스트에 따라 글자가 변경되어 저장된다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작성 글이 저장된다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비밀글</a:t>
                      </a:r>
                      <a:r>
                        <a:rPr lang="ko-KR" altLang="en-US" sz="1200" dirty="0" smtClean="0"/>
                        <a:t> 클릭 시 </a:t>
                      </a:r>
                      <a:r>
                        <a:rPr lang="ko-KR" altLang="en-US" sz="1200" dirty="0" err="1" smtClean="0"/>
                        <a:t>비밀글로</a:t>
                      </a:r>
                      <a:r>
                        <a:rPr lang="ko-KR" altLang="en-US" sz="1200" dirty="0" smtClean="0"/>
                        <a:t> 작성된 글만 제공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</a:t>
                      </a:r>
                      <a:r>
                        <a:rPr lang="ko-KR" altLang="en-US" sz="1200" baseline="0" dirty="0" smtClean="0"/>
                        <a:t>시 </a:t>
                      </a:r>
                      <a:r>
                        <a:rPr lang="ko-KR" altLang="en-US" sz="1200" baseline="0" dirty="0" err="1" smtClean="0"/>
                        <a:t>작상자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미니홈피</a:t>
                      </a:r>
                      <a:r>
                        <a:rPr lang="ko-KR" altLang="en-US" sz="1200" baseline="0" dirty="0" smtClean="0"/>
                        <a:t> 창을 제공된다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3131840" y="20824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3995936" y="194918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2051720" y="280426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683568" y="35010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1756779" y="349523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929755" y="35010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4427984" y="349376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4529922" y="38610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403648" y="386104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20658"/>
            <a:ext cx="504710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1675"/>
            <a:ext cx="5076809" cy="191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9808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회원 가입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본인 확인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회원 가입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회원 가입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정보 입력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44956"/>
              </p:ext>
            </p:extLst>
          </p:nvPr>
        </p:nvGraphicFramePr>
        <p:xfrm>
          <a:off x="5796136" y="780688"/>
          <a:ext cx="2903984" cy="5456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페이지에 작성한 번호를 자동 설정 해준다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번호를 수정할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인증 번호 받기를 클릭 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인증번호가 전송되었습니다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메시지를 제공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핸드폰 문자로 온 인증 번호를 입력</a:t>
                      </a:r>
                      <a:r>
                        <a:rPr lang="ko-KR" altLang="en-US" sz="1200" baseline="0" dirty="0" smtClean="0"/>
                        <a:t> 후 인증 하기를 클릭 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문자로 온 정보라 불 </a:t>
                      </a:r>
                      <a:r>
                        <a:rPr lang="ko-KR" altLang="en-US" sz="1200" baseline="0" dirty="0" err="1" smtClean="0"/>
                        <a:t>일치시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‘</a:t>
                      </a:r>
                      <a:r>
                        <a:rPr lang="ko-KR" altLang="en-US" sz="1200" baseline="0" dirty="0" smtClean="0"/>
                        <a:t>인증번호 다시 확인</a:t>
                      </a:r>
                      <a:r>
                        <a:rPr lang="en-US" altLang="ko-KR" sz="1200" baseline="0" dirty="0" smtClean="0"/>
                        <a:t>’ </a:t>
                      </a:r>
                      <a:r>
                        <a:rPr lang="ko-KR" altLang="en-US" sz="1200" baseline="0" dirty="0" smtClean="0"/>
                        <a:t>메시지를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완료 클릭 시</a:t>
                      </a:r>
                      <a:r>
                        <a:rPr lang="ko-KR" altLang="en-US" sz="1200" baseline="0" dirty="0" smtClean="0"/>
                        <a:t> 회원 가입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메일 전송 완료</a:t>
                      </a:r>
                      <a:r>
                        <a:rPr lang="en-US" altLang="ko-KR" sz="1200" baseline="0" dirty="0" smtClean="0"/>
                        <a:t>) </a:t>
                      </a:r>
                      <a:r>
                        <a:rPr lang="ko-KR" altLang="en-US" sz="1200" baseline="0" dirty="0" smtClean="0"/>
                        <a:t>페이지를 이동 한다</a:t>
                      </a:r>
                      <a:r>
                        <a:rPr lang="en-US" altLang="ko-KR" sz="1200" baseline="0" dirty="0" smtClean="0"/>
                        <a:t>. ‘</a:t>
                      </a:r>
                      <a:r>
                        <a:rPr lang="ko-KR" altLang="en-US" sz="1200" baseline="0" dirty="0" smtClean="0"/>
                        <a:t>축하 메시지를 제공한다</a:t>
                      </a:r>
                      <a:r>
                        <a:rPr lang="en-US" altLang="ko-KR" sz="1200" baseline="0" dirty="0" smtClean="0"/>
                        <a:t>.’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이메일</a:t>
                      </a:r>
                      <a:r>
                        <a:rPr lang="ko-KR" altLang="en-US" sz="1200" dirty="0" smtClean="0"/>
                        <a:t> 인증 클릭 시 </a:t>
                      </a:r>
                      <a:r>
                        <a:rPr lang="ko-KR" altLang="en-US" sz="1200" dirty="0" err="1" smtClean="0"/>
                        <a:t>이메일로</a:t>
                      </a:r>
                      <a:r>
                        <a:rPr lang="ko-KR" altLang="en-US" sz="1200" dirty="0" smtClean="0"/>
                        <a:t> 인증 하는 창으로 변경된다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제공한 문자 열이랑 불 일치 입력 후 완료 클릭 시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문자를 올바르게 입력하시오</a:t>
                      </a:r>
                      <a:r>
                        <a:rPr lang="en-US" altLang="ko-KR" sz="1200" dirty="0" smtClean="0"/>
                        <a:t>’ </a:t>
                      </a:r>
                      <a:r>
                        <a:rPr lang="ko-KR" altLang="en-US" sz="1200" dirty="0" smtClean="0"/>
                        <a:t>메시지를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완료 클릭 시 메일 인증 확인 메시지를 제공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2195736" y="181595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4427984" y="20824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166153" y="246769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4461093" y="304402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1691680" y="37890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611560" y="476872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4427984" y="552688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8" y="2204864"/>
            <a:ext cx="5176082" cy="255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7809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싸이월드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로그인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싸이월드</a:t>
                      </a:r>
                      <a:r>
                        <a:rPr lang="ko-KR" altLang="en-US" sz="1200" b="1" dirty="0" smtClean="0"/>
                        <a:t> 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싸이월드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로그인 전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09723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 정보 클릭 시 로그인 된 회원 정보를 수정 화면으로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로그아웃 클릭 시 접속을 종료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프로필 사진 클릭 시 로그인 된 미니 </a:t>
                      </a:r>
                      <a:r>
                        <a:rPr lang="ko-KR" altLang="en-US" sz="1200" dirty="0" err="1" smtClean="0"/>
                        <a:t>홈피</a:t>
                      </a:r>
                      <a:r>
                        <a:rPr lang="ko-KR" altLang="en-US" sz="1200" dirty="0" smtClean="0"/>
                        <a:t> 창을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메일 클릭 시 메일 페이지로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쪽지 클릭 시 쪽지관리 페이지로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방문자 클릭 시 일촌들의 활동 근황</a:t>
                      </a:r>
                      <a:r>
                        <a:rPr lang="ko-KR" altLang="en-US" sz="1200" baseline="0" dirty="0" smtClean="0"/>
                        <a:t> 페이지로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미니홈피</a:t>
                      </a:r>
                      <a:r>
                        <a:rPr lang="ko-KR" altLang="en-US" sz="1200" dirty="0" smtClean="0"/>
                        <a:t> 클릭 시 로그인 된 미니 </a:t>
                      </a:r>
                      <a:r>
                        <a:rPr lang="ko-KR" altLang="en-US" sz="1200" dirty="0" err="1" smtClean="0"/>
                        <a:t>홈피</a:t>
                      </a:r>
                      <a:r>
                        <a:rPr lang="ko-KR" altLang="en-US" sz="1200" dirty="0" smtClean="0"/>
                        <a:t> 창을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블로그</a:t>
                      </a:r>
                      <a:r>
                        <a:rPr lang="ko-KR" altLang="en-US" sz="1200" dirty="0" smtClean="0"/>
                        <a:t> 클릭 시 </a:t>
                      </a:r>
                      <a:r>
                        <a:rPr lang="ko-KR" altLang="en-US" sz="1200" dirty="0" err="1" smtClean="0"/>
                        <a:t>블로그</a:t>
                      </a:r>
                      <a:r>
                        <a:rPr lang="ko-KR" altLang="en-US" sz="1200" dirty="0" smtClean="0"/>
                        <a:t> 페이지로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4355976" y="348481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5148064" y="348249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2672309" y="38546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3549403" y="3905023"/>
            <a:ext cx="243507" cy="2160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3851920" y="471818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672308" y="44127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999389" y="3905023"/>
            <a:ext cx="243507" cy="2160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5000593" y="4013047"/>
            <a:ext cx="243507" cy="2160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1009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ko-KR" altLang="en-US" sz="1200" b="1" baseline="0" dirty="0" smtClean="0"/>
                        <a:t>전체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미니 </a:t>
                      </a:r>
                      <a:r>
                        <a:rPr lang="ko-KR" altLang="en-US" sz="1200" b="1" dirty="0" err="1" smtClean="0"/>
                        <a:t>홈피</a:t>
                      </a:r>
                      <a:r>
                        <a:rPr lang="ko-KR" altLang="en-US" sz="1200" b="1" dirty="0" smtClean="0"/>
                        <a:t> 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싸이월드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로그인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02284"/>
              </p:ext>
            </p:extLst>
          </p:nvPr>
        </p:nvGraphicFramePr>
        <p:xfrm>
          <a:off x="5796136" y="908720"/>
          <a:ext cx="2903984" cy="1152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미니홈피</a:t>
                      </a:r>
                      <a:r>
                        <a:rPr lang="ko-KR" altLang="en-US" sz="1200" dirty="0" smtClean="0"/>
                        <a:t> 메인 전체 화면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1835696" y="16938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-688038" y="315725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-604218" y="35306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-596598" y="39878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-688038" y="46315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-1270396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73" y="1966512"/>
            <a:ext cx="5235267" cy="280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7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37770"/>
            <a:ext cx="48768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4196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ko-KR" altLang="en-US" sz="1200" b="1" baseline="0" dirty="0" smtClean="0"/>
                        <a:t>전체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미니 </a:t>
                      </a:r>
                      <a:r>
                        <a:rPr lang="ko-KR" altLang="en-US" sz="1200" b="1" dirty="0" err="1" smtClean="0"/>
                        <a:t>홈피</a:t>
                      </a:r>
                      <a:r>
                        <a:rPr lang="ko-KR" altLang="en-US" sz="1200" b="1" dirty="0" smtClean="0"/>
                        <a:t> 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싸이월드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로그인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09245"/>
              </p:ext>
            </p:extLst>
          </p:nvPr>
        </p:nvGraphicFramePr>
        <p:xfrm>
          <a:off x="5796136" y="866927"/>
          <a:ext cx="2903984" cy="526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싸이월드</a:t>
                      </a:r>
                      <a:r>
                        <a:rPr lang="ko-KR" altLang="en-US" sz="1200" dirty="0" smtClean="0"/>
                        <a:t> 클릭 시 </a:t>
                      </a:r>
                      <a:r>
                        <a:rPr lang="ko-KR" altLang="en-US" sz="1200" dirty="0" err="1" smtClean="0"/>
                        <a:t>싸이월드</a:t>
                      </a:r>
                      <a:r>
                        <a:rPr lang="ko-KR" altLang="en-US" sz="1200" dirty="0" smtClean="0"/>
                        <a:t> 메인 화면 창을 제공한다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네이트</a:t>
                      </a:r>
                      <a:r>
                        <a:rPr lang="ko-KR" altLang="en-US" sz="1200" dirty="0" smtClean="0"/>
                        <a:t> 클릭 시 </a:t>
                      </a:r>
                      <a:r>
                        <a:rPr lang="ko-KR" altLang="en-US" sz="1200" dirty="0" err="1" smtClean="0"/>
                        <a:t>네이트</a:t>
                      </a:r>
                      <a:r>
                        <a:rPr lang="ko-KR" altLang="en-US" sz="1200" dirty="0" smtClean="0"/>
                        <a:t> 메인 화면</a:t>
                      </a:r>
                      <a:r>
                        <a:rPr lang="ko-KR" altLang="en-US" sz="1200" baseline="0" dirty="0" smtClean="0"/>
                        <a:t> 창을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검색어</a:t>
                      </a:r>
                      <a:r>
                        <a:rPr lang="ko-KR" altLang="en-US" sz="1200" dirty="0" smtClean="0"/>
                        <a:t> 입력 후 검색 클릭 시 </a:t>
                      </a:r>
                      <a:r>
                        <a:rPr lang="ko-KR" altLang="en-US" sz="1200" dirty="0" err="1" smtClean="0"/>
                        <a:t>네이트</a:t>
                      </a:r>
                      <a:r>
                        <a:rPr lang="ko-KR" altLang="en-US" sz="1200" dirty="0" smtClean="0"/>
                        <a:t> 사이트의 검색</a:t>
                      </a:r>
                      <a:r>
                        <a:rPr lang="ko-KR" altLang="en-US" sz="1200" baseline="0" dirty="0" smtClean="0"/>
                        <a:t> 화면 창을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TODAY,</a:t>
                      </a:r>
                      <a:r>
                        <a:rPr lang="en-US" altLang="ko-KR" sz="1200" baseline="0" dirty="0" smtClean="0"/>
                        <a:t> TOTAL </a:t>
                      </a:r>
                      <a:r>
                        <a:rPr lang="ko-KR" altLang="en-US" sz="1200" baseline="0" dirty="0" smtClean="0"/>
                        <a:t>클릭 시 설정의 통계 페이지로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Rooping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클릭 시 미니 </a:t>
                      </a:r>
                      <a:r>
                        <a:rPr lang="ko-KR" altLang="en-US" sz="1200" dirty="0" err="1" smtClean="0"/>
                        <a:t>홈피의</a:t>
                      </a:r>
                      <a:r>
                        <a:rPr lang="ko-KR" altLang="en-US" sz="1200" dirty="0" smtClean="0"/>
                        <a:t> 메인 으로 이동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프로필 사진 클릭 시 사진의 크기를 크게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 </a:t>
                      </a:r>
                      <a:r>
                        <a:rPr lang="ko-KR" altLang="en-US" sz="1200" dirty="0" err="1" smtClean="0"/>
                        <a:t>미니룸</a:t>
                      </a:r>
                      <a:r>
                        <a:rPr lang="ko-KR" altLang="en-US" sz="1200" dirty="0" smtClean="0"/>
                        <a:t> 클릭 시</a:t>
                      </a:r>
                      <a:r>
                        <a:rPr lang="ko-KR" altLang="en-US" sz="1200" baseline="0" dirty="0" smtClean="0"/>
                        <a:t> 미니 룸 설정한 게시 목록으로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미니미설정</a:t>
                      </a:r>
                      <a:r>
                        <a:rPr lang="ko-KR" altLang="en-US" sz="1200" dirty="0" smtClean="0"/>
                        <a:t> 클릭 시 </a:t>
                      </a:r>
                      <a:r>
                        <a:rPr lang="ko-KR" altLang="en-US" sz="1200" dirty="0" err="1" smtClean="0"/>
                        <a:t>미니미를</a:t>
                      </a:r>
                      <a:r>
                        <a:rPr lang="ko-KR" altLang="en-US" sz="1200" dirty="0" smtClean="0"/>
                        <a:t> 꾸밀 수 있는 페이지로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9. </a:t>
                      </a:r>
                      <a:r>
                        <a:rPr lang="ko-KR" altLang="en-US" sz="1200" dirty="0" err="1" smtClean="0"/>
                        <a:t>미니룸</a:t>
                      </a:r>
                      <a:r>
                        <a:rPr lang="ko-KR" altLang="en-US" sz="1200" dirty="0" smtClean="0"/>
                        <a:t> 설정 클릭 시 </a:t>
                      </a:r>
                      <a:r>
                        <a:rPr lang="ko-KR" altLang="en-US" sz="1200" dirty="0" err="1" smtClean="0"/>
                        <a:t>미니룸를</a:t>
                      </a:r>
                      <a:r>
                        <a:rPr lang="ko-KR" altLang="en-US" sz="1200" dirty="0" smtClean="0"/>
                        <a:t> 꾸밀 수 잇는 페이지로 이동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395536" y="134076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187624" y="134076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2987824" y="130763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200885" y="22024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2713526" y="213285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720247" y="329048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030948" y="500267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3563888" y="500267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4154812" y="500267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57258"/>
            <a:ext cx="14001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5942"/>
            <a:ext cx="39052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9491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미니홈피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ko-KR" altLang="en-US" sz="1200" b="1" baseline="0" dirty="0" smtClean="0"/>
                        <a:t>전체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미니 </a:t>
                      </a:r>
                      <a:r>
                        <a:rPr lang="ko-KR" altLang="en-US" sz="1200" b="1" dirty="0" err="1" smtClean="0"/>
                        <a:t>홈피</a:t>
                      </a:r>
                      <a:r>
                        <a:rPr lang="ko-KR" altLang="en-US" sz="1200" b="1" dirty="0" smtClean="0"/>
                        <a:t>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싸이월드</a:t>
                      </a:r>
                      <a:r>
                        <a:rPr lang="ko-KR" altLang="en-US" sz="1200" b="1" dirty="0" smtClean="0"/>
                        <a:t> 메인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로그인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24757"/>
              </p:ext>
            </p:extLst>
          </p:nvPr>
        </p:nvGraphicFramePr>
        <p:xfrm>
          <a:off x="5796136" y="908720"/>
          <a:ext cx="2903984" cy="5162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EDIT </a:t>
                      </a:r>
                      <a:r>
                        <a:rPr lang="ko-KR" altLang="en-US" sz="1200" dirty="0" smtClean="0"/>
                        <a:t>클릭 시 프로필 사진을 꾸미는 창을 제공 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HISTORY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클릭 시 여태 프로필 사진 설정 했던 자료를 목록 형태로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김철연</a:t>
                      </a:r>
                      <a:r>
                        <a:rPr lang="ko-KR" altLang="en-US" sz="1200" dirty="0" smtClean="0"/>
                        <a:t> 클릭</a:t>
                      </a:r>
                      <a:r>
                        <a:rPr lang="ko-KR" altLang="en-US" sz="1200" baseline="0" dirty="0" smtClean="0"/>
                        <a:t> 시 </a:t>
                      </a:r>
                      <a:r>
                        <a:rPr lang="en-US" altLang="ko-KR" sz="1200" baseline="0" dirty="0" smtClean="0"/>
                        <a:t>7</a:t>
                      </a:r>
                      <a:r>
                        <a:rPr lang="ko-KR" altLang="en-US" sz="1200" baseline="0" dirty="0" smtClean="0"/>
                        <a:t>번 창을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파도타기 클릭 시 일촌관계인 회원 목록을 제공한다</a:t>
                      </a:r>
                      <a:r>
                        <a:rPr lang="en-US" altLang="ko-KR" sz="1200" dirty="0" smtClean="0"/>
                        <a:t>. (6</a:t>
                      </a:r>
                      <a:r>
                        <a:rPr lang="ko-KR" altLang="en-US" sz="1200" dirty="0" smtClean="0"/>
                        <a:t>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게시물을 클릭 시 작성한 게시물 페이지로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일촌 회원 이름 클릭 시 해당 회원의 </a:t>
                      </a:r>
                      <a:r>
                        <a:rPr lang="ko-KR" altLang="en-US" sz="1200" dirty="0" err="1" smtClean="0"/>
                        <a:t>미니홈피로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번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클릭 시 창을 제공한다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인맥 관리 클릭 시 일촌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팬 관리 페이지로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받은쪽지함</a:t>
                      </a:r>
                      <a:r>
                        <a:rPr lang="ko-KR" altLang="en-US" sz="1200" dirty="0" smtClean="0"/>
                        <a:t> 클릭 시 </a:t>
                      </a:r>
                      <a:r>
                        <a:rPr lang="ko-KR" altLang="en-US" sz="1200" dirty="0" err="1" smtClean="0"/>
                        <a:t>쪽지함</a:t>
                      </a:r>
                      <a:r>
                        <a:rPr lang="ko-KR" altLang="en-US" sz="1200" dirty="0" smtClean="0"/>
                        <a:t> 관리 페이지로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1044624" y="2348880"/>
            <a:ext cx="504056" cy="4553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401051" y="173859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088715" y="17525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320074" y="22156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320074" y="257657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2161172" y="193726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388628" y="429309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23720"/>
            <a:ext cx="21526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 rot="10800000" flipV="1">
            <a:off x="2458805" y="342956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2915816" y="44187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4372794" y="44187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4133</Words>
  <Application>Microsoft Office PowerPoint</Application>
  <PresentationFormat>화면 슬라이드 쇼(4:3)</PresentationFormat>
  <Paragraphs>1232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ChealYeon</cp:lastModifiedBy>
  <cp:revision>91</cp:revision>
  <cp:lastPrinted>2015-05-02T06:16:07Z</cp:lastPrinted>
  <dcterms:created xsi:type="dcterms:W3CDTF">2015-05-01T07:35:28Z</dcterms:created>
  <dcterms:modified xsi:type="dcterms:W3CDTF">2015-07-11T05:55:48Z</dcterms:modified>
</cp:coreProperties>
</file>