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9" r:id="rId18"/>
    <p:sldId id="301" r:id="rId19"/>
    <p:sldId id="302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94649" autoAdjust="0"/>
  </p:normalViewPr>
  <p:slideViewPr>
    <p:cSldViewPr>
      <p:cViewPr>
        <p:scale>
          <a:sx n="75" d="100"/>
          <a:sy n="75" d="100"/>
        </p:scale>
        <p:origin x="-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9200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접속화면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패밀리 </a:t>
                      </a:r>
                      <a:r>
                        <a:rPr lang="ko-KR" altLang="en-US" sz="1200" b="1" dirty="0" err="1" smtClean="0"/>
                        <a:t>리프</a:t>
                      </a:r>
                      <a:r>
                        <a:rPr lang="ko-KR" altLang="en-US" sz="1200" b="1" dirty="0" smtClean="0"/>
                        <a:t> 서비스에 접속하는 화면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65706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가족 계정을 생성할 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혹은 기존 가족 계정에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대한 검색을 수행할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755866" y="407707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55376" y="335699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'청춘'\정보통신전자공학부\SW융합\파이널프로젝트\벤치마킹\장재영\패밀리리프_캡쳐자료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 t="10915" r="11408"/>
          <a:stretch/>
        </p:blipFill>
        <p:spPr bwMode="auto">
          <a:xfrm>
            <a:off x="387549" y="1590606"/>
            <a:ext cx="5120555" cy="39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99992" y="198884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JavaPro\Desktop\'청춘'\정보통신전자공학부\SW융합\파이널프로젝트\벤치마킹\장재영\패밀리리프_캡쳐자료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9612"/>
            <a:ext cx="5127502" cy="37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2606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요청</a:t>
                      </a:r>
                      <a:r>
                        <a:rPr lang="ko-KR" altLang="en-US" sz="1200" b="1" baseline="0" dirty="0" smtClean="0"/>
                        <a:t>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구성원에게 사진이나 스토리를 요청함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접속 메인 화면의 </a:t>
                      </a:r>
                      <a:r>
                        <a:rPr lang="en-US" altLang="ko-KR" sz="1200" b="1" dirty="0" smtClean="0"/>
                        <a:t>Request </a:t>
                      </a:r>
                      <a:r>
                        <a:rPr lang="ko-KR" altLang="en-US" sz="1200" b="1" dirty="0" smtClean="0"/>
                        <a:t>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2176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요청할 사항을 선택할 수 있다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비디오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스토리 중에서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가족 구성원 중 요청할 사람을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기본으로 제공된 요청 내용을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사용할 수도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직접 요청 내용을 작성할 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요청이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보내진다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5536" y="282940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2217003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2217003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48" y="414653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7" name="Picture 3" descr="C:\Users\JavaPro\Desktop\'청춘'\정보통신전자공학부\SW융합\파이널프로젝트\벤치마킹\장재영\패밀리리프_캡쳐자료\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t="18547" r="71267" b="70582"/>
          <a:stretch/>
        </p:blipFill>
        <p:spPr bwMode="auto">
          <a:xfrm>
            <a:off x="1693070" y="2829401"/>
            <a:ext cx="1228724" cy="5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99992" y="435784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JavaPro\Desktop\'청춘'\정보통신전자공학부\SW융합\파이널프로젝트\벤치마킹\장재영\패밀리리프_캡쳐자료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2" y="1775226"/>
            <a:ext cx="5195868" cy="30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868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 공유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사진을 공유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업로드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할 수 있다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접속 메인 화면의 </a:t>
                      </a:r>
                      <a:r>
                        <a:rPr lang="en-US" altLang="ko-KR" sz="1200" b="1" dirty="0" smtClean="0"/>
                        <a:t>Share a Photo </a:t>
                      </a:r>
                      <a:r>
                        <a:rPr lang="ko-KR" altLang="en-US" sz="1200" b="1" dirty="0" smtClean="0"/>
                        <a:t>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43037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공유할 사진을 선택할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사진에 대한 제목을 추가할 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있다</a:t>
                      </a:r>
                      <a:r>
                        <a:rPr lang="en-US" altLang="ko-KR" sz="1200" dirty="0" smtClean="0"/>
                        <a:t>. (Caption </a:t>
                      </a:r>
                      <a:r>
                        <a:rPr lang="ko-KR" altLang="en-US" sz="1200" dirty="0" smtClean="0"/>
                        <a:t>추가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en-US" altLang="ko-KR" sz="1200" dirty="0" smtClean="0"/>
                        <a:t>Moment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공간에 사진이 공유된다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23928" y="38123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7704" y="315115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8443" y="38123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JavaPro\Desktop\'청춘'\정보통신전자공학부\SW융합\파이널프로젝트\벤치마킹\장재영\패밀리리프_캡쳐자료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3410"/>
            <a:ext cx="4881713" cy="422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92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 공유</a:t>
                      </a:r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사진을 공유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업로드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할 수 있다</a:t>
                      </a:r>
                      <a:r>
                        <a:rPr lang="en-US" altLang="ko-KR" sz="1200" b="1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 공유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6336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사진이 화면에 보여진다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사진에 대한 제목을 추가할 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있다</a:t>
                      </a:r>
                      <a:r>
                        <a:rPr lang="en-US" altLang="ko-KR" sz="1200" dirty="0" smtClean="0"/>
                        <a:t>. (Caption </a:t>
                      </a:r>
                      <a:r>
                        <a:rPr lang="ko-KR" altLang="en-US" sz="1200" dirty="0" smtClean="0"/>
                        <a:t>추가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en-US" altLang="ko-KR" sz="1200" dirty="0" smtClean="0"/>
                        <a:t>Moment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공간에 사진이 공유된다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491880" y="488083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608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011" y="465331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JavaPro\Desktop\'청춘'\정보통신전자공학부\SW융합\파이널프로젝트\벤치마킹\장재영\패밀리리프_캡쳐자료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4680520" cy="49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8348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 공유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업로드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공유한 사진이 </a:t>
                      </a:r>
                      <a:r>
                        <a:rPr lang="en-US" altLang="ko-KR" sz="1200" b="1" dirty="0" smtClean="0"/>
                        <a:t>Moments</a:t>
                      </a:r>
                      <a:r>
                        <a:rPr lang="ko-KR" altLang="en-US" sz="1200" b="1" dirty="0" smtClean="0"/>
                        <a:t>에 추가된다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 공유</a:t>
                      </a:r>
                      <a:r>
                        <a:rPr lang="en-US" altLang="ko-KR" sz="1200" b="1" dirty="0" smtClean="0"/>
                        <a:t>1,2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5180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공유한 사진이 화면에 보여짐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Moments</a:t>
                      </a:r>
                      <a:r>
                        <a:rPr lang="ko-KR" altLang="en-US" sz="1200" dirty="0" smtClean="0"/>
                        <a:t>에 게시된 공유 사진에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댓글을</a:t>
                      </a:r>
                      <a:r>
                        <a:rPr lang="ko-KR" altLang="en-US" sz="1200" dirty="0" smtClean="0"/>
                        <a:t> 작성할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Send </a:t>
                      </a:r>
                      <a:r>
                        <a:rPr lang="ko-KR" altLang="en-US" sz="1200" dirty="0" smtClean="0"/>
                        <a:t>버튼을 클릭하면 게시 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사진에 </a:t>
                      </a:r>
                      <a:r>
                        <a:rPr lang="ko-KR" altLang="en-US" sz="1200" dirty="0" err="1" smtClean="0"/>
                        <a:t>댓글이</a:t>
                      </a:r>
                      <a:r>
                        <a:rPr lang="ko-KR" altLang="en-US" sz="1200" dirty="0" smtClean="0"/>
                        <a:t> 작성된다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Love </a:t>
                      </a:r>
                      <a:r>
                        <a:rPr lang="ko-KR" altLang="en-US" sz="1200" dirty="0" smtClean="0"/>
                        <a:t>버튼을 클릭하면 해당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 물에 하트가 추가된다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옆에 숫자가 카운트됨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067944" y="530120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41277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530120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39952" y="464537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JavaPro\Desktop\'청춘'\정보통신전자공학부\SW융합\파이널프로젝트\벤치마킹\장재영\패밀리리프_캡쳐자료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6473"/>
            <a:ext cx="5068670" cy="30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6257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동영상 공유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동영상을 공유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업로드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할 수 있다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접속 </a:t>
                      </a:r>
                      <a:r>
                        <a:rPr lang="en-US" altLang="ko-KR" sz="1200" b="1" dirty="0" smtClean="0"/>
                        <a:t>main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화면의 </a:t>
                      </a:r>
                      <a:r>
                        <a:rPr lang="en-US" altLang="ko-KR" sz="1200" b="1" baseline="0" dirty="0" smtClean="0"/>
                        <a:t>share a video </a:t>
                      </a:r>
                      <a:r>
                        <a:rPr lang="ko-KR" altLang="en-US" sz="1200" b="1" baseline="0" dirty="0" smtClean="0"/>
                        <a:t>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5228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공유한 동영상이 화면에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보여진다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공유할 동영상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선택을 진행할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동영상에 제목을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추가할 수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있다</a:t>
                      </a:r>
                      <a:r>
                        <a:rPr lang="en-US" altLang="ko-KR" sz="1200" baseline="0" dirty="0" smtClean="0"/>
                        <a:t> (caption </a:t>
                      </a:r>
                      <a:r>
                        <a:rPr lang="ko-KR" altLang="en-US" sz="1200" baseline="0" dirty="0" smtClean="0"/>
                        <a:t>추가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Share</a:t>
                      </a:r>
                      <a:r>
                        <a:rPr lang="en-US" altLang="ko-KR" sz="1200" baseline="0" dirty="0" smtClean="0"/>
                        <a:t> video </a:t>
                      </a:r>
                      <a:r>
                        <a:rPr lang="ko-KR" altLang="en-US" sz="1200" baseline="0" dirty="0" smtClean="0"/>
                        <a:t>버튼을 클릭하면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선택한 </a:t>
                      </a:r>
                      <a:r>
                        <a:rPr lang="en-US" altLang="ko-KR" sz="1200" baseline="0" dirty="0" smtClean="0"/>
                        <a:t>video</a:t>
                      </a:r>
                      <a:r>
                        <a:rPr lang="ko-KR" altLang="en-US" sz="1200" baseline="0" dirty="0" smtClean="0"/>
                        <a:t>를 공유가 진행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55576" y="350100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13285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290160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350100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JavaPro\Desktop\'청춘'\정보통신전자공학부\SW융합\파이널프로젝트\벤치마킹\장재영\패밀리리프_캡쳐자료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2" y="1556792"/>
            <a:ext cx="5112507" cy="29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4668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Story </a:t>
                      </a:r>
                      <a:r>
                        <a:rPr lang="ko-KR" altLang="en-US" sz="1200" b="1" dirty="0" smtClean="0"/>
                        <a:t>작성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Moments</a:t>
                      </a:r>
                      <a:r>
                        <a:rPr lang="ko-KR" altLang="en-US" sz="1200" b="1" dirty="0" smtClean="0"/>
                        <a:t>에 게시 될 </a:t>
                      </a:r>
                      <a:r>
                        <a:rPr lang="en-US" altLang="ko-KR" sz="1200" b="1" dirty="0" smtClean="0"/>
                        <a:t>story</a:t>
                      </a:r>
                      <a:r>
                        <a:rPr lang="ko-KR" altLang="en-US" sz="1200" b="1" dirty="0" smtClean="0"/>
                        <a:t>를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작성한다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접속 </a:t>
                      </a:r>
                      <a:r>
                        <a:rPr lang="en-US" altLang="ko-KR" sz="1200" b="1" dirty="0" smtClean="0"/>
                        <a:t>main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화면의 </a:t>
                      </a:r>
                      <a:r>
                        <a:rPr lang="en-US" altLang="ko-KR" sz="1200" b="1" baseline="0" dirty="0" smtClean="0"/>
                        <a:t>share a story </a:t>
                      </a:r>
                      <a:r>
                        <a:rPr lang="ko-KR" altLang="en-US" sz="1200" b="1" baseline="0" dirty="0" smtClean="0"/>
                        <a:t>버튼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91330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작성에 필요한 기본적인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글꼴에 대한 설정을 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내용을 작성한다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Share story </a:t>
                      </a:r>
                      <a:r>
                        <a:rPr lang="ko-KR" altLang="en-US" sz="1200" dirty="0" smtClean="0"/>
                        <a:t>버튼을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작성한 </a:t>
                      </a:r>
                      <a:r>
                        <a:rPr lang="en-US" altLang="ko-KR" sz="1200" dirty="0" smtClean="0"/>
                        <a:t>story </a:t>
                      </a:r>
                      <a:r>
                        <a:rPr lang="ko-KR" altLang="en-US" sz="1200" dirty="0" smtClean="0"/>
                        <a:t>내용이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Moments</a:t>
                      </a:r>
                      <a:r>
                        <a:rPr lang="ko-KR" altLang="en-US" sz="1200" dirty="0" smtClean="0"/>
                        <a:t>에 게시된다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491880" y="350100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9712" y="191683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864" y="237240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9379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Story </a:t>
                      </a:r>
                      <a:r>
                        <a:rPr lang="ko-KR" altLang="en-US" sz="1200" b="1" dirty="0" smtClean="0"/>
                        <a:t>게시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작성된 </a:t>
                      </a:r>
                      <a:r>
                        <a:rPr lang="en-US" altLang="ko-KR" sz="1200" b="1" dirty="0" smtClean="0"/>
                        <a:t>Story</a:t>
                      </a:r>
                      <a:r>
                        <a:rPr lang="ko-KR" altLang="en-US" sz="1200" b="1" dirty="0" smtClean="0"/>
                        <a:t>를 게시한다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Story </a:t>
                      </a:r>
                      <a:r>
                        <a:rPr lang="ko-KR" altLang="en-US" sz="1200" b="1" dirty="0" smtClean="0"/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53257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</a:t>
                      </a:r>
                      <a:r>
                        <a:rPr lang="en-US" altLang="ko-KR" sz="1200" dirty="0" smtClean="0"/>
                        <a:t>Story</a:t>
                      </a:r>
                      <a:r>
                        <a:rPr lang="ko-KR" altLang="en-US" sz="1200" dirty="0" smtClean="0"/>
                        <a:t>게 </a:t>
                      </a:r>
                      <a:r>
                        <a:rPr lang="en-US" altLang="ko-KR" sz="1200" dirty="0" smtClean="0"/>
                        <a:t>Moments</a:t>
                      </a:r>
                      <a:r>
                        <a:rPr lang="ko-KR" altLang="en-US" sz="1200" dirty="0" smtClean="0"/>
                        <a:t>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Story</a:t>
                      </a:r>
                      <a:r>
                        <a:rPr lang="ko-KR" altLang="en-US" sz="1200" dirty="0" smtClean="0"/>
                        <a:t>에도 </a:t>
                      </a:r>
                      <a:r>
                        <a:rPr lang="en-US" altLang="ko-KR" sz="1200" dirty="0" smtClean="0"/>
                        <a:t>Love </a:t>
                      </a:r>
                      <a:r>
                        <a:rPr lang="ko-KR" altLang="en-US" sz="1200" dirty="0" smtClean="0"/>
                        <a:t>버튼이 있다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en-US" altLang="ko-KR" sz="1200" dirty="0" smtClean="0"/>
                        <a:t>Love</a:t>
                      </a:r>
                      <a:r>
                        <a:rPr lang="ko-KR" altLang="en-US" sz="1200" dirty="0" smtClean="0"/>
                        <a:t>가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증가되고 개수가 </a:t>
                      </a:r>
                      <a:r>
                        <a:rPr lang="en-US" altLang="ko-KR" sz="1200" dirty="0" smtClean="0"/>
                        <a:t>Counting </a:t>
                      </a:r>
                      <a:r>
                        <a:rPr lang="ko-KR" altLang="en-US" sz="1200" dirty="0" smtClean="0"/>
                        <a:t>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작성된 </a:t>
                      </a:r>
                      <a:r>
                        <a:rPr lang="en-US" altLang="ko-KR" sz="1200" dirty="0" smtClean="0"/>
                        <a:t>Story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ko-KR" altLang="en-US" sz="1200" dirty="0" err="1" smtClean="0"/>
                        <a:t>댓글을</a:t>
                      </a:r>
                      <a:r>
                        <a:rPr lang="ko-KR" altLang="en-US" sz="1200" dirty="0" smtClean="0"/>
                        <a:t> 작성할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내용을 작성하고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버튼을 클릭하면 추가된다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410" name="Picture 2" descr="C:\Users\JavaPro\Desktop\'청춘'\정보통신전자공학부\SW융합\파이널프로젝트\벤치마킹\장재영\패밀리리프_캡쳐자료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1295280"/>
            <a:ext cx="4985895" cy="37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191683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5936" y="318210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95936" y="378904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2257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앨범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이미지를 관리하는 앨범을 </a:t>
                      </a:r>
                      <a:r>
                        <a:rPr lang="ko-KR" altLang="en-US" sz="1200" b="1" dirty="0" err="1" smtClean="0"/>
                        <a:t>생성할수</a:t>
                      </a:r>
                      <a:r>
                        <a:rPr lang="ko-KR" altLang="en-US" sz="1200" b="1" dirty="0" smtClean="0"/>
                        <a:t> 있다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64243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새로운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앨범을 생성할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생성된 앨범들이 표시된다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755866" y="407707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 descr="C:\Users\JavaPro\Desktop\'청춘'\정보통신전자공학부\SW융합\파이널프로젝트\벤치마킹\장재영\패밀리리프_캡쳐자료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6" y="1642060"/>
            <a:ext cx="5040560" cy="25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95936" y="198884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708743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JavaPro\Desktop\'청춘'\정보통신전자공학부\SW융합\파이널프로젝트\벤치마킹\장재영\패밀리리프_캡쳐자료\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8" y="1392164"/>
            <a:ext cx="4521941" cy="37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4029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앨범 생성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새로운 앨범을 생성한다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앨범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35353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앨범의 이름을 작성할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앨범의 날짜를 설정할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앨범이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생성되어 앨범 화면에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644008" y="41977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508" y="198884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508" y="325969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1071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생성된 앨범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생성된 앨범에서 제공하는 기능을 제공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앨범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458" name="Picture 2" descr="C:\Users\JavaPro\Desktop\'청춘'\정보통신전자공학부\SW융합\파이널프로젝트\벤치마킹\장재영\패밀리리프_캡쳐자료\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112998" cy="30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71457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사진을 추가할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가지 종류의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제공한다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컴퓨터 저장 사진</a:t>
                      </a:r>
                      <a:r>
                        <a:rPr lang="en-US" altLang="ko-KR" sz="1200" dirty="0" smtClean="0"/>
                        <a:t>, Facebook</a:t>
                      </a:r>
                      <a:r>
                        <a:rPr lang="en-US" altLang="ko-KR" sz="1200" baseline="0" dirty="0" smtClean="0"/>
                        <a:t> ..)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 Photo </a:t>
                      </a:r>
                      <a:r>
                        <a:rPr lang="ko-KR" altLang="en-US" sz="1200" dirty="0" smtClean="0"/>
                        <a:t>버튼을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사진을 추가할 수 있는 메뉴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번이 활성화 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앨범에 추가된 사진들이 앨범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목록에 표시된다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 내부에 저장된 사진을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업로드 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앨범을 다른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나 </a:t>
                      </a:r>
                      <a:r>
                        <a:rPr lang="ko-KR" altLang="en-US" sz="1200" dirty="0" err="1" smtClean="0"/>
                        <a:t>이메일과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공유할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8712" y="2911099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58436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8290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60" name="Picture 4" descr="C:\Users\JavaPro\Desktop\'청춘'\정보통신전자공학부\SW융합\파이널프로젝트\벤치마킹\장재영\패밀리리프_캡쳐자료\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18" y="3768415"/>
            <a:ext cx="4190727" cy="25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1507" y="357301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2768" y="118290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0007" y="245571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396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/>
                        <a:t>웹 페이지 상단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웹 페이지의 상단 메뉴를 제공한다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24495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프로그램 서비스에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대한 특징과 간략한 소개를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제공하는 화면으로 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모바일</a:t>
                      </a:r>
                      <a:r>
                        <a:rPr lang="ko-KR" altLang="en-US" sz="1200" dirty="0" smtClean="0"/>
                        <a:t> 서비스를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제공하는 화면으로 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유료 서비스에 대한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화면으로 이동한다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가족 계정을 만드는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페이지로 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로그인 정보 입력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화면이 제공된다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861844" y="16054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16054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16054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16054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'청춘'\정보통신전자공학부\SW융합\파이널프로젝트\벤치마킹\장재영\패밀리리프_캡쳐자료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075712" cy="32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88024" y="16054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JavaPro\Desktop\'청춘'\정보통신전자공학부\SW융합\파이널프로젝트\벤치마킹\장재영\패밀리리프_캡쳐자료\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5" y="4288627"/>
            <a:ext cx="4983048" cy="17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:\Users\JavaPro\Desktop\'청춘'\정보통신전자공학부\SW융합\파이널프로젝트\벤치마킹\장재영\패밀리리프_캡쳐자료\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5" y="1213443"/>
            <a:ext cx="4576564" cy="29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1979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컴퓨터</a:t>
                      </a:r>
                      <a:r>
                        <a:rPr lang="ko-KR" altLang="en-US" sz="1200" b="1" baseline="0" dirty="0" smtClean="0"/>
                        <a:t> 내부 사진 추가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컴퓨터 내부에 저장된 사진으로 </a:t>
                      </a:r>
                      <a:r>
                        <a:rPr lang="ko-KR" altLang="en-US" sz="1200" b="1" dirty="0" err="1" smtClean="0"/>
                        <a:t>업로드한다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컴퓨터 내부 사진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80270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 내부에 저장된 사진을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선택하면 선택된 사진이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화면에 보여진다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사진을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업로드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사진을 </a:t>
                      </a:r>
                      <a:r>
                        <a:rPr lang="ko-KR" altLang="en-US" sz="1200" dirty="0" err="1" smtClean="0"/>
                        <a:t>업로드하면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번 화면과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같이 사진이 추가된 것을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확인할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442544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319064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162880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8794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이외 사진 추가 방법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컴퓨터 내부 저장 사진 이외</a:t>
                      </a:r>
                      <a:r>
                        <a:rPr lang="ko-KR" altLang="en-US" sz="1200" b="1" baseline="0" dirty="0" smtClean="0"/>
                        <a:t> 방법으로 업로드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앨범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04705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FaceBook</a:t>
                      </a:r>
                      <a:r>
                        <a:rPr lang="ko-KR" altLang="en-US" sz="1200" dirty="0" smtClean="0"/>
                        <a:t>과 연동하여 사진을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Smugmug</a:t>
                      </a:r>
                      <a:r>
                        <a:rPr lang="ko-KR" altLang="en-US" sz="1200" dirty="0" smtClean="0"/>
                        <a:t>와 연동하여 사진을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Picasa</a:t>
                      </a:r>
                      <a:r>
                        <a:rPr lang="ko-KR" altLang="en-US" sz="1200" dirty="0" smtClean="0"/>
                        <a:t>와 연동하여 사진을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Flickr</a:t>
                      </a:r>
                      <a:r>
                        <a:rPr lang="ko-KR" altLang="en-US" sz="1200" dirty="0" smtClean="0"/>
                        <a:t>와 연동하여 사진을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6" name="Picture 2" descr="C:\Users\JavaPro\Desktop\'청춘'\정보통신전자공학부\SW융합\파이널프로젝트\벤치마킹\장재영\패밀리리프_캡쳐자료\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9" y="1257090"/>
            <a:ext cx="2513764" cy="19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:\Users\JavaPro\Desktop\'청춘'\정보통신전자공학부\SW융합\파이널프로젝트\벤치마킹\장재영\패밀리리프_캡쳐자료\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2" y="3831725"/>
            <a:ext cx="2378968" cy="186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C:\Users\JavaPro\Desktop\'청춘'\정보통신전자공학부\SW융합\파이널프로젝트\벤치마킹\장재영\패밀리리프_캡쳐자료\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812380"/>
            <a:ext cx="2621459" cy="20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804" y="112474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C:\Users\JavaPro\Desktop\'청춘'\정보통신전자공학부\SW융합\파이널프로젝트\벤치마킹\장재영\패밀리리프_캡쳐자료\3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33" y="1503848"/>
            <a:ext cx="2695899" cy="20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44092" y="129808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814" y="360403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4075" y="359262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299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앨범 공유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앨범을 다른 </a:t>
                      </a:r>
                      <a:r>
                        <a:rPr lang="en-US" altLang="ko-KR" sz="1200" b="1" dirty="0" smtClean="0"/>
                        <a:t>SNS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이메일</a:t>
                      </a:r>
                      <a:r>
                        <a:rPr lang="en-US" altLang="ko-KR" sz="1200" b="1" baseline="0" dirty="0" smtClean="0"/>
                        <a:t>, link</a:t>
                      </a:r>
                      <a:r>
                        <a:rPr lang="ko-KR" altLang="en-US" sz="1200" b="1" baseline="0" dirty="0" smtClean="0"/>
                        <a:t>로 공유한다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앨범 메뉴의 앨범 공유하기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67674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버튼을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작성된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이메일로</a:t>
                      </a:r>
                      <a:r>
                        <a:rPr lang="ko-KR" altLang="en-US" sz="1200" baseline="0" dirty="0" smtClean="0"/>
                        <a:t> 앨범을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공유할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FaceBook</a:t>
                      </a:r>
                      <a:r>
                        <a:rPr lang="ko-KR" altLang="en-US" sz="1200" dirty="0" smtClean="0"/>
                        <a:t>이나 </a:t>
                      </a:r>
                      <a:r>
                        <a:rPr lang="en-US" altLang="ko-KR" sz="1200" dirty="0" smtClean="0"/>
                        <a:t>Twitter</a:t>
                      </a:r>
                      <a:r>
                        <a:rPr lang="ko-KR" altLang="en-US" sz="1200" dirty="0" smtClean="0"/>
                        <a:t>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앨범을 공유할 수 있다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Link </a:t>
                      </a:r>
                      <a:r>
                        <a:rPr lang="ko-KR" altLang="en-US" sz="1200" dirty="0" smtClean="0"/>
                        <a:t>방식으로 앨범을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공유할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29029" y="544522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90010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530" name="Picture 2" descr="C:\Users\JavaPro\Desktop\'청춘'\정보통신전자공학부\SW융합\파이널프로젝트\벤치마킹\장재영\패밀리리프_캡쳐자료\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7157"/>
            <a:ext cx="3672408" cy="200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JavaPro\Desktop\'청춘'\정보통신전자공학부\SW융합\파이널프로젝트\벤치마킹\장재영\패밀리리프_캡쳐자료\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96430"/>
            <a:ext cx="4010802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:\Users\JavaPro\Desktop\'청춘'\정보통신전자공학부\SW융합\파이널프로젝트\벤치마킹\장재영\패밀리리프_캡쳐자료\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1" y="4346543"/>
            <a:ext cx="3569692" cy="19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87924" y="117715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269643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2846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Member </a:t>
                      </a:r>
                      <a:r>
                        <a:rPr lang="ko-KR" altLang="en-US" sz="1200" b="1" dirty="0" smtClean="0"/>
                        <a:t>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멤버를 확인할 수 있다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54" name="Picture 2" descr="C:\Users\JavaPro\Desktop\'청춘'\정보통신전자공학부\SW융합\파이널프로젝트\벤치마킹\장재영\패밀리리프_캡쳐자료\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6" y="1465141"/>
            <a:ext cx="5091658" cy="268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2193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초대된 멤버에 대한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정보를 확인할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멤버를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초대할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번 버튼을 클릭하면 초대할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멤버에 대한 정보를 입력하는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화면이 제공된다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초대할 멤버의 이름을 입력한다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초대할 멤버의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주소를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초대할 멤버에게 보낼 메시지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내용을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초대 </a:t>
                      </a:r>
                      <a:r>
                        <a:rPr lang="ko-KR" altLang="en-US" sz="1200" dirty="0" err="1" smtClean="0"/>
                        <a:t>이메일이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전송된다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716016" y="112474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70080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555" name="Picture 3" descr="C:\Users\JavaPro\Desktop\'청춘'\정보통신전자공학부\SW융합\파이널프로젝트\벤치마킹\장재영\패밀리리프_캡쳐자료\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02" y="2807110"/>
            <a:ext cx="3619872" cy="33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09594" y="242088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30689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07272" y="392138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7566" y="4473267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7338" y="522920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7015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기타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기타 설정 및</a:t>
                      </a:r>
                      <a:r>
                        <a:rPr lang="ko-KR" altLang="en-US" sz="1200" b="1" baseline="0" dirty="0" smtClean="0"/>
                        <a:t> 기능을 관리한다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6870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사용자의 프로필 정보에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대한 수정을 진행할 수 있다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전화번호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생일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도시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나라 등을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설정할 수 있다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멤버 </a:t>
                      </a:r>
                      <a:r>
                        <a:rPr lang="ko-KR" altLang="en-US" sz="1200" dirty="0" err="1" smtClean="0"/>
                        <a:t>초대란을</a:t>
                      </a:r>
                      <a:r>
                        <a:rPr lang="ko-KR" altLang="en-US" sz="1200" dirty="0" smtClean="0"/>
                        <a:t> 클릭하면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멤버를 초대하는 화면으로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Upgrade</a:t>
                      </a:r>
                      <a:r>
                        <a:rPr lang="en-US" altLang="ko-KR" sz="1200" baseline="0" dirty="0" smtClean="0"/>
                        <a:t> Family </a:t>
                      </a:r>
                      <a:r>
                        <a:rPr lang="ko-KR" altLang="en-US" sz="1200" baseline="0" dirty="0" smtClean="0"/>
                        <a:t>버튼을 클릭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하면 유료 서비스를 통한 추가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서비스를 제공 받을 수 있다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 Mobile Apps </a:t>
                      </a:r>
                      <a:r>
                        <a:rPr lang="ko-KR" altLang="en-US" sz="1200" dirty="0" err="1" smtClean="0"/>
                        <a:t>란을</a:t>
                      </a:r>
                      <a:r>
                        <a:rPr lang="ko-KR" altLang="en-US" sz="1200" dirty="0" smtClean="0"/>
                        <a:t> 클릭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하면 </a:t>
                      </a:r>
                      <a:r>
                        <a:rPr lang="en-US" altLang="ko-KR" sz="1200" dirty="0" smtClean="0"/>
                        <a:t>Mobile app</a:t>
                      </a:r>
                      <a:r>
                        <a:rPr lang="ko-KR" altLang="en-US" sz="1200" dirty="0" smtClean="0"/>
                        <a:t>을</a:t>
                      </a:r>
                      <a:r>
                        <a:rPr lang="ko-KR" altLang="en-US" sz="1200" baseline="0" dirty="0" smtClean="0"/>
                        <a:t> 다운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받을 수 있는 화면으로 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Help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버튼을 클릭하면 간략한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질문에 대한 도움말이 제공되어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있는 화면으로 이동한다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Sign</a:t>
                      </a:r>
                      <a:r>
                        <a:rPr lang="en-US" altLang="ko-KR" sz="1200" baseline="0" dirty="0" smtClean="0"/>
                        <a:t> Out</a:t>
                      </a:r>
                      <a:r>
                        <a:rPr lang="ko-KR" altLang="en-US" sz="1200" baseline="0" dirty="0" err="1" smtClean="0"/>
                        <a:t>란을</a:t>
                      </a:r>
                      <a:r>
                        <a:rPr lang="ko-KR" altLang="en-US" sz="1200" baseline="0" dirty="0" smtClean="0"/>
                        <a:t> 클릭하면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로그아웃된다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8" name="Picture 2" descr="C:\Users\JavaPro\Desktop\'청춘'\정보통신전자공학부\SW융합\파이널프로젝트\벤치마킹\장재영\패밀리리프_캡쳐자료\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60"/>
          <a:stretch/>
        </p:blipFill>
        <p:spPr bwMode="auto">
          <a:xfrm>
            <a:off x="458254" y="1148520"/>
            <a:ext cx="2178819" cy="441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33017" y="12687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226" y="17241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3090" y="20608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226" y="242088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63638" y="287627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JavaPro\Desktop\그림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149" r="2848" b="1768"/>
          <a:stretch/>
        </p:blipFill>
        <p:spPr bwMode="auto">
          <a:xfrm>
            <a:off x="2796898" y="1148520"/>
            <a:ext cx="2671142" cy="457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01104" y="126876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1684" y="329991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Pro\Desktop\'청춘'\정보통신전자공학부\SW융합\파이널프로젝트\벤치마킹\장재영\패밀리리프_캡쳐자료\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8535"/>
            <a:ext cx="5116845" cy="42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005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패밀리 </a:t>
                      </a:r>
                      <a:r>
                        <a:rPr lang="ko-KR" altLang="en-US" sz="1200" b="1" dirty="0" err="1" smtClean="0"/>
                        <a:t>세팅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가족 정보에 대한 정보를 수정한다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31958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Family</a:t>
                      </a:r>
                      <a:r>
                        <a:rPr lang="en-US" altLang="ko-KR" sz="1200" baseline="0" dirty="0" smtClean="0"/>
                        <a:t> setting</a:t>
                      </a:r>
                      <a:r>
                        <a:rPr lang="ko-KR" altLang="en-US" sz="1200" baseline="0" dirty="0" err="1" smtClean="0"/>
                        <a:t>란을</a:t>
                      </a:r>
                      <a:r>
                        <a:rPr lang="ko-KR" altLang="en-US" sz="1200" baseline="0" dirty="0" smtClean="0"/>
                        <a:t> 클릭하면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가족 정보에 대한 정보를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수정할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가족의 이름을 수정할 수 있다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아래 </a:t>
                      </a:r>
                      <a:r>
                        <a:rPr lang="en-US" altLang="ko-KR" sz="1200" dirty="0" smtClean="0"/>
                        <a:t>Save Name </a:t>
                      </a:r>
                      <a:r>
                        <a:rPr lang="ko-KR" altLang="en-US" sz="1200" dirty="0" smtClean="0"/>
                        <a:t>버튼을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클릭하면 수정이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진행된다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Domain</a:t>
                      </a:r>
                      <a:r>
                        <a:rPr lang="ko-KR" altLang="en-US" sz="1200" baseline="0" dirty="0" smtClean="0"/>
                        <a:t> 이름에 대한 수정을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진행할 수 있다 아래 </a:t>
                      </a:r>
                      <a:r>
                        <a:rPr lang="en-US" altLang="ko-KR" sz="1200" baseline="0" dirty="0" smtClean="0"/>
                        <a:t>Save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Domain </a:t>
                      </a:r>
                      <a:r>
                        <a:rPr lang="ko-KR" altLang="en-US" sz="1200" baseline="0" dirty="0" smtClean="0"/>
                        <a:t>버튼을 클릭하면 진행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자료를 </a:t>
                      </a:r>
                      <a:r>
                        <a:rPr lang="en-US" altLang="ko-KR" sz="1200" dirty="0" smtClean="0"/>
                        <a:t>EVERYME</a:t>
                      </a:r>
                      <a:r>
                        <a:rPr lang="ko-KR" altLang="en-US" sz="1200" baseline="0" dirty="0" smtClean="0"/>
                        <a:t>나 </a:t>
                      </a:r>
                      <a:r>
                        <a:rPr lang="en-US" altLang="ko-KR" sz="1200" baseline="0" dirty="0" smtClean="0"/>
                        <a:t>FAMILYLEAF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BRANCH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import</a:t>
                      </a:r>
                      <a:r>
                        <a:rPr lang="ko-KR" altLang="en-US" sz="1200" baseline="0" dirty="0" smtClean="0"/>
                        <a:t>를 진행할 수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69654" y="442544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84756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08" y="141277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155679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avaPro\Desktop\'청춘'\정보통신전자공학부\SW융합\파이널프로젝트\벤치마킹\장재영\패밀리리프_캡쳐자료\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412728"/>
            <a:ext cx="5039459" cy="283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vaPro\Desktop\'청춘'\정보통신전자공학부\SW융합\파이널프로젝트\벤치마킹\장재영\패밀리리프_캡쳐자료\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2078"/>
            <a:ext cx="5039459" cy="219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4973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기타 수정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비밀번호 및 공지에 대한 설정을 진행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58127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Change Password</a:t>
                      </a:r>
                      <a:r>
                        <a:rPr lang="ko-KR" altLang="en-US" sz="1200" dirty="0" err="1" smtClean="0"/>
                        <a:t>란을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클릭하면 비밀번호 변경을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진행한다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Notification</a:t>
                      </a:r>
                      <a:r>
                        <a:rPr lang="en-US" altLang="ko-KR" sz="1200" baseline="0" dirty="0" smtClean="0"/>
                        <a:t> Settings</a:t>
                      </a:r>
                      <a:r>
                        <a:rPr lang="ko-KR" altLang="en-US" sz="1200" baseline="0" dirty="0" err="1" smtClean="0"/>
                        <a:t>란을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클릭하면 공지 빈도나 기타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설정을 진행할 수 있다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비밀번호와 비밀번호 재입력을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진행하고 버튼을 클릭하여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비밀번호를 수정한다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Family Leaf </a:t>
                      </a:r>
                      <a:r>
                        <a:rPr lang="ko-KR" altLang="en-US" sz="1200" dirty="0" smtClean="0"/>
                        <a:t>관련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공지를 얼마나 자주 공지 받을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것인지를 설정한다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공지를 수령할 것인지를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마케팅 관련 </a:t>
                      </a:r>
                      <a:r>
                        <a:rPr lang="ko-KR" altLang="en-US" sz="1200" dirty="0" err="1" smtClean="0"/>
                        <a:t>이메일을</a:t>
                      </a:r>
                      <a:r>
                        <a:rPr lang="ko-KR" altLang="en-US" sz="1200" dirty="0" smtClean="0"/>
                        <a:t> 수령할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것인지를 설정한다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716016" y="38610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270892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515" y="41977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514" y="155679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460238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05548" y="537321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99408" y="576775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9997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모바일</a:t>
                      </a:r>
                      <a:r>
                        <a:rPr lang="ko-KR" altLang="en-US" sz="1200" b="1" baseline="0" dirty="0" smtClean="0"/>
                        <a:t> 서비스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모바일</a:t>
                      </a:r>
                      <a:r>
                        <a:rPr lang="ko-KR" altLang="en-US" sz="1200" b="1" dirty="0" smtClean="0"/>
                        <a:t> 서비스에 대한 소개가 제공된다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59333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할 시에 좌측의 화면이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제공되고 </a:t>
                      </a:r>
                      <a:r>
                        <a:rPr lang="ko-KR" altLang="en-US" sz="1200" dirty="0" err="1" smtClean="0"/>
                        <a:t>모바일</a:t>
                      </a:r>
                      <a:r>
                        <a:rPr lang="ko-KR" altLang="en-US" sz="1200" dirty="0" smtClean="0"/>
                        <a:t> 서비스를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다운 받을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755866" y="407707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1241073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55376" y="335699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'청춘'\정보통신전자공학부\SW융합\파이널프로젝트\벤치마킹\장재영\패밀리리프_캡쳐자료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" y="1693097"/>
            <a:ext cx="5121118" cy="344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2574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유료 서비스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유료 서비스에 대한 화면이 제공된다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93717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유료 서비스에 대한 내용이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나온다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처음 </a:t>
                      </a:r>
                      <a:r>
                        <a:rPr lang="en-US" altLang="ko-KR" sz="1200" baseline="0" dirty="0" smtClean="0"/>
                        <a:t>30</a:t>
                      </a:r>
                      <a:r>
                        <a:rPr lang="ko-KR" altLang="en-US" sz="1200" baseline="0" dirty="0" smtClean="0"/>
                        <a:t>일 동안은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무료 서비스가 제공된다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계정을 생성하는 메뉴로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화면으로 이동한다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076056" y="99216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JavaPro\Desktop\'청춘'\정보통신전자공학부\SW융합\파이널프로젝트\벤치마킹\장재영\패밀리리프_캡쳐자료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4"/>
          <a:stretch/>
        </p:blipFill>
        <p:spPr bwMode="auto">
          <a:xfrm>
            <a:off x="467544" y="1447556"/>
            <a:ext cx="5005068" cy="41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7544" y="191683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121986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vaPro\Desktop\'청춘'\정보통신전자공학부\SW융합\파이널프로젝트\벤치마킹\장재영\패밀리리프_캡쳐자료\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7" y="1626439"/>
            <a:ext cx="5040560" cy="38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4155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계정 생성</a:t>
                      </a:r>
                      <a:r>
                        <a:rPr lang="en-US" altLang="ko-KR" sz="1200" b="1" dirty="0" smtClean="0"/>
                        <a:t>(Try</a:t>
                      </a:r>
                      <a:r>
                        <a:rPr lang="en-US" altLang="ko-KR" sz="1200" b="1" baseline="0" dirty="0" smtClean="0"/>
                        <a:t> Now)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가족 계정을 생성한다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Try Now </a:t>
                      </a:r>
                      <a:r>
                        <a:rPr lang="ko-KR" altLang="en-US" sz="1200" b="1" dirty="0" smtClean="0"/>
                        <a:t>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28828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 주소를 생성을 위한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정보를 입력하는</a:t>
                      </a:r>
                      <a:r>
                        <a:rPr lang="ko-KR" altLang="en-US" sz="1200" baseline="0" dirty="0" smtClean="0"/>
                        <a:t> 화면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Login</a:t>
                      </a:r>
                      <a:r>
                        <a:rPr lang="ko-KR" altLang="en-US" sz="1200" dirty="0" smtClean="0"/>
                        <a:t>할 웹 주소를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 주소에 대한 형식을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다음</a:t>
                      </a:r>
                      <a:r>
                        <a:rPr lang="ko-KR" altLang="en-US" sz="1200" baseline="0" dirty="0" smtClean="0"/>
                        <a:t>으로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넘어간다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12020" y="362168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24" y="148478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86460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442544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795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계정 생성</a:t>
                      </a:r>
                      <a:r>
                        <a:rPr lang="en-US" altLang="ko-KR" sz="1200" b="1" dirty="0" smtClean="0"/>
                        <a:t>(Try Now)2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가족 계정에 접속하기 위한 개인 계정 생성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Try Now </a:t>
                      </a:r>
                      <a:r>
                        <a:rPr lang="ko-KR" altLang="en-US" sz="1200" b="1" dirty="0" smtClean="0"/>
                        <a:t>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79539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개인 계정을 생성하기 위한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정보 입력 화면으로 넘어간다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First name, Last name</a:t>
                      </a:r>
                      <a:r>
                        <a:rPr lang="ko-KR" altLang="en-US" sz="1200" dirty="0" smtClean="0"/>
                        <a:t>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계정을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비밀번호를 입력한다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계정을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통해 계정이 생성된다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 descr="C:\Users\JavaPro\Desktop\'청춘'\정보통신전자공학부\SW융합\파이널프로젝트\벤치마킹\장재영\패밀리리프_캡쳐자료\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3216"/>
            <a:ext cx="5119445" cy="3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32040" y="162880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220486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900" y="299090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5736" y="364502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9400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3224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로그인할 정보를 입력한다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66130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로그인할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계정을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입력한다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로그인할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계정의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비밀번호를 입력한다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ko-KR" altLang="en-US" sz="1200" dirty="0" err="1" smtClean="0"/>
                        <a:t>로그인이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진행된다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JavaPro\Desktop\'청춘'\정보통신전자공학부\SW융합\파이널프로젝트\벤치마킹\장재영\패밀리리프_캡쳐자료\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92" y="1307528"/>
            <a:ext cx="4248472" cy="48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48792" y="315115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792" y="385357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934" y="488120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avaPro\Desktop\'청춘'\정보통신전자공학부\SW융합\파이널프로젝트\벤치마킹\장재영\패밀리리프_캡쳐자료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3" y="1756536"/>
            <a:ext cx="5055912" cy="32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9641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접속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가족 계정에 대한 서비스 선택 화면을 제공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19142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Moment</a:t>
                      </a:r>
                      <a:r>
                        <a:rPr lang="ko-KR" altLang="en-US" sz="1200" dirty="0" smtClean="0"/>
                        <a:t>는 업 </a:t>
                      </a:r>
                      <a:r>
                        <a:rPr lang="ko-KR" altLang="en-US" sz="1200" dirty="0" err="1" smtClean="0"/>
                        <a:t>로드한</a:t>
                      </a:r>
                      <a:r>
                        <a:rPr lang="ko-KR" altLang="en-US" sz="1200" dirty="0" smtClean="0"/>
                        <a:t> 사진과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글에 대한 모든 정보가 시간의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순서로 게시 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Album</a:t>
                      </a:r>
                      <a:r>
                        <a:rPr lang="ko-KR" altLang="en-US" sz="1200" dirty="0" smtClean="0"/>
                        <a:t>은 클릭하면 앨범에 대한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정보를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볼 수 있는 화면으로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이동한다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이미지 제공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Member</a:t>
                      </a:r>
                      <a:r>
                        <a:rPr lang="ko-KR" altLang="en-US" sz="1200" dirty="0" smtClean="0"/>
                        <a:t>는 초대된 멤버에 대한 정보를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볼 수</a:t>
                      </a:r>
                      <a:r>
                        <a:rPr lang="ko-KR" altLang="en-US" sz="1200" baseline="0" dirty="0" smtClean="0"/>
                        <a:t> 있는 화면으로 이동한다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멤버 초대 가능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</a:t>
                      </a:r>
                      <a:r>
                        <a:rPr lang="ko-KR" altLang="en-US" sz="1200" baseline="0" dirty="0" smtClean="0"/>
                        <a:t> 가장 최근에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작성된 이미지와 메모를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확인할 수 있다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처음에 계정을 생성하면 다음과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같이 관리로부터의 간략한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메모가 자동으로 게시된다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알림과 개인설정과 관련된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메뉴를 제공하는 버튼이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멤버초대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로그아웃 등</a:t>
                      </a:r>
                      <a:r>
                        <a:rPr lang="en-US" altLang="ko-KR" sz="1200" dirty="0" smtClean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오른쪽 메뉴</a:t>
                      </a:r>
                      <a:r>
                        <a:rPr lang="ko-KR" altLang="en-US" sz="1200" baseline="0" dirty="0" smtClean="0"/>
                        <a:t> 바에는 사진 게시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동영상 게시 및 스토리 작성을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할 수 있는 버튼이 제공된다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63688" y="13011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9443" y="13011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130114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2204864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3630" y="243255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1267232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260281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vaPro\Desktop\'청춘'\정보통신전자공학부\SW융합\파이널프로젝트\벤치마킹\장재영\패밀리리프_캡쳐자료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5" y="1251648"/>
            <a:ext cx="4660215" cy="48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3430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 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글을 게시한다</a:t>
                      </a:r>
                      <a:endParaRPr lang="en-US" altLang="ko-KR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Moments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54005"/>
              </p:ext>
            </p:extLst>
          </p:nvPr>
        </p:nvGraphicFramePr>
        <p:xfrm>
          <a:off x="5652120" y="908720"/>
          <a:ext cx="3168352" cy="51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</a:t>
                      </a:r>
                      <a:r>
                        <a:rPr lang="en-US" altLang="ko-KR" sz="1200" dirty="0" smtClean="0"/>
                        <a:t>story</a:t>
                      </a:r>
                      <a:r>
                        <a:rPr lang="ko-KR" altLang="en-US" sz="1200" dirty="0" smtClean="0"/>
                        <a:t>나 메모들이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다음과 같은 형태로 게시된다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댓글을</a:t>
                      </a:r>
                      <a:r>
                        <a:rPr lang="ko-KR" altLang="en-US" sz="1200" dirty="0" smtClean="0"/>
                        <a:t> 작성할 경우 다음과 같이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게시 된 글 아래에 </a:t>
                      </a:r>
                      <a:r>
                        <a:rPr lang="ko-KR" altLang="en-US" sz="1200" dirty="0" err="1" smtClean="0"/>
                        <a:t>댓글이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작성된다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내용을 입력하고 </a:t>
                      </a:r>
                      <a:r>
                        <a:rPr lang="en-US" altLang="ko-KR" sz="1200" dirty="0" smtClean="0"/>
                        <a:t>Send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버튼을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클릭하면 </a:t>
                      </a:r>
                      <a:r>
                        <a:rPr lang="ko-KR" altLang="en-US" sz="1200" baseline="0" dirty="0" err="1" smtClean="0"/>
                        <a:t>댓글이</a:t>
                      </a:r>
                      <a:r>
                        <a:rPr lang="ko-KR" altLang="en-US" sz="1200" baseline="0" dirty="0" smtClean="0"/>
                        <a:t> 작성된다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572000" y="5108705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25" y="162880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0705" y="488101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55376" y="4653136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1562</Words>
  <Application>Microsoft Office PowerPoint</Application>
  <PresentationFormat>화면 슬라이드 쇼(4:3)</PresentationFormat>
  <Paragraphs>663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87</cp:revision>
  <cp:lastPrinted>2015-07-13T06:32:45Z</cp:lastPrinted>
  <dcterms:created xsi:type="dcterms:W3CDTF">2015-05-01T07:35:28Z</dcterms:created>
  <dcterms:modified xsi:type="dcterms:W3CDTF">2015-07-13T06:55:03Z</dcterms:modified>
</cp:coreProperties>
</file>