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3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4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4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0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5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7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6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0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C30F-D8F1-40FC-A76E-4E05327B5E00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7E26-ACCF-4E97-9179-77736A27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4942584" y="4021936"/>
            <a:ext cx="2581744" cy="2020560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1">
            <a:schemeClr val="accent5">
              <a:hueOff val="-6622584"/>
              <a:satOff val="26541"/>
              <a:lumOff val="575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3721" tIns="456557" rIns="131438" bIns="131437" numCol="1" spcCol="1270" anchor="t" anchorCtr="0">
            <a:noAutofit/>
          </a:bodyPr>
          <a:lstStyle/>
          <a:p>
            <a:pPr marL="0" lvl="1" algn="l" defTabSz="9334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sz="1400" b="1" kern="1200" dirty="0"/>
          </a:p>
        </p:txBody>
      </p:sp>
      <p:sp>
        <p:nvSpPr>
          <p:cNvPr id="7" name="자유형 6"/>
          <p:cNvSpPr/>
          <p:nvPr/>
        </p:nvSpPr>
        <p:spPr>
          <a:xfrm>
            <a:off x="1667000" y="3816255"/>
            <a:ext cx="2581744" cy="2020560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1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437" tIns="456557" rIns="733722" bIns="131437" numCol="1" spcCol="1270" anchor="t" anchorCtr="0">
            <a:noAutofit/>
          </a:bodyPr>
          <a:lstStyle/>
          <a:p>
            <a:pPr marL="228600" lvl="1" indent="-228600" algn="l" defTabSz="9334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2100" kern="1200"/>
          </a:p>
        </p:txBody>
      </p:sp>
      <p:sp>
        <p:nvSpPr>
          <p:cNvPr id="8" name="자유형 7"/>
          <p:cNvSpPr/>
          <p:nvPr/>
        </p:nvSpPr>
        <p:spPr>
          <a:xfrm>
            <a:off x="4942584" y="1052736"/>
            <a:ext cx="2581744" cy="2020560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1">
            <a:schemeClr val="accent5">
              <a:hueOff val="-3311292"/>
              <a:satOff val="13270"/>
              <a:lumOff val="287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3721" tIns="131437" rIns="131438" bIns="456557" numCol="1" spcCol="1270" anchor="t" anchorCtr="0">
            <a:noAutofit/>
          </a:bodyPr>
          <a:lstStyle/>
          <a:p>
            <a:pPr marL="228600" lvl="1" indent="-228600" algn="l" defTabSz="9334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2100" kern="1200" dirty="0"/>
          </a:p>
        </p:txBody>
      </p:sp>
      <p:sp>
        <p:nvSpPr>
          <p:cNvPr id="9" name="자유형 8"/>
          <p:cNvSpPr/>
          <p:nvPr/>
        </p:nvSpPr>
        <p:spPr>
          <a:xfrm>
            <a:off x="1667000" y="1052736"/>
            <a:ext cx="2581744" cy="2020560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1437" tIns="131437" rIns="733722" bIns="456557" numCol="1" spcCol="1270" anchor="t" anchorCtr="0">
            <a:noAutofit/>
          </a:bodyPr>
          <a:lstStyle/>
          <a:p>
            <a:pPr marL="228600" lvl="1" indent="-228600" algn="l" defTabSz="9334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1400" kern="1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499769" y="2348881"/>
            <a:ext cx="2191790" cy="2191790"/>
            <a:chOff x="2795312" y="1644423"/>
            <a:chExt cx="3600704" cy="3600705"/>
          </a:xfrm>
        </p:grpSpPr>
        <p:sp>
          <p:nvSpPr>
            <p:cNvPr id="10" name="자유형 9"/>
            <p:cNvSpPr/>
            <p:nvPr/>
          </p:nvSpPr>
          <p:spPr>
            <a:xfrm>
              <a:off x="2795312" y="1644423"/>
              <a:ext cx="1759712" cy="1759713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1759712"/>
                  </a:moveTo>
                  <a:cubicBezTo>
                    <a:pt x="0" y="787850"/>
                    <a:pt x="787850" y="0"/>
                    <a:pt x="1759712" y="0"/>
                  </a:cubicBezTo>
                  <a:lnTo>
                    <a:pt x="1759712" y="1759712"/>
                  </a:lnTo>
                  <a:lnTo>
                    <a:pt x="0" y="175971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1872" tIns="671872" rIns="156464" bIns="156464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200" kern="1200" dirty="0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636304" y="1644423"/>
              <a:ext cx="1759712" cy="1759713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0"/>
                  </a:moveTo>
                  <a:cubicBezTo>
                    <a:pt x="971862" y="0"/>
                    <a:pt x="1759712" y="787850"/>
                    <a:pt x="1759712" y="1759712"/>
                  </a:cubicBezTo>
                  <a:lnTo>
                    <a:pt x="0" y="1759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311292"/>
                <a:satOff val="13270"/>
                <a:lumOff val="2876"/>
                <a:alphaOff val="0"/>
              </a:schemeClr>
            </a:fillRef>
            <a:effectRef idx="3">
              <a:schemeClr val="accent5">
                <a:hueOff val="-3311292"/>
                <a:satOff val="13270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671872" rIns="671872" bIns="156464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200" kern="1200" dirty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636304" y="3485415"/>
              <a:ext cx="1759712" cy="1759713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0"/>
                  </a:moveTo>
                  <a:cubicBezTo>
                    <a:pt x="1759712" y="971862"/>
                    <a:pt x="971862" y="1759712"/>
                    <a:pt x="0" y="1759712"/>
                  </a:cubicBezTo>
                  <a:lnTo>
                    <a:pt x="0" y="0"/>
                  </a:lnTo>
                  <a:lnTo>
                    <a:pt x="1759712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3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6465" rIns="671872" bIns="671872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200" kern="12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795312" y="3485416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1759712"/>
                  </a:moveTo>
                  <a:cubicBezTo>
                    <a:pt x="787850" y="1759712"/>
                    <a:pt x="0" y="971862"/>
                    <a:pt x="0" y="0"/>
                  </a:cubicBezTo>
                  <a:lnTo>
                    <a:pt x="1759712" y="0"/>
                  </a:lnTo>
                  <a:lnTo>
                    <a:pt x="1759712" y="175971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3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1872" tIns="156464" rIns="156463" bIns="671872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200" kern="1200" dirty="0"/>
            </a:p>
          </p:txBody>
        </p:sp>
      </p:grpSp>
      <p:sp>
        <p:nvSpPr>
          <p:cNvPr id="14" name="원형 화살표 13"/>
          <p:cNvSpPr/>
          <p:nvPr/>
        </p:nvSpPr>
        <p:spPr>
          <a:xfrm>
            <a:off x="4291880" y="3079016"/>
            <a:ext cx="607568" cy="528320"/>
          </a:xfrm>
          <a:prstGeom prst="circular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원형 화살표 14"/>
          <p:cNvSpPr/>
          <p:nvPr/>
        </p:nvSpPr>
        <p:spPr>
          <a:xfrm rot="10800000">
            <a:off x="4291880" y="3282216"/>
            <a:ext cx="607568" cy="528320"/>
          </a:xfrm>
          <a:prstGeom prst="circular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직사각형 16"/>
          <p:cNvSpPr/>
          <p:nvPr/>
        </p:nvSpPr>
        <p:spPr>
          <a:xfrm>
            <a:off x="3779912" y="2708920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S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716016" y="2708920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W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716016" y="371703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T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780284" y="3717032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O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67000" y="1466200"/>
            <a:ext cx="2624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간편한 사용방법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개발 학습자 특화 </a:t>
            </a:r>
            <a:r>
              <a:rPr lang="ko-KR" altLang="en-US" sz="1400" b="1" dirty="0" smtClean="0"/>
              <a:t>일정관</a:t>
            </a:r>
            <a:r>
              <a:rPr lang="ko-KR" altLang="en-US" sz="1400" b="1" dirty="0"/>
              <a:t>리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학습 시간 단축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학습의 편리성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42584" y="1466200"/>
            <a:ext cx="2763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문서 편집의 기능이 제한적</a:t>
            </a:r>
            <a:endParaRPr lang="en-US" altLang="ko-KR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컴파일 기능이 </a:t>
            </a:r>
            <a:r>
              <a:rPr lang="ko-KR" altLang="en-US" sz="1400" b="1" dirty="0" smtClean="0"/>
              <a:t>없다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7000" y="4419689"/>
            <a:ext cx="2581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편리성을 추구하는 </a:t>
            </a:r>
            <a:r>
              <a:rPr lang="ko-KR" altLang="en-US" sz="1400" b="1" dirty="0" smtClean="0"/>
              <a:t>학습</a:t>
            </a:r>
            <a:r>
              <a:rPr lang="ko-KR" altLang="en-US" sz="1400" b="1" dirty="0"/>
              <a:t>자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시간이 부족한 학습자들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증가하는 </a:t>
            </a:r>
            <a:r>
              <a:rPr lang="en-US" altLang="ko-KR" sz="1400" b="1" dirty="0" smtClean="0"/>
              <a:t>Java </a:t>
            </a:r>
            <a:r>
              <a:rPr lang="ko-KR" altLang="en-US" sz="1400" b="1" dirty="0" smtClean="0"/>
              <a:t>학습자들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endParaRPr lang="en-US" altLang="ko-KR" sz="1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942584" y="4419689"/>
            <a:ext cx="2763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기존 문서 편집 프로그램에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익숙한 사용자들</a:t>
            </a:r>
            <a:endParaRPr lang="en-US" altLang="ko-KR" sz="1400" b="1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870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38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9</cp:revision>
  <dcterms:created xsi:type="dcterms:W3CDTF">2015-05-03T08:19:15Z</dcterms:created>
  <dcterms:modified xsi:type="dcterms:W3CDTF">2015-05-04T01:04:10Z</dcterms:modified>
</cp:coreProperties>
</file>