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7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7651820" y="1523016"/>
            <a:ext cx="969155" cy="96915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4" name="직선 연결선 13"/>
          <p:cNvCxnSpPr>
            <a:stCxn id="32" idx="2"/>
          </p:cNvCxnSpPr>
          <p:nvPr/>
        </p:nvCxnSpPr>
        <p:spPr>
          <a:xfrm flipH="1">
            <a:off x="1475658" y="2021055"/>
            <a:ext cx="5959412" cy="379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475656" y="116632"/>
            <a:ext cx="5616624" cy="396044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79712" y="1078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아이디</a:t>
            </a:r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1979712" y="150156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비밀번호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1889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79712" y="23296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휴대폰번호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9712" y="276729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75856" y="1078870"/>
            <a:ext cx="2520280" cy="307777"/>
          </a:xfrm>
          <a:prstGeom prst="roundRect">
            <a:avLst/>
          </a:prstGeom>
          <a:solidFill>
            <a:srgbClr val="00B0F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75856" y="1501564"/>
            <a:ext cx="2520280" cy="307777"/>
          </a:xfrm>
          <a:prstGeom prst="roundRect">
            <a:avLst/>
          </a:prstGeom>
          <a:solidFill>
            <a:srgbClr val="00B0F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75856" y="1961876"/>
            <a:ext cx="2520280" cy="307777"/>
          </a:xfrm>
          <a:prstGeom prst="roundRect">
            <a:avLst/>
          </a:prstGeom>
          <a:solidFill>
            <a:srgbClr val="00B0F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2355535"/>
            <a:ext cx="2520280" cy="307777"/>
          </a:xfrm>
          <a:prstGeom prst="roundRect">
            <a:avLst/>
          </a:prstGeom>
          <a:solidFill>
            <a:srgbClr val="00B0F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2833193"/>
            <a:ext cx="2520280" cy="307777"/>
          </a:xfrm>
          <a:prstGeom prst="roundRect">
            <a:avLst/>
          </a:prstGeom>
          <a:solidFill>
            <a:srgbClr val="00B0F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82399" y="1827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651820" y="4797153"/>
            <a:ext cx="969155" cy="969154"/>
            <a:chOff x="7651820" y="4797153"/>
            <a:chExt cx="969155" cy="969154"/>
          </a:xfrm>
        </p:grpSpPr>
        <p:sp>
          <p:nvSpPr>
            <p:cNvPr id="29" name="타원 28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3165" y="50970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로그인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7435070" y="1331631"/>
            <a:ext cx="1378847" cy="13788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618491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753974" y="9426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4811" y="9426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45564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4360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059832" y="2949419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7864" y="868955"/>
            <a:ext cx="5616624" cy="3960440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183119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2538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비밀번호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264164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이름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308198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휴대폰번호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51961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1831193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48064" y="2253887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48064" y="2714199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8064" y="310785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48064" y="3585516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8</cp:revision>
  <dcterms:created xsi:type="dcterms:W3CDTF">2015-07-16T12:16:55Z</dcterms:created>
  <dcterms:modified xsi:type="dcterms:W3CDTF">2015-07-16T13:50:39Z</dcterms:modified>
</cp:coreProperties>
</file>