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5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7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309590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127276" y="712175"/>
            <a:ext cx="793255" cy="772609"/>
            <a:chOff x="7650390" y="4797153"/>
            <a:chExt cx="970585" cy="969154"/>
          </a:xfrm>
        </p:grpSpPr>
        <p:sp>
          <p:nvSpPr>
            <p:cNvPr id="81" name="타원 8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50390" y="5097063"/>
              <a:ext cx="961454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8466" y="170080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229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229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229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210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8356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8356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573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596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596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47024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37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37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337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3290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9436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79436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8681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704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8704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flipH="1">
            <a:off x="8925971" y="1988840"/>
            <a:ext cx="45719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61230" y="2060848"/>
            <a:ext cx="0" cy="41044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00075" y="242088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961230" y="2636912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473398" y="2132856"/>
            <a:ext cx="4608512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00075" y="479715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961230" y="501317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73398" y="4560291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75010" y="2582156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883636" y="4973600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41950" y="388911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1950" y="5662659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7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294386" y="712175"/>
            <a:ext cx="792086" cy="772609"/>
            <a:chOff x="7651820" y="4797153"/>
            <a:chExt cx="969155" cy="969154"/>
          </a:xfrm>
        </p:grpSpPr>
        <p:sp>
          <p:nvSpPr>
            <p:cNvPr id="15" name="타원 14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91888" y="5086211"/>
              <a:ext cx="665292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일정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4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13</cp:revision>
  <dcterms:created xsi:type="dcterms:W3CDTF">2015-07-16T12:16:55Z</dcterms:created>
  <dcterms:modified xsi:type="dcterms:W3CDTF">2015-07-16T14:26:48Z</dcterms:modified>
</cp:coreProperties>
</file>