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6" r:id="rId7"/>
    <p:sldId id="272" r:id="rId8"/>
    <p:sldId id="273" r:id="rId9"/>
    <p:sldId id="275" r:id="rId10"/>
    <p:sldId id="274" r:id="rId11"/>
    <p:sldId id="270" r:id="rId12"/>
    <p:sldId id="271" r:id="rId13"/>
    <p:sldId id="269" r:id="rId14"/>
    <p:sldId id="278" r:id="rId15"/>
    <p:sldId id="281" r:id="rId16"/>
    <p:sldId id="279" r:id="rId17"/>
    <p:sldId id="28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74"/>
    <a:srgbClr val="FF01ED"/>
    <a:srgbClr val="3DA3C3"/>
    <a:srgbClr val="3B5CC5"/>
    <a:srgbClr val="0144FF"/>
    <a:srgbClr val="FF0192"/>
    <a:srgbClr val="00B0F0"/>
    <a:srgbClr val="B416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18" autoAdjust="0"/>
  </p:normalViewPr>
  <p:slideViewPr>
    <p:cSldViewPr>
      <p:cViewPr>
        <p:scale>
          <a:sx n="117" d="100"/>
          <a:sy n="117" d="100"/>
        </p:scale>
        <p:origin x="-1464" y="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C2C60-1E70-4DEC-BC1B-4D2211AE5981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9EFD2-EE5D-4939-9D52-D4A835D62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6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 관리는 매니저 이였을 때 제공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일정 등록을 클릭 시 일정을 설정 할 수 있는</a:t>
            </a:r>
            <a:r>
              <a:rPr lang="ko-KR" altLang="en-US" baseline="0" dirty="0" smtClean="0"/>
              <a:t> 창을 제공한다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9EFD2-EE5D-4939-9D52-D4A835D629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3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6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4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1EC78-D390-415C-952B-3D55A7E0987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553-79B6-417F-9A99-45AD559945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jpe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jpeg"/><Relationship Id="rId3" Type="http://schemas.openxmlformats.org/officeDocument/2006/relationships/image" Target="../media/image4.png"/><Relationship Id="rId7" Type="http://schemas.openxmlformats.org/officeDocument/2006/relationships/image" Target="../media/image12.jpeg"/><Relationship Id="rId12" Type="http://schemas.openxmlformats.org/officeDocument/2006/relationships/image" Target="../media/image16.jpeg"/><Relationship Id="rId17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419872" y="1880870"/>
            <a:ext cx="2304256" cy="23042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집으로</a:t>
            </a:r>
            <a:endParaRPr lang="en-US" altLang="ko-KR" sz="2000" b="1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00B0F0"/>
                </a:solidFill>
              </a:rPr>
              <a:t>들어가</a:t>
            </a:r>
            <a:r>
              <a:rPr lang="ko-KR" altLang="en-US" sz="2000" b="1" dirty="0">
                <a:solidFill>
                  <a:srgbClr val="00B0F0"/>
                </a:solidFill>
              </a:rPr>
              <a:t>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모서리가 둥근 직사각형 123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4" y="5427131"/>
            <a:ext cx="3124848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모서리가 둥근 사각형 설명선 112"/>
          <p:cNvSpPr/>
          <p:nvPr/>
        </p:nvSpPr>
        <p:spPr>
          <a:xfrm flipH="1">
            <a:off x="6315695" y="4119917"/>
            <a:ext cx="1218178" cy="840061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560861" y="4144887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공개 범위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6325690" y="4619537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6560861" y="4307055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가족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560861" y="4461059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</a:t>
            </a:r>
            <a:r>
              <a:rPr lang="ko-KR" altLang="en-US" sz="800" dirty="0">
                <a:solidFill>
                  <a:srgbClr val="7030A0"/>
                </a:solidFill>
              </a:rPr>
              <a:t>웃</a:t>
            </a:r>
            <a:r>
              <a:rPr lang="ko-KR" altLang="en-US" sz="800" dirty="0" smtClean="0">
                <a:solidFill>
                  <a:srgbClr val="7030A0"/>
                </a:solidFill>
              </a:rPr>
              <a:t>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15" y="4303290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9" name="직선 연결선 118"/>
          <p:cNvCxnSpPr/>
          <p:nvPr/>
        </p:nvCxnSpPr>
        <p:spPr>
          <a:xfrm>
            <a:off x="6325690" y="4311726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/>
          <p:cNvSpPr/>
          <p:nvPr/>
        </p:nvSpPr>
        <p:spPr>
          <a:xfrm>
            <a:off x="6337985" y="4631470"/>
            <a:ext cx="1192273" cy="1666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337985" y="4777008"/>
            <a:ext cx="1200009" cy="1666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12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786" y="4788622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모서리가 둥근 직사각형 124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128" name="이등변 삼각형 127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81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1" name="하트 80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4" y="4772363"/>
            <a:ext cx="3122384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 flipH="1">
            <a:off x="6290191" y="3525043"/>
            <a:ext cx="1218178" cy="840061"/>
          </a:xfrm>
          <a:prstGeom prst="wedgeRoundRectCallout">
            <a:avLst>
              <a:gd name="adj1" fmla="val -40269"/>
              <a:gd name="adj2" fmla="val 59382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535357" y="3550013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공개 범위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6300186" y="4024663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535357" y="3712181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가족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535357" y="3866185"/>
            <a:ext cx="684526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</a:t>
            </a:r>
            <a:r>
              <a:rPr lang="ko-KR" altLang="en-US" sz="800" dirty="0">
                <a:solidFill>
                  <a:srgbClr val="7030A0"/>
                </a:solidFill>
              </a:rPr>
              <a:t>웃</a:t>
            </a:r>
            <a:r>
              <a:rPr lang="ko-KR" altLang="en-US" sz="800" dirty="0" smtClean="0">
                <a:solidFill>
                  <a:srgbClr val="7030A0"/>
                </a:solidFill>
              </a:rPr>
              <a:t> 공개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11" y="3708416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300186" y="3716852"/>
            <a:ext cx="120385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312481" y="4036596"/>
            <a:ext cx="1192273" cy="1666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수정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519621" y="4182134"/>
            <a:ext cx="748655" cy="1666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7030A0"/>
                </a:solidFill>
              </a:rPr>
              <a:t>이야기 삭제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40" y="4074030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9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928776" y="477788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2961126" y="474670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899280" y="47860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수</a:t>
            </a:r>
            <a:r>
              <a:rPr lang="ko-KR" altLang="en-US" sz="1400" dirty="0">
                <a:solidFill>
                  <a:srgbClr val="7030A0"/>
                </a:solidFill>
              </a:rPr>
              <a:t>정</a:t>
            </a: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56" y="4759521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31" y="4771091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3708768" y="4786052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644009" y="4791052"/>
            <a:ext cx="216023" cy="223164"/>
            <a:chOff x="8388425" y="2988788"/>
            <a:chExt cx="216023" cy="22316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" name="이등변 삼각형 3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모서리가 둥근 직사각형 93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23" y="2295572"/>
            <a:ext cx="514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36" y="4248517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97" y="3523407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2" y="188640"/>
            <a:ext cx="1065561" cy="9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96123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00075" y="2334478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961230" y="2550502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300075" y="4280600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961230" y="4496624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483768" y="4095587"/>
            <a:ext cx="4608512" cy="1388989"/>
          </a:xfrm>
          <a:prstGeom prst="roundRect">
            <a:avLst>
              <a:gd name="adj" fmla="val 90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5010" y="2495746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883636" y="4457048"/>
            <a:ext cx="77080" cy="770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441950" y="356008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1950" y="5181667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04097" y="2838534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백태영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4097" y="4784656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장재영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42569"/>
            <a:ext cx="1120563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 rot="5400000">
            <a:off x="1181690" y="1253997"/>
            <a:ext cx="524803" cy="12700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/>
          <p:nvPr/>
        </p:nvCxnSpPr>
        <p:spPr>
          <a:xfrm>
            <a:off x="331692" y="1435635"/>
            <a:ext cx="1114213" cy="15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5400000">
            <a:off x="-8794" y="1660784"/>
            <a:ext cx="642892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/>
          <p:cNvSpPr/>
          <p:nvPr/>
        </p:nvSpPr>
        <p:spPr>
          <a:xfrm>
            <a:off x="739757" y="1005220"/>
            <a:ext cx="1264059" cy="217167"/>
          </a:xfrm>
          <a:prstGeom prst="triangle">
            <a:avLst>
              <a:gd name="adj" fmla="val 629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23184" y="3579305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835481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1300075" y="589743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2"/>
          </p:cNvCxnSpPr>
          <p:nvPr/>
        </p:nvCxnSpPr>
        <p:spPr>
          <a:xfrm>
            <a:off x="961230" y="611345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2483768" y="5712419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1883636" y="6073880"/>
            <a:ext cx="77080" cy="77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147269" y="6317486"/>
            <a:ext cx="7321433" cy="927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2473398" y="2450608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500096" y="2172208"/>
            <a:ext cx="3102779" cy="24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백곰 하우스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2463028" y="3068960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2931957" y="3588107"/>
            <a:ext cx="3152211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50702" y="3560082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73398" y="2118454"/>
            <a:ext cx="4608512" cy="1742594"/>
          </a:xfrm>
          <a:prstGeom prst="roundRect">
            <a:avLst>
              <a:gd name="adj" fmla="val 8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ChealYeon\Downloads\Home-5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032" y="2152993"/>
            <a:ext cx="268831" cy="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01" y="2766526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하트 69"/>
          <p:cNvSpPr/>
          <p:nvPr/>
        </p:nvSpPr>
        <p:spPr>
          <a:xfrm>
            <a:off x="6609702" y="2209439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737065" y="2201520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97" y="3155930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276442" y="3220630"/>
            <a:ext cx="1496027" cy="2247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안녕하세요</a:t>
            </a:r>
            <a:r>
              <a:rPr lang="en-US" altLang="ko-KR" sz="1400" dirty="0" smtClean="0">
                <a:solidFill>
                  <a:srgbClr val="7030A0"/>
                </a:solidFill>
              </a:rPr>
              <a:t>~ !!.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550702" y="3192605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423184" y="3220630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삭제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870402" y="3224653"/>
            <a:ext cx="549470" cy="2043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rgbClr val="7030A0"/>
                </a:solidFill>
              </a:rPr>
              <a:t>김철연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988" y="355481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9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060" y="9338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>
                <a:solidFill>
                  <a:schemeClr val="bg1"/>
                </a:solidFill>
              </a:rPr>
              <a:t>작성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2015</a:t>
            </a:r>
            <a:r>
              <a:rPr lang="en-US" altLang="ko-KR" sz="1100" dirty="0" smtClean="0">
                <a:solidFill>
                  <a:schemeClr val="tx1"/>
                </a:solidFill>
              </a:rPr>
              <a:t>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5" name="직사각형 84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415023" y="4307075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27941" y="4591197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2978" y="445527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2978" y="342900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32978" y="377109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2978" y="411318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19359" y="2536661"/>
            <a:ext cx="993588" cy="269469"/>
          </a:xfrm>
          <a:prstGeom prst="roundRect">
            <a:avLst>
              <a:gd name="adj" fmla="val 646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5192" y="2771296"/>
            <a:ext cx="864096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35192" y="2997719"/>
            <a:ext cx="911364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232978" y="2347050"/>
            <a:ext cx="2214" cy="809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1"/>
            <a:endCxn id="108" idx="1"/>
          </p:cNvCxnSpPr>
          <p:nvPr/>
        </p:nvCxnSpPr>
        <p:spPr>
          <a:xfrm>
            <a:off x="235192" y="3132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43356" y="3147664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243356" y="2906030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43356" y="2687265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060" y="9338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FF0000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내용을 입력하세요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작</a:t>
            </a:r>
            <a:r>
              <a:rPr lang="ko-KR" altLang="en-US" sz="1200" spc="-300" dirty="0">
                <a:solidFill>
                  <a:schemeClr val="bg1"/>
                </a:solidFill>
              </a:rPr>
              <a:t>성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FFFF00"/>
                </a:solidFill>
              </a:rPr>
              <a:t>김철연</a:t>
            </a:r>
            <a:endParaRPr lang="ko-KR" altLang="en-US" sz="1100" b="1" dirty="0">
              <a:solidFill>
                <a:srgbClr val="FFFF00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0000-00-00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99" y="3950734"/>
            <a:ext cx="2745409" cy="150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3" name="직사각형 82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85" name="직사각형 84"/>
          <p:cNvSpPr/>
          <p:nvPr/>
        </p:nvSpPr>
        <p:spPr>
          <a:xfrm>
            <a:off x="1415023" y="4307075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427941" y="4591197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32978" y="445527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32978" y="342900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2978" y="377109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32978" y="411318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19359" y="2536661"/>
            <a:ext cx="993588" cy="269469"/>
          </a:xfrm>
          <a:prstGeom prst="roundRect">
            <a:avLst>
              <a:gd name="adj" fmla="val 646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5192" y="2771296"/>
            <a:ext cx="864096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35192" y="2997719"/>
            <a:ext cx="911364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32978" y="2347050"/>
            <a:ext cx="2214" cy="809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6" idx="1"/>
            <a:endCxn id="106" idx="1"/>
          </p:cNvCxnSpPr>
          <p:nvPr/>
        </p:nvCxnSpPr>
        <p:spPr>
          <a:xfrm>
            <a:off x="235192" y="3132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43356" y="3147664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43356" y="2906030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43356" y="2687265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060" y="9338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6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06434"/>
            <a:ext cx="5561016" cy="2433551"/>
          </a:xfrm>
          <a:prstGeom prst="roundRect">
            <a:avLst>
              <a:gd name="adj" fmla="val 4080"/>
            </a:avLst>
          </a:prstGeom>
          <a:solidFill>
            <a:srgbClr val="00B0F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247113" y="1946485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멋진 프로그램 만들기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300244"/>
            <a:ext cx="5099208" cy="1332283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모두다 파이팅 합시다 </a:t>
            </a:r>
            <a:r>
              <a:rPr lang="en-US" altLang="ko-KR" sz="1400" dirty="0" smtClean="0">
                <a:solidFill>
                  <a:schemeClr val="tx1"/>
                </a:solidFill>
              </a:rPr>
              <a:t>~~!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err="1" smtClean="0">
                <a:solidFill>
                  <a:schemeClr val="tx1"/>
                </a:solidFill>
              </a:rPr>
              <a:t>파이널</a:t>
            </a:r>
            <a:r>
              <a:rPr lang="ko-KR" altLang="en-US" sz="1400" dirty="0" smtClean="0">
                <a:solidFill>
                  <a:schemeClr val="tx1"/>
                </a:solidFill>
              </a:rPr>
              <a:t> 이제 곧 끝납니다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3355482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7" name="모서리가 둥근 직사각형 136"/>
          <p:cNvSpPr/>
          <p:nvPr/>
        </p:nvSpPr>
        <p:spPr>
          <a:xfrm>
            <a:off x="7021756" y="1611445"/>
            <a:ext cx="1575239" cy="2797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2873271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295379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완료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797878" y="161144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21756" y="161144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24251" y="4228509"/>
            <a:ext cx="5561016" cy="1720771"/>
          </a:xfrm>
          <a:prstGeom prst="roundRect">
            <a:avLst>
              <a:gd name="adj" fmla="val 4080"/>
            </a:avLst>
          </a:prstGeom>
          <a:solidFill>
            <a:srgbClr val="FF01ED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247113" y="4668560"/>
            <a:ext cx="3826359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시간이 없잖아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607526" y="5022319"/>
            <a:ext cx="5099208" cy="566775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잖아잖아</a:t>
            </a:r>
            <a:r>
              <a:rPr lang="ko-KR" altLang="en-US" sz="1400" dirty="0" smtClean="0">
                <a:solidFill>
                  <a:schemeClr val="tx1"/>
                </a:solidFill>
              </a:rPr>
              <a:t> 시간이 없잖아</a:t>
            </a:r>
            <a:r>
              <a:rPr lang="en-US" altLang="ko-KR" sz="1400" dirty="0" smtClean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21756" y="433352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97878" y="433352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21756" y="433352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7772335" y="3368039"/>
            <a:ext cx="451091" cy="451091"/>
            <a:chOff x="7812360" y="5827320"/>
            <a:chExt cx="504056" cy="504056"/>
          </a:xfrm>
        </p:grpSpPr>
        <p:sp>
          <p:nvSpPr>
            <p:cNvPr id="85" name="타원 84"/>
            <p:cNvSpPr/>
            <p:nvPr/>
          </p:nvSpPr>
          <p:spPr>
            <a:xfrm>
              <a:off x="7812360" y="5827320"/>
              <a:ext cx="504056" cy="5040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220" y="5869780"/>
              <a:ext cx="432048" cy="432048"/>
            </a:xfrm>
            <a:prstGeom prst="rect">
              <a:avLst/>
            </a:prstGeom>
          </p:spPr>
        </p:pic>
      </p:grpSp>
      <p:sp>
        <p:nvSpPr>
          <p:cNvPr id="88" name="타원 87"/>
          <p:cNvSpPr/>
          <p:nvPr/>
        </p:nvSpPr>
        <p:spPr>
          <a:xfrm>
            <a:off x="7745775" y="2883195"/>
            <a:ext cx="451091" cy="45109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755794" y="2978046"/>
            <a:ext cx="449927" cy="299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수정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262993" y="3365000"/>
            <a:ext cx="460879" cy="456316"/>
            <a:chOff x="7230200" y="5827320"/>
            <a:chExt cx="504056" cy="504056"/>
          </a:xfrm>
        </p:grpSpPr>
        <p:sp>
          <p:nvSpPr>
            <p:cNvPr id="100" name="타원 99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sp>
        <p:nvSpPr>
          <p:cNvPr id="102" name="타원 101"/>
          <p:cNvSpPr/>
          <p:nvPr/>
        </p:nvSpPr>
        <p:spPr>
          <a:xfrm>
            <a:off x="7269089" y="2900676"/>
            <a:ext cx="460879" cy="4563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6296" y="2979942"/>
            <a:ext cx="473711" cy="306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smtClean="0">
                <a:solidFill>
                  <a:schemeClr val="bg1"/>
                </a:solidFill>
              </a:rPr>
              <a:t>삭제</a:t>
            </a:r>
            <a:endParaRPr lang="ko-KR" altLang="en-US" sz="1600" spc="-300" dirty="0">
              <a:solidFill>
                <a:schemeClr val="bg1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8297573" y="5379125"/>
            <a:ext cx="460879" cy="456316"/>
            <a:chOff x="7230200" y="5827320"/>
            <a:chExt cx="504056" cy="504056"/>
          </a:xfrm>
        </p:grpSpPr>
        <p:sp>
          <p:nvSpPr>
            <p:cNvPr id="105" name="타원 104"/>
            <p:cNvSpPr/>
            <p:nvPr/>
          </p:nvSpPr>
          <p:spPr>
            <a:xfrm>
              <a:off x="7230200" y="5827320"/>
              <a:ext cx="504056" cy="50405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728" y="5880672"/>
              <a:ext cx="381000" cy="381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 flipH="1">
            <a:off x="9468544" y="623919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9468544" y="6588136"/>
            <a:ext cx="1202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9476708" y="6237323"/>
            <a:ext cx="1" cy="344376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10671074" y="6225675"/>
            <a:ext cx="1" cy="367673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459493" y="5632440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235615" y="5632440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59493" y="563244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일정날짜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152476" y="5625205"/>
            <a:ext cx="1575239" cy="279797"/>
          </a:xfrm>
          <a:prstGeom prst="roundRect">
            <a:avLst/>
          </a:prstGeom>
          <a:solidFill>
            <a:srgbClr val="FF0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928598" y="5625205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152476" y="5625205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완료날짜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76" y="5981896"/>
            <a:ext cx="28765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모서리가 둥근 직사각형 119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121" name="직사각형 120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122" name="직사각형 121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123" name="직사각형 122"/>
          <p:cNvSpPr/>
          <p:nvPr/>
        </p:nvSpPr>
        <p:spPr>
          <a:xfrm>
            <a:off x="1415023" y="4307075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126" name="모서리가 둥근 직사각형 125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427941" y="4591197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232978" y="445527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2978" y="342900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232978" y="377109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232978" y="411318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219359" y="2536661"/>
            <a:ext cx="993588" cy="269469"/>
          </a:xfrm>
          <a:prstGeom prst="roundRect">
            <a:avLst>
              <a:gd name="adj" fmla="val 646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35192" y="2771296"/>
            <a:ext cx="864096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35192" y="2997719"/>
            <a:ext cx="911364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</a:t>
            </a:r>
            <a:r>
              <a:rPr lang="ko-KR" altLang="en-US" sz="1200" dirty="0">
                <a:solidFill>
                  <a:schemeClr val="tx1"/>
                </a:solidFill>
              </a:rPr>
              <a:t>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>
            <a:off x="232978" y="2347050"/>
            <a:ext cx="2214" cy="809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5" idx="1"/>
            <a:endCxn id="175" idx="1"/>
          </p:cNvCxnSpPr>
          <p:nvPr/>
        </p:nvCxnSpPr>
        <p:spPr>
          <a:xfrm>
            <a:off x="235192" y="3132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243356" y="3147664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/>
          <p:nvPr/>
        </p:nvCxnSpPr>
        <p:spPr>
          <a:xfrm>
            <a:off x="243356" y="2906030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243356" y="2687265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060" y="9338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이야기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17486"/>
            <a:ext cx="5000637" cy="548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445527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342900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377109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411318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324251" y="1578442"/>
            <a:ext cx="5561016" cy="4245551"/>
          </a:xfrm>
          <a:prstGeom prst="roundRect">
            <a:avLst>
              <a:gd name="adj" fmla="val 4080"/>
            </a:avLst>
          </a:prstGeom>
          <a:solidFill>
            <a:srgbClr val="00B050">
              <a:alpha val="1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613851" y="2018493"/>
            <a:ext cx="5092883" cy="300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목표는 러시아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3607526" y="2502876"/>
            <a:ext cx="5099208" cy="2990959"/>
          </a:xfrm>
          <a:prstGeom prst="roundRect">
            <a:avLst>
              <a:gd name="adj" fmla="val 52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러시아에서 맞이 하는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크리스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마스</a:t>
            </a:r>
            <a:r>
              <a:rPr lang="en-US" altLang="ko-KR" sz="1400" dirty="0" smtClean="0">
                <a:solidFill>
                  <a:schemeClr val="tx1"/>
                </a:solidFill>
              </a:rPr>
              <a:t>~~!!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291541" y="5286248"/>
            <a:ext cx="416575" cy="458233"/>
            <a:chOff x="8388424" y="5831672"/>
            <a:chExt cx="504056" cy="504056"/>
          </a:xfrm>
        </p:grpSpPr>
        <p:sp>
          <p:nvSpPr>
            <p:cNvPr id="163" name="타원 16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sp>
        <p:nvSpPr>
          <p:cNvPr id="136" name="타원 135"/>
          <p:cNvSpPr/>
          <p:nvPr/>
        </p:nvSpPr>
        <p:spPr>
          <a:xfrm>
            <a:off x="7823838" y="5286248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7087068" y="1683453"/>
            <a:ext cx="1575239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291541" y="4804037"/>
            <a:ext cx="416575" cy="45823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8269743" y="48845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수</a:t>
            </a:r>
            <a:r>
              <a:rPr lang="ko-KR" altLang="en-US" sz="1200" spc="-300" dirty="0">
                <a:solidFill>
                  <a:schemeClr val="bg1"/>
                </a:solidFill>
              </a:rPr>
              <a:t>정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863190" y="1683453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15/07/17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087068" y="1683453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작성날짜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: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87" y="5345307"/>
            <a:ext cx="314876" cy="346364"/>
          </a:xfrm>
          <a:prstGeom prst="rect">
            <a:avLst/>
          </a:prstGeom>
        </p:spPr>
      </p:pic>
      <p:sp>
        <p:nvSpPr>
          <p:cNvPr id="143" name="타원 142"/>
          <p:cNvSpPr/>
          <p:nvPr/>
        </p:nvSpPr>
        <p:spPr>
          <a:xfrm>
            <a:off x="7823838" y="4818306"/>
            <a:ext cx="416575" cy="4582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812162" y="479077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사진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추가</a:t>
            </a:r>
            <a:endParaRPr lang="ko-KR" altLang="en-US" sz="1200" spc="-300" dirty="0">
              <a:solidFill>
                <a:schemeClr val="bg1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331933" y="5286248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331933" y="4804037"/>
            <a:ext cx="416575" cy="45823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17" y="5342183"/>
            <a:ext cx="314876" cy="346364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7326133" y="476466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300" dirty="0" smtClean="0">
                <a:solidFill>
                  <a:schemeClr val="bg1"/>
                </a:solidFill>
              </a:rPr>
              <a:t>돌아</a:t>
            </a:r>
            <a:endParaRPr lang="en-US" altLang="ko-KR" sz="1200" spc="-300" dirty="0" smtClean="0">
              <a:solidFill>
                <a:schemeClr val="bg1"/>
              </a:solidFill>
            </a:endParaRPr>
          </a:p>
          <a:p>
            <a:r>
              <a:rPr lang="ko-KR" altLang="en-US" sz="1200" spc="-300" dirty="0" smtClean="0">
                <a:solidFill>
                  <a:schemeClr val="bg1"/>
                </a:solidFill>
              </a:rPr>
              <a:t>가</a:t>
            </a:r>
            <a:r>
              <a:rPr lang="ko-KR" altLang="en-US" sz="1200" spc="-300" dirty="0">
                <a:solidFill>
                  <a:schemeClr val="bg1"/>
                </a:solidFill>
              </a:rPr>
              <a:t>기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444208" y="1683453"/>
            <a:ext cx="706868" cy="27979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79209" y="1692546"/>
            <a:ext cx="607859" cy="2616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chemeClr val="bg1"/>
                </a:solidFill>
              </a:rPr>
              <a:t>김철연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532701" y="5521832"/>
            <a:ext cx="864095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일정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22967" y="5521832"/>
            <a:ext cx="941121" cy="2797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2017</a:t>
            </a:r>
            <a:r>
              <a:rPr lang="en-US" altLang="ko-KR" sz="1100" dirty="0" smtClean="0">
                <a:solidFill>
                  <a:schemeClr val="tx1"/>
                </a:solidFill>
              </a:rPr>
              <a:t>-12-25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505934" y="1340768"/>
            <a:ext cx="1312665" cy="270677"/>
          </a:xfrm>
          <a:prstGeom prst="roundRect">
            <a:avLst/>
          </a:prstGeom>
          <a:solidFill>
            <a:srgbClr val="3DA3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소망 상자들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9359" y="2536661"/>
            <a:ext cx="993588" cy="269469"/>
          </a:xfrm>
          <a:prstGeom prst="roundRect">
            <a:avLst>
              <a:gd name="adj" fmla="val 646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 보기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35192" y="2771296"/>
            <a:ext cx="864096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235192" y="2997719"/>
            <a:ext cx="911364" cy="269469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소망 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2978" y="2347050"/>
            <a:ext cx="2214" cy="8098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82" idx="1"/>
            <a:endCxn id="82" idx="1"/>
          </p:cNvCxnSpPr>
          <p:nvPr/>
        </p:nvCxnSpPr>
        <p:spPr>
          <a:xfrm>
            <a:off x="235192" y="31324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3356" y="3147664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243356" y="2906030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243356" y="2687265"/>
            <a:ext cx="720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570958" y="2320994"/>
            <a:ext cx="1121352" cy="276473"/>
          </a:xfrm>
          <a:prstGeom prst="roundRect">
            <a:avLst>
              <a:gd name="adj" fmla="val 646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제목</a:t>
            </a:r>
            <a:endParaRPr lang="ko-KR" altLang="en-US" sz="1600" dirty="0"/>
          </a:p>
        </p:txBody>
      </p:sp>
      <p:sp>
        <p:nvSpPr>
          <p:cNvPr id="87" name="직사각형 86"/>
          <p:cNvSpPr/>
          <p:nvPr/>
        </p:nvSpPr>
        <p:spPr>
          <a:xfrm>
            <a:off x="1415023" y="2040268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15/07/17</a:t>
            </a:r>
            <a:endParaRPr lang="ko-KR" altLang="en-US" sz="1100" dirty="0"/>
          </a:p>
        </p:txBody>
      </p:sp>
      <p:sp>
        <p:nvSpPr>
          <p:cNvPr id="88" name="직사각형 87"/>
          <p:cNvSpPr/>
          <p:nvPr/>
        </p:nvSpPr>
        <p:spPr>
          <a:xfrm>
            <a:off x="1415023" y="2785153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15/07/16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1415023" y="4307075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15/07/14</a:t>
            </a:r>
            <a:endParaRPr lang="ko-KR" altLang="en-US" sz="11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40970" y="1365251"/>
            <a:ext cx="381328" cy="1045904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940970" y="5185715"/>
            <a:ext cx="381328" cy="1045904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1427941" y="304793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27941" y="4591197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27941" y="5062538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985576" y="1771373"/>
            <a:ext cx="0" cy="39529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2839312" y="1906503"/>
            <a:ext cx="292528" cy="292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431409" y="3463822"/>
            <a:ext cx="707506" cy="24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15/07/15</a:t>
            </a:r>
            <a:endParaRPr lang="ko-KR" altLang="en-US" sz="11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427941" y="3766394"/>
            <a:ext cx="1449051" cy="276473"/>
          </a:xfrm>
          <a:prstGeom prst="roundRect">
            <a:avLst>
              <a:gd name="adj" fmla="val 6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제목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27384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547664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5364088" y="1994694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39552" y="2106467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로그인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55776" y="3061192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3808" y="2106468"/>
            <a:ext cx="5616624" cy="20162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27325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아이디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15524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비밀번호</a:t>
            </a:r>
            <a:endParaRPr lang="ko-KR" altLang="en-US" sz="14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99992" y="2732548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99992" y="3155242"/>
            <a:ext cx="2520280" cy="307777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380312" y="2653680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▶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1207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-25878"/>
            <a:ext cx="9144000" cy="6120765"/>
          </a:xfrm>
          <a:prstGeom prst="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479704" y="1976039"/>
            <a:ext cx="2016224" cy="2016224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B0F0"/>
                </a:solidFill>
              </a:rPr>
              <a:t>회원가입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93381"/>
            <a:ext cx="9144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6228184" y="3087600"/>
            <a:ext cx="28803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1560" y="1052736"/>
            <a:ext cx="5616624" cy="41044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7281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아이디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3648" y="220486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비밀번호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3648" y="267597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이름</a:t>
            </a:r>
            <a:endParaRPr lang="ko-KR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3094838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휴대폰번호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59450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이메일</a:t>
            </a:r>
            <a:r>
              <a:rPr lang="ko-KR" altLang="en-US" sz="1600" b="1" dirty="0" smtClean="0"/>
              <a:t> 주소</a:t>
            </a:r>
            <a:endParaRPr lang="ko-KR" altLang="en-US" sz="16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77281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99792" y="2210881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9792" y="2687932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9792" y="3095906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699792" y="3590933"/>
            <a:ext cx="2520280" cy="318969"/>
          </a:xfrm>
          <a:prstGeom prst="roundRect">
            <a:avLst/>
          </a:prstGeom>
          <a:solidFill>
            <a:srgbClr val="00B0F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35696" y="4162039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759387" y="4194726"/>
            <a:ext cx="847328" cy="847328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2127276" y="712175"/>
            <a:ext cx="793255" cy="772609"/>
            <a:chOff x="7650390" y="4797153"/>
            <a:chExt cx="970585" cy="969154"/>
          </a:xfrm>
        </p:grpSpPr>
        <p:sp>
          <p:nvSpPr>
            <p:cNvPr id="81" name="타원 80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0390" y="5097063"/>
              <a:ext cx="961454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chemeClr val="bg1"/>
                  </a:solidFill>
                </a:rPr>
                <a:t>홈 보기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8466" y="1700808"/>
            <a:ext cx="3367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/>
              <a:t>한별이네 홈</a:t>
            </a:r>
            <a:endParaRPr lang="ko-KR" altLang="en-US" sz="4400" b="1" dirty="0"/>
          </a:p>
        </p:txBody>
      </p:sp>
      <p:sp>
        <p:nvSpPr>
          <p:cNvPr id="90" name="타원 89"/>
          <p:cNvSpPr/>
          <p:nvPr/>
        </p:nvSpPr>
        <p:spPr>
          <a:xfrm>
            <a:off x="9229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9229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9229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2108" y="333870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83568" y="433423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83568" y="5414358"/>
            <a:ext cx="77080" cy="770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7573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7596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7596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2684966" y="2470249"/>
            <a:ext cx="38342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033713" y="3125749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3713" y="414153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5033713" y="5221655"/>
            <a:ext cx="462486" cy="46248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832908" y="3338704"/>
            <a:ext cx="77080" cy="77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4794368" y="4334238"/>
            <a:ext cx="77080" cy="77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4794368" y="5414358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868144" y="310901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70414" y="4160806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5870414" y="5204922"/>
            <a:ext cx="2321834" cy="4239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 flipH="1">
            <a:off x="8925971" y="1988840"/>
            <a:ext cx="45719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44881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모서리가 둥근 직사각형 8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19319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모서리가 둥근 직사각형 86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9" y="4739392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3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3484707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92" y="5507414"/>
            <a:ext cx="56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352109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373712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804131" y="554007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endCxn id="41" idx="2"/>
          </p:cNvCxnSpPr>
          <p:nvPr/>
        </p:nvCxnSpPr>
        <p:spPr>
          <a:xfrm>
            <a:off x="1465286" y="575610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938840" y="5355063"/>
            <a:ext cx="4608512" cy="1388989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379066" y="3682364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387692" y="5716524"/>
            <a:ext cx="77080" cy="77080"/>
          </a:xfrm>
          <a:prstGeom prst="ellipse">
            <a:avLst/>
          </a:prstGeom>
          <a:solidFill>
            <a:srgbClr val="00B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474670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954170" y="610925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10:52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402515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08153" y="604413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이경원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54575" y="6320202"/>
            <a:ext cx="5000637" cy="543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4707663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4763561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4721167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4772363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4744338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3305072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4440963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3305072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3381487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3385369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68000" y1="60317" x2="38000" y2="69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210" y="2762926"/>
            <a:ext cx="122438" cy="1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66" y="2910691"/>
            <a:ext cx="3841592" cy="235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모서리가 둥근 직사각형 75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2928776" y="4901816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708768" y="4907829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이웃공개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4644009" y="4912829"/>
            <a:ext cx="216023" cy="223164"/>
            <a:chOff x="8388425" y="2988788"/>
            <a:chExt cx="216023" cy="223164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87" name="이등변 삼각형 86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50680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54319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575921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570446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04724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060848"/>
            <a:ext cx="4608512" cy="3096344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485998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899280" y="489933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468544" y="2996952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사</a:t>
            </a:r>
            <a:r>
              <a:rPr lang="ko-KR" altLang="en-US" sz="1400" dirty="0">
                <a:solidFill>
                  <a:srgbClr val="7030A0"/>
                </a:solidFill>
              </a:rPr>
              <a:t>진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487280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488437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32716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32716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40358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40746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8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524" b="90476" l="0" r="92308">
                        <a14:foregroundMark x1="38462" y1="38095" x2="38462" y2="38095"/>
                        <a14:foregroundMark x1="30769" y1="47619" x2="30769" y2="47619"/>
                        <a14:foregroundMark x1="30769" y1="47619" x2="30769" y2="47619"/>
                        <a14:foregroundMark x1="30769" y1="47619" x2="30769" y2="47619"/>
                        <a14:backgroundMark x1="69231" y1="19048" x2="76923" y2="23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255" y="3061723"/>
            <a:ext cx="110506" cy="178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10179" y="2972907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ChealYeon\Downloads\Cancel-5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2" y="2977132"/>
            <a:ext cx="111764" cy="11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모서리가 둥근 직사각형 90"/>
          <p:cNvSpPr/>
          <p:nvPr/>
        </p:nvSpPr>
        <p:spPr>
          <a:xfrm>
            <a:off x="2928776" y="2616238"/>
            <a:ext cx="838811" cy="2231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공개범위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536243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31" y="5955823"/>
            <a:ext cx="4953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3033840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이등변 삼각형 70"/>
          <p:cNvSpPr/>
          <p:nvPr/>
        </p:nvSpPr>
        <p:spPr>
          <a:xfrm>
            <a:off x="3126" y="0"/>
            <a:ext cx="9140873" cy="1435635"/>
          </a:xfrm>
          <a:prstGeom prst="triangle">
            <a:avLst>
              <a:gd name="adj" fmla="val 502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healYeon\Desktop\프로필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9" y="511320"/>
            <a:ext cx="1055011" cy="9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/>
          <p:cNvSpPr/>
          <p:nvPr/>
        </p:nvSpPr>
        <p:spPr>
          <a:xfrm flipV="1">
            <a:off x="0" y="1412776"/>
            <a:ext cx="913235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626423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가족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9415" y="15062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이웃 이야기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44208" y="94261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일정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40216" y="94261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B0F0"/>
                </a:solidFill>
              </a:rPr>
              <a:t>일기장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312725" y="694806"/>
            <a:ext cx="792086" cy="772609"/>
            <a:chOff x="7651820" y="4797153"/>
            <a:chExt cx="969155" cy="969154"/>
          </a:xfrm>
        </p:grpSpPr>
        <p:sp>
          <p:nvSpPr>
            <p:cNvPr id="34" name="타원 33"/>
            <p:cNvSpPr/>
            <p:nvPr/>
          </p:nvSpPr>
          <p:spPr>
            <a:xfrm>
              <a:off x="7651820" y="4797153"/>
              <a:ext cx="969155" cy="96915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92607" y="5097063"/>
              <a:ext cx="884961" cy="386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chemeClr val="bg1"/>
                  </a:solidFill>
                </a:rPr>
                <a:t>이야기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957251" y="942612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B0F0"/>
                </a:solidFill>
              </a:rPr>
              <a:t>홈 보기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473450" y="2060848"/>
            <a:ext cx="0" cy="422561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04131" y="5992212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2"/>
          </p:cNvCxnSpPr>
          <p:nvPr/>
        </p:nvCxnSpPr>
        <p:spPr>
          <a:xfrm>
            <a:off x="1465286" y="6208236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2379066" y="6153480"/>
            <a:ext cx="77080" cy="77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946006" y="6670828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</a:rPr>
              <a:t>11:12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</a:rPr>
              <a:t>에 작성됨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8153" y="6496268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장한별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3920" y="224208"/>
            <a:ext cx="1120563" cy="6062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804131" y="3066339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endCxn id="49" idx="2"/>
          </p:cNvCxnSpPr>
          <p:nvPr/>
        </p:nvCxnSpPr>
        <p:spPr>
          <a:xfrm>
            <a:off x="1465286" y="3282363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2379066" y="3227607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708153" y="3570395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61126" y="53705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961864" y="3089363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7030A0"/>
                </a:solidFill>
              </a:rPr>
              <a:t>2014</a:t>
            </a:r>
            <a:r>
              <a:rPr lang="ko-KR" altLang="en-US" sz="1400" dirty="0" smtClean="0">
                <a:solidFill>
                  <a:srgbClr val="7030A0"/>
                </a:solidFill>
              </a:rPr>
              <a:t>년 </a:t>
            </a:r>
            <a:r>
              <a:rPr lang="en-US" altLang="ko-KR" sz="1400" dirty="0" smtClean="0">
                <a:solidFill>
                  <a:srgbClr val="7030A0"/>
                </a:solidFill>
              </a:rPr>
              <a:t>1</a:t>
            </a:r>
            <a:r>
              <a:rPr lang="ko-KR" altLang="en-US" sz="1400" dirty="0" smtClean="0">
                <a:solidFill>
                  <a:srgbClr val="7030A0"/>
                </a:solidFill>
              </a:rPr>
              <a:t>월 </a:t>
            </a:r>
            <a:r>
              <a:rPr lang="en-US" altLang="ko-KR" sz="1400" dirty="0" smtClean="0">
                <a:solidFill>
                  <a:srgbClr val="7030A0"/>
                </a:solidFill>
              </a:rPr>
              <a:t>5</a:t>
            </a:r>
            <a:r>
              <a:rPr lang="ko-KR" altLang="en-US" sz="1400" dirty="0" smtClean="0">
                <a:solidFill>
                  <a:srgbClr val="7030A0"/>
                </a:solidFill>
              </a:rPr>
              <a:t>일 </a:t>
            </a:r>
            <a:r>
              <a:rPr lang="en-US" altLang="ko-KR" sz="1400" dirty="0" smtClean="0">
                <a:solidFill>
                  <a:srgbClr val="7030A0"/>
                </a:solidFill>
              </a:rPr>
              <a:t>2</a:t>
            </a:r>
            <a:r>
              <a:rPr lang="ko-KR" altLang="en-US" sz="1400" dirty="0" smtClean="0">
                <a:solidFill>
                  <a:srgbClr val="7030A0"/>
                </a:solidFill>
              </a:rPr>
              <a:t>차 휴가</a:t>
            </a:r>
            <a:r>
              <a:rPr lang="en-US" altLang="ko-KR" sz="1400" dirty="0" smtClean="0">
                <a:solidFill>
                  <a:srgbClr val="7030A0"/>
                </a:solidFill>
              </a:rPr>
              <a:t>~ </a:t>
            </a:r>
            <a:r>
              <a:rPr lang="ko-KR" altLang="en-US" sz="1400" dirty="0" err="1" smtClean="0">
                <a:solidFill>
                  <a:srgbClr val="7030A0"/>
                </a:solidFill>
              </a:rPr>
              <a:t>ㅎㅎㅎㅎ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53" y="6631791"/>
            <a:ext cx="377331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모서리가 둥근 직사각형 60"/>
          <p:cNvSpPr/>
          <p:nvPr/>
        </p:nvSpPr>
        <p:spPr>
          <a:xfrm>
            <a:off x="6927240" y="668768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967084" y="6645295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436013" y="6696491"/>
            <a:ext cx="3441607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3054758" y="666846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77454" y="5776188"/>
            <a:ext cx="4608512" cy="1742594"/>
          </a:xfrm>
          <a:prstGeom prst="roundRect">
            <a:avLst>
              <a:gd name="adj" fmla="val 776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5751" y="259503"/>
            <a:ext cx="860805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7030A0"/>
                </a:solidFill>
              </a:rPr>
              <a:t>김철연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32978" y="361199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프로필 수정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2978" y="1559450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가족 관리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32978" y="1901541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우체</a:t>
            </a:r>
            <a:r>
              <a:rPr lang="ko-KR" altLang="en-US" sz="1100" dirty="0">
                <a:solidFill>
                  <a:srgbClr val="7030A0"/>
                </a:solidFill>
              </a:rPr>
              <a:t>통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2978" y="2243632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소망 상자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32978" y="2585723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앨범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32978" y="2927814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미션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32978" y="3269905"/>
            <a:ext cx="969862" cy="2231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7030A0"/>
                </a:solidFill>
              </a:rPr>
              <a:t>포인트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6365091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2977454" y="5776188"/>
            <a:ext cx="3265259" cy="1135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오늘 하루도 기분 좋게 시작</a:t>
            </a:r>
            <a:r>
              <a:rPr lang="en-US" altLang="ko-KR" sz="1200" dirty="0" smtClean="0">
                <a:solidFill>
                  <a:srgbClr val="7030A0"/>
                </a:solidFill>
              </a:rPr>
              <a:t>~~~!</a:t>
            </a:r>
          </a:p>
          <a:p>
            <a:r>
              <a:rPr lang="ko-KR" altLang="en-US" sz="1200" dirty="0" err="1" smtClean="0">
                <a:solidFill>
                  <a:srgbClr val="7030A0"/>
                </a:solidFill>
              </a:rPr>
              <a:t>뚜루루루</a:t>
            </a:r>
            <a:r>
              <a:rPr lang="ko-KR" altLang="en-US" sz="1200" dirty="0" smtClean="0">
                <a:solidFill>
                  <a:srgbClr val="7030A0"/>
                </a:solidFill>
              </a:rPr>
              <a:t> 뚜뚜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23" name="하트 22"/>
          <p:cNvSpPr/>
          <p:nvPr/>
        </p:nvSpPr>
        <p:spPr>
          <a:xfrm>
            <a:off x="7123357" y="5852603"/>
            <a:ext cx="160019" cy="139609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254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247226" y="5856485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7030A0"/>
                </a:solidFill>
              </a:rPr>
              <a:t>5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28105" y="6321250"/>
            <a:ext cx="8053576" cy="714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4553045" y="1721848"/>
            <a:ext cx="45719" cy="912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E:\LG\김철연\폰 사진\아이폰4\IMG_249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17300" y="3495839"/>
            <a:ext cx="2492161" cy="186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927240" y="5418329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436013" y="5427131"/>
            <a:ext cx="3180289" cy="22478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댓글</a:t>
            </a:r>
            <a:r>
              <a:rPr lang="ko-KR" altLang="en-US" sz="1400" dirty="0" smtClean="0">
                <a:solidFill>
                  <a:srgbClr val="7030A0"/>
                </a:solidFill>
              </a:rPr>
              <a:t> 남기기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054758" y="5399106"/>
            <a:ext cx="317896" cy="2759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61126" y="2981005"/>
            <a:ext cx="4608512" cy="2735923"/>
          </a:xfrm>
          <a:prstGeom prst="roundRect">
            <a:avLst>
              <a:gd name="adj" fmla="val 4538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/>
          <p:cNvSpPr/>
          <p:nvPr/>
        </p:nvSpPr>
        <p:spPr>
          <a:xfrm>
            <a:off x="7131701" y="3162186"/>
            <a:ext cx="160019" cy="139609"/>
          </a:xfrm>
          <a:prstGeom prst="hear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flat" dir="t">
              <a:rot lat="0" lon="0" rev="0"/>
            </a:lightRig>
          </a:scene3d>
          <a:sp3d prstMaterial="powder">
            <a:bevelT w="0" h="635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59064" y="3154267"/>
            <a:ext cx="265264" cy="20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7030A0"/>
                </a:solidFill>
              </a:rPr>
              <a:t>0</a:t>
            </a:r>
            <a:endParaRPr lang="ko-KR" altLang="en-US" sz="900" dirty="0">
              <a:solidFill>
                <a:srgbClr val="7030A0"/>
              </a:solidFill>
            </a:endParaRPr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87" y="2100357"/>
            <a:ext cx="527844" cy="51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/>
          <p:cNvSpPr/>
          <p:nvPr/>
        </p:nvSpPr>
        <p:spPr>
          <a:xfrm>
            <a:off x="1804131" y="2132856"/>
            <a:ext cx="432048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/>
          <p:cNvCxnSpPr>
            <a:endCxn id="100" idx="2"/>
          </p:cNvCxnSpPr>
          <p:nvPr/>
        </p:nvCxnSpPr>
        <p:spPr>
          <a:xfrm>
            <a:off x="1465286" y="2348880"/>
            <a:ext cx="33884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2379066" y="2294124"/>
            <a:ext cx="77080" cy="77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708153" y="2636912"/>
            <a:ext cx="624004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김철</a:t>
            </a:r>
            <a:r>
              <a:rPr lang="ko-KR" altLang="en-US" sz="1100" dirty="0" err="1">
                <a:solidFill>
                  <a:schemeClr val="tx1"/>
                </a:solidFill>
              </a:rPr>
              <a:t>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2961126" y="2060848"/>
            <a:ext cx="4608512" cy="8280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2961126" y="2581232"/>
            <a:ext cx="4618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6899280" y="2620584"/>
            <a:ext cx="595107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7030A0"/>
                </a:solidFill>
              </a:rPr>
              <a:t>작성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99792" y="1783230"/>
            <a:ext cx="864096" cy="0"/>
          </a:xfrm>
          <a:prstGeom prst="line">
            <a:avLst/>
          </a:prstGeom>
          <a:ln w="25400">
            <a:solidFill>
              <a:srgbClr val="B4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961864" y="2155880"/>
            <a:ext cx="445088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오늘은 어떤 가족 이야기가 있나요</a:t>
            </a:r>
            <a:r>
              <a:rPr lang="en-US" altLang="ko-KR" sz="1400" dirty="0" smtClean="0">
                <a:solidFill>
                  <a:srgbClr val="7030A0"/>
                </a:solidFill>
              </a:rPr>
              <a:t>?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pic>
        <p:nvPicPr>
          <p:cNvPr id="10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13" y="2594053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88" y="2605623"/>
            <a:ext cx="314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사각형 설명선 3"/>
          <p:cNvSpPr/>
          <p:nvPr/>
        </p:nvSpPr>
        <p:spPr>
          <a:xfrm flipH="1" flipV="1">
            <a:off x="4293600" y="3116462"/>
            <a:ext cx="2939542" cy="1937533"/>
          </a:xfrm>
          <a:prstGeom prst="wedgeRectCallou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ChealYeon\Downloads\Back-5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164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852" y="5085184"/>
            <a:ext cx="190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모서리가 둥근 직사각형 91"/>
          <p:cNvSpPr/>
          <p:nvPr/>
        </p:nvSpPr>
        <p:spPr>
          <a:xfrm>
            <a:off x="3708768" y="2622251"/>
            <a:ext cx="1151264" cy="223164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rgbClr val="7030A0"/>
                </a:solidFill>
              </a:rPr>
              <a:t>가족공개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644009" y="2627251"/>
            <a:ext cx="216023" cy="223164"/>
            <a:chOff x="8388425" y="2988788"/>
            <a:chExt cx="216023" cy="223164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8388425" y="2988788"/>
              <a:ext cx="216023" cy="223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95" name="이등변 삼각형 94"/>
            <p:cNvSpPr/>
            <p:nvPr/>
          </p:nvSpPr>
          <p:spPr>
            <a:xfrm flipV="1">
              <a:off x="8388425" y="3063888"/>
              <a:ext cx="216023" cy="111582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6" name="Picture 2" descr="C:\Users\ChealYeon\Downloads\Back-5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7999" y="3209896"/>
            <a:ext cx="157909" cy="1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ChealYeon\AppData\Local\Microsoft\Windows\Temporary Internet Files\Content.IE5\9302JTTH\%EA%B2%BD%EC%B0%B0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4" y="3182430"/>
            <a:ext cx="133070" cy="2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16953" y="3449403"/>
            <a:ext cx="107840" cy="1604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25117" y="3835159"/>
            <a:ext cx="107840" cy="7459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C:\Users\ChealYeon\AppData\Local\Microsoft\Windows\Temporary Internet Files\Content.IE5\A8YUT9M6\1290253684_rZbC2w1s_xt800c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69317"/>
            <a:ext cx="259866" cy="25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ChealYeon\AppData\Local\Microsoft\Windows\Temporary Internet Files\Content.IE5\UAL0Y13T\%ED%8F%AC%EB%8F%8C%EC%9D%B4~1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6063" y="3570394"/>
            <a:ext cx="527245" cy="3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ChealYeon\AppData\Local\Microsoft\Windows\Temporary Internet Files\Content.IE5\Q6WLD0P3\403303_1_f[1]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70" y="3571932"/>
            <a:ext cx="464205" cy="3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ChealYeon\AppData\Local\Microsoft\Windows\Temporary Internet Files\Content.IE5\9302JTTH\300px-New_York_State_Police_seal.svg[1]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551716"/>
            <a:ext cx="433560" cy="4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ChealYeon\AppData\Local\Microsoft\Windows\Temporary Internet Files\Content.IE5\A8YUT9M6\USPIS_Patch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251" y="3551716"/>
            <a:ext cx="406097" cy="4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ChealYeon\AppData\Local\Microsoft\Windows\Temporary Internet Files\Content.IE5\A8YUT9M6\2278655944_8800b75f57_z[1]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02" y="3677030"/>
            <a:ext cx="469024" cy="2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09" y="5391798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0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776</Words>
  <Application>Microsoft Office PowerPoint</Application>
  <PresentationFormat>화면 슬라이드 쇼(4:3)</PresentationFormat>
  <Paragraphs>426</Paragraphs>
  <Slides>17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ChealYeon</cp:lastModifiedBy>
  <cp:revision>46</cp:revision>
  <dcterms:created xsi:type="dcterms:W3CDTF">2015-07-16T12:16:55Z</dcterms:created>
  <dcterms:modified xsi:type="dcterms:W3CDTF">2015-07-17T08:47:17Z</dcterms:modified>
</cp:coreProperties>
</file>