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6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6F23-9D51-4BA8-8127-B083A28BCAC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606B-C153-42C3-B4E8-BE8A25143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476672"/>
            <a:ext cx="482453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양쪽 모서리가 둥근 사각형 7"/>
          <p:cNvSpPr/>
          <p:nvPr/>
        </p:nvSpPr>
        <p:spPr>
          <a:xfrm rot="16200000">
            <a:off x="2429764" y="170638"/>
            <a:ext cx="432047" cy="1908211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양쪽 모서리가 둥근 사각형 8"/>
          <p:cNvSpPr/>
          <p:nvPr/>
        </p:nvSpPr>
        <p:spPr>
          <a:xfrm rot="5400000" flipH="1">
            <a:off x="4382285" y="170637"/>
            <a:ext cx="432047" cy="1908211"/>
          </a:xfrm>
          <a:prstGeom prst="round2Same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0912" y="9310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개인 일기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3433" y="9310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가족 일기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2" y="155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691682" y="1988840"/>
            <a:ext cx="3816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1682" y="22048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1682" y="270892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82" y="32849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91682" y="3717032"/>
            <a:ext cx="3816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1682" y="39330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1682" y="45091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15-07-14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691682" y="4941168"/>
            <a:ext cx="3816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1682" y="515719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빙수 먹은 날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193182" y="5769749"/>
            <a:ext cx="504056" cy="504056"/>
            <a:chOff x="7560332" y="6021538"/>
            <a:chExt cx="504056" cy="504056"/>
          </a:xfrm>
        </p:grpSpPr>
        <p:sp>
          <p:nvSpPr>
            <p:cNvPr id="24" name="타원 23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436517" y="5241125"/>
            <a:ext cx="438326" cy="12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</cp:revision>
  <dcterms:created xsi:type="dcterms:W3CDTF">2015-07-17T04:05:12Z</dcterms:created>
  <dcterms:modified xsi:type="dcterms:W3CDTF">2015-07-17T04:05:27Z</dcterms:modified>
</cp:coreProperties>
</file>