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9" r:id="rId4"/>
    <p:sldId id="263" r:id="rId5"/>
    <p:sldId id="267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CD"/>
    <a:srgbClr val="C1E1F7"/>
    <a:srgbClr val="BDEEFF"/>
    <a:srgbClr val="C8E5F8"/>
    <a:srgbClr val="EFFEFF"/>
    <a:srgbClr val="71DAFF"/>
    <a:srgbClr val="0BC7C3"/>
    <a:srgbClr val="D2F1FE"/>
    <a:srgbClr val="CDFB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492" autoAdjust="0"/>
  </p:normalViewPr>
  <p:slideViewPr>
    <p:cSldViewPr>
      <p:cViewPr varScale="1">
        <p:scale>
          <a:sx n="64" d="100"/>
          <a:sy n="64" d="100"/>
        </p:scale>
        <p:origin x="-278" y="-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9878A-0F9E-4A8D-82A1-09DA61962A49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05B-B747-42A4-AF22-99F4ACF6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12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12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4.jpeg"/><Relationship Id="rId10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4.jpeg"/><Relationship Id="rId10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jpe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타원 118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31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3236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439105" y="1490742"/>
            <a:ext cx="2884905" cy="2074948"/>
            <a:chOff x="4821554" y="1180524"/>
            <a:chExt cx="2908453" cy="2155830"/>
          </a:xfrm>
        </p:grpSpPr>
        <p:sp>
          <p:nvSpPr>
            <p:cNvPr id="135" name="직사각형 134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하트 13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모서리가 둥근 직사각형 165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1859866" y="5964454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모서리가 둥근 직사각형 174"/>
          <p:cNvSpPr/>
          <p:nvPr/>
        </p:nvSpPr>
        <p:spPr>
          <a:xfrm>
            <a:off x="415557" y="1228884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028" name="직선 연결선 1027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737602" y="1555189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 </a:t>
            </a:r>
            <a:endParaRPr lang="en-US" altLang="ko-KR" dirty="0" smtClean="0"/>
          </a:p>
          <a:p>
            <a:r>
              <a:rPr lang="ko-KR" altLang="en-US" dirty="0" smtClean="0"/>
              <a:t>이야기</a:t>
            </a:r>
            <a:endParaRPr lang="ko-KR" altLang="en-US" dirty="0"/>
          </a:p>
        </p:txBody>
      </p:sp>
      <p:grpSp>
        <p:nvGrpSpPr>
          <p:cNvPr id="1036" name="그룹 1035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0" name="타원 249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7" name="모서리가 둥근 직사각형 1036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41" name="그룹 1040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25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9" name="모서리가 둥근 직사각형 258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모서리가 둥근 직사각형 259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61" name="타원 260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483267" y="3609360"/>
            <a:ext cx="2884905" cy="2074948"/>
            <a:chOff x="4821554" y="1180524"/>
            <a:chExt cx="2908453" cy="2155830"/>
          </a:xfrm>
        </p:grpSpPr>
        <p:sp>
          <p:nvSpPr>
            <p:cNvPr id="274" name="직사각형 273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하트 274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모서리가 둥근 직사각형 278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1" name="그룹 280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28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3" name="모서리가 둥근 직사각형 282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5" name="타원 284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타원 28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1/2 액자 290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2" name="1/2 액자 291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575008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578238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59006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2725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492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26373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0330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041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9454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6220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3747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09726" y="156695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5563101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4898"/>
              </p:ext>
            </p:extLst>
          </p:nvPr>
        </p:nvGraphicFramePr>
        <p:xfrm>
          <a:off x="554107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5719415" y="1432996"/>
            <a:ext cx="1193968" cy="1325575"/>
            <a:chOff x="4965177" y="1180524"/>
            <a:chExt cx="1160128" cy="654470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683037"/>
              <a:ext cx="959793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내용 입</a:t>
              </a:r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</a:rPr>
                <a:t>력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852054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38627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6971561" y="6039515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7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583341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새 글 쓰기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새 글 쓰기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578788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5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581416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03571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02402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297187" y="4538630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93697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157820" y="1531082"/>
            <a:ext cx="2884905" cy="2074948"/>
            <a:chOff x="4821554" y="1180524"/>
            <a:chExt cx="2908453" cy="2155830"/>
          </a:xfrm>
        </p:grpSpPr>
        <p:sp>
          <p:nvSpPr>
            <p:cNvPr id="396" name="직사각형 395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1600273" y="5980926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모서리가 둥근 직사각형 404"/>
          <p:cNvSpPr/>
          <p:nvPr/>
        </p:nvSpPr>
        <p:spPr>
          <a:xfrm>
            <a:off x="155964" y="1245356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223674" y="3625832"/>
            <a:ext cx="2884905" cy="2074948"/>
            <a:chOff x="4821554" y="1180524"/>
            <a:chExt cx="2908453" cy="2155830"/>
          </a:xfrm>
        </p:grpSpPr>
        <p:sp>
          <p:nvSpPr>
            <p:cNvPr id="423" name="직사각형 422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459" name="모서리가 둥근 직사각형 458"/>
          <p:cNvSpPr/>
          <p:nvPr/>
        </p:nvSpPr>
        <p:spPr>
          <a:xfrm>
            <a:off x="587295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TextBox 459"/>
          <p:cNvSpPr txBox="1"/>
          <p:nvPr/>
        </p:nvSpPr>
        <p:spPr>
          <a:xfrm>
            <a:off x="607663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703528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TextBox 461"/>
          <p:cNvSpPr txBox="1"/>
          <p:nvPr/>
        </p:nvSpPr>
        <p:spPr>
          <a:xfrm>
            <a:off x="724253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2695566" y="1321256"/>
            <a:ext cx="2582132" cy="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66905" y="3669214"/>
            <a:ext cx="2172724" cy="1588196"/>
            <a:chOff x="3273216" y="3667641"/>
            <a:chExt cx="2172724" cy="158819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575008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578238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59006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2725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492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26373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0330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041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9454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6220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3747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45089" y="156695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5543605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07765"/>
              </p:ext>
            </p:extLst>
          </p:nvPr>
        </p:nvGraphicFramePr>
        <p:xfrm>
          <a:off x="554107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5719415" y="1432996"/>
            <a:ext cx="1193968" cy="1325575"/>
            <a:chOff x="4965177" y="1180524"/>
            <a:chExt cx="1160128" cy="654470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683037"/>
              <a:ext cx="959793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내용 입</a:t>
              </a:r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</a:rPr>
                <a:t>력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852054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38627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6971561" y="6039515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7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583341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수정하기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578788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5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581416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03571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02402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205006" y="4544618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98122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157820" y="1531082"/>
            <a:ext cx="2884905" cy="2074948"/>
            <a:chOff x="4821554" y="1180524"/>
            <a:chExt cx="2908453" cy="2155830"/>
          </a:xfrm>
        </p:grpSpPr>
        <p:sp>
          <p:nvSpPr>
            <p:cNvPr id="396" name="직사각형 395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1600273" y="5980926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모서리가 둥근 직사각형 404"/>
          <p:cNvSpPr/>
          <p:nvPr/>
        </p:nvSpPr>
        <p:spPr>
          <a:xfrm>
            <a:off x="155964" y="1245356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223674" y="3625832"/>
            <a:ext cx="2884905" cy="2074948"/>
            <a:chOff x="4821554" y="1180524"/>
            <a:chExt cx="2908453" cy="2155830"/>
          </a:xfrm>
        </p:grpSpPr>
        <p:sp>
          <p:nvSpPr>
            <p:cNvPr id="423" name="직사각형 422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모서리가 둥근 사각형 설명선 213"/>
          <p:cNvSpPr/>
          <p:nvPr/>
        </p:nvSpPr>
        <p:spPr>
          <a:xfrm flipH="1">
            <a:off x="1599192" y="1921837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621482" y="1938463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828622" y="2084001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217" name="직선 화살표 연결선 216"/>
          <p:cNvCxnSpPr/>
          <p:nvPr/>
        </p:nvCxnSpPr>
        <p:spPr>
          <a:xfrm>
            <a:off x="2457173" y="2034910"/>
            <a:ext cx="1191096" cy="200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2754726" y="4014704"/>
            <a:ext cx="2619520" cy="1854027"/>
            <a:chOff x="5796136" y="1769281"/>
            <a:chExt cx="2810942" cy="1860291"/>
          </a:xfrm>
        </p:grpSpPr>
        <p:grpSp>
          <p:nvGrpSpPr>
            <p:cNvPr id="219" name="그룹 218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4" name="직선 연결선 223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수정 실패</a:t>
              </a:r>
              <a:endParaRPr lang="ko-KR" alt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수정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166" name="직선 화살표 연결선 165"/>
          <p:cNvCxnSpPr/>
          <p:nvPr/>
        </p:nvCxnSpPr>
        <p:spPr>
          <a:xfrm flipV="1">
            <a:off x="2457173" y="1552549"/>
            <a:ext cx="3468420" cy="46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587295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607663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03528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24253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5879227" y="5024088"/>
            <a:ext cx="1162323" cy="456307"/>
            <a:chOff x="3833240" y="5181108"/>
            <a:chExt cx="1162323" cy="45630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833240" y="5181108"/>
              <a:ext cx="1162323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036911" y="525537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7035282" y="5024088"/>
            <a:ext cx="1169489" cy="456307"/>
            <a:chOff x="7035282" y="5032992"/>
            <a:chExt cx="1169489" cy="456307"/>
          </a:xfrm>
        </p:grpSpPr>
        <p:sp>
          <p:nvSpPr>
            <p:cNvPr id="235" name="모서리가 둥근 직사각형 23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488709" y="5136180"/>
            <a:ext cx="1169489" cy="456307"/>
            <a:chOff x="7035282" y="5032992"/>
            <a:chExt cx="1169489" cy="456307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2609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3500665" y="1348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삭제하기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229" name="그룹 228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TextBox 229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글 삭제하기</a:t>
              </a:r>
              <a:endParaRPr lang="ko-KR" alt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054948" y="1700597"/>
            <a:ext cx="2810942" cy="1860291"/>
            <a:chOff x="5796136" y="1769281"/>
            <a:chExt cx="2810942" cy="186029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3718092" y="1961494"/>
            <a:ext cx="22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글쓴이가 아닐 경우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492813" y="5919790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25111" y="5969072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269978" y="47105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317650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3006459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946034" y="47105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93143" y="58353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637270" y="110395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604929" y="348733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7" name="TextBox 246"/>
          <p:cNvSpPr txBox="1"/>
          <p:nvPr/>
        </p:nvSpPr>
        <p:spPr>
          <a:xfrm>
            <a:off x="980200" y="264196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248" name="TextBox 247"/>
          <p:cNvSpPr txBox="1"/>
          <p:nvPr/>
        </p:nvSpPr>
        <p:spPr>
          <a:xfrm>
            <a:off x="912050" y="510116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249" name="직사각형 248"/>
          <p:cNvSpPr/>
          <p:nvPr/>
        </p:nvSpPr>
        <p:spPr>
          <a:xfrm>
            <a:off x="286331" y="70188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0" name="표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87297"/>
              </p:ext>
            </p:extLst>
          </p:nvPr>
        </p:nvGraphicFramePr>
        <p:xfrm>
          <a:off x="283804" y="70649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51" name="그룹 250"/>
          <p:cNvGrpSpPr/>
          <p:nvPr/>
        </p:nvGrpSpPr>
        <p:grpSpPr>
          <a:xfrm>
            <a:off x="271834" y="1503175"/>
            <a:ext cx="2884905" cy="2074948"/>
            <a:chOff x="4821554" y="1180524"/>
            <a:chExt cx="2908453" cy="2155830"/>
          </a:xfrm>
        </p:grpSpPr>
        <p:sp>
          <p:nvSpPr>
            <p:cNvPr id="252" name="직사각형 251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하트 25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모서리가 둥근 직사각형 256"/>
          <p:cNvSpPr/>
          <p:nvPr/>
        </p:nvSpPr>
        <p:spPr>
          <a:xfrm>
            <a:off x="3263268" y="200700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2" y="584334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129005" y="578223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1714287" y="5953019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" name="모서리가 둥근 직사각형 260"/>
          <p:cNvSpPr/>
          <p:nvPr/>
        </p:nvSpPr>
        <p:spPr>
          <a:xfrm>
            <a:off x="269978" y="1217449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945047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474774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264" name="직선 연결선 263"/>
          <p:cNvCxnSpPr/>
          <p:nvPr/>
        </p:nvCxnSpPr>
        <p:spPr>
          <a:xfrm>
            <a:off x="2427480" y="512269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1148021" y="512801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/>
          <p:cNvGrpSpPr/>
          <p:nvPr/>
        </p:nvGrpSpPr>
        <p:grpSpPr>
          <a:xfrm>
            <a:off x="534138" y="1503175"/>
            <a:ext cx="461568" cy="342660"/>
            <a:chOff x="4570455" y="1417294"/>
            <a:chExt cx="698759" cy="518746"/>
          </a:xfrm>
        </p:grpSpPr>
        <p:pic>
          <p:nvPicPr>
            <p:cNvPr id="26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8" name="타원 26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모서리가 둥근 직사각형 269"/>
          <p:cNvSpPr/>
          <p:nvPr/>
        </p:nvSpPr>
        <p:spPr>
          <a:xfrm>
            <a:off x="605008" y="185169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654992" y="186691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272" name="그룹 271"/>
          <p:cNvGrpSpPr/>
          <p:nvPr/>
        </p:nvGrpSpPr>
        <p:grpSpPr>
          <a:xfrm>
            <a:off x="433131" y="2974489"/>
            <a:ext cx="2636750" cy="370825"/>
            <a:chOff x="4888887" y="2779254"/>
            <a:chExt cx="2636750" cy="370825"/>
          </a:xfrm>
        </p:grpSpPr>
        <p:pic>
          <p:nvPicPr>
            <p:cNvPr id="27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4" name="모서리가 둥근 직사각형 273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76" name="타원 275"/>
          <p:cNvSpPr/>
          <p:nvPr/>
        </p:nvSpPr>
        <p:spPr>
          <a:xfrm>
            <a:off x="466323" y="298051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1076613" y="477706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337688" y="3597925"/>
            <a:ext cx="2884905" cy="2074948"/>
            <a:chOff x="4821554" y="1180524"/>
            <a:chExt cx="2908453" cy="2155830"/>
          </a:xfrm>
        </p:grpSpPr>
        <p:sp>
          <p:nvSpPr>
            <p:cNvPr id="279" name="직사각형 278"/>
            <p:cNvSpPr/>
            <p:nvPr/>
          </p:nvSpPr>
          <p:spPr>
            <a:xfrm>
              <a:off x="4821554" y="1180524"/>
              <a:ext cx="2908453" cy="2155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하트 27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82" name="직선 연결선 28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모서리가 둥근 직사각형 283"/>
          <p:cNvSpPr/>
          <p:nvPr/>
        </p:nvSpPr>
        <p:spPr>
          <a:xfrm>
            <a:off x="701421" y="398679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751405" y="400202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529544" y="5109593"/>
            <a:ext cx="2636750" cy="370825"/>
            <a:chOff x="4888887" y="2779254"/>
            <a:chExt cx="2636750" cy="370825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모서리가 둥근 직사각형 2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9" name="모서리가 둥근 직사각형 2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0" name="타원 289"/>
          <p:cNvSpPr/>
          <p:nvPr/>
        </p:nvSpPr>
        <p:spPr>
          <a:xfrm>
            <a:off x="562736" y="511562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463565" y="3649403"/>
            <a:ext cx="461568" cy="342660"/>
            <a:chOff x="4570455" y="1417294"/>
            <a:chExt cx="698759" cy="518746"/>
          </a:xfrm>
        </p:grpSpPr>
        <p:pic>
          <p:nvPicPr>
            <p:cNvPr id="29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" name="타원 2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1/2 액자 294"/>
          <p:cNvSpPr/>
          <p:nvPr/>
        </p:nvSpPr>
        <p:spPr>
          <a:xfrm rot="13500000">
            <a:off x="2723461" y="1565934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1/2 액자 295"/>
          <p:cNvSpPr/>
          <p:nvPr/>
        </p:nvSpPr>
        <p:spPr>
          <a:xfrm rot="13500000">
            <a:off x="2752899" y="3684456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" name="모서리가 둥근 사각형 설명선 296"/>
          <p:cNvSpPr/>
          <p:nvPr/>
        </p:nvSpPr>
        <p:spPr>
          <a:xfrm flipH="1">
            <a:off x="1713206" y="1893930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1734535" y="2081029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</a:t>
            </a:r>
            <a:r>
              <a:rPr lang="ko-KR" altLang="en-US" sz="800" dirty="0">
                <a:solidFill>
                  <a:srgbClr val="7030A0"/>
                </a:solidFill>
              </a:rPr>
              <a:t>제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1953002" y="1923682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17845" y="2155371"/>
            <a:ext cx="3853660" cy="258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endCxn id="101" idx="1"/>
          </p:cNvCxnSpPr>
          <p:nvPr/>
        </p:nvCxnSpPr>
        <p:spPr>
          <a:xfrm>
            <a:off x="2547257" y="2155371"/>
            <a:ext cx="3486297" cy="294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308" name="모서리가 둥근 직사각형 307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타원 116"/>
          <p:cNvSpPr/>
          <p:nvPr/>
        </p:nvSpPr>
        <p:spPr>
          <a:xfrm>
            <a:off x="888348" y="5902740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20646" y="5952022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75735" y="262491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307585" y="508411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128" name="직사각형 12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2086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7369" y="1486125"/>
            <a:ext cx="2884905" cy="2074948"/>
            <a:chOff x="5275882" y="1548656"/>
            <a:chExt cx="2884905" cy="2074948"/>
          </a:xfrm>
        </p:grpSpPr>
        <p:sp>
          <p:nvSpPr>
            <p:cNvPr id="131" name="직사각형 130"/>
            <p:cNvSpPr/>
            <p:nvPr/>
          </p:nvSpPr>
          <p:spPr>
            <a:xfrm>
              <a:off x="5275882" y="1548656"/>
              <a:ext cx="2884905" cy="2074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하트 131"/>
            <p:cNvSpPr/>
            <p:nvPr/>
          </p:nvSpPr>
          <p:spPr>
            <a:xfrm>
              <a:off x="7176652" y="166980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62038" y="1615251"/>
              <a:ext cx="647772" cy="27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이웃</a:t>
              </a:r>
              <a:r>
                <a:rPr lang="ko-KR" altLang="en-US" sz="1100" dirty="0"/>
                <a:t>집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829432" y="338306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829432" y="353746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모서리가 둥근 직사각형 13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2109822" y="5935969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543556" y="511096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1000543" y="183464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050527" y="184986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8666" y="2957439"/>
            <a:ext cx="2636750" cy="370825"/>
            <a:chOff x="5437179" y="3019970"/>
            <a:chExt cx="2636750" cy="370825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79" y="3019970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모서리가 둥근 직사각형 152"/>
            <p:cNvSpPr/>
            <p:nvPr/>
          </p:nvSpPr>
          <p:spPr>
            <a:xfrm>
              <a:off x="7478822" y="3074983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5829015" y="3082535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5" name="타원 154"/>
          <p:cNvSpPr/>
          <p:nvPr/>
        </p:nvSpPr>
        <p:spPr>
          <a:xfrm>
            <a:off x="861858" y="296346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472148" y="476001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3223" y="3580875"/>
            <a:ext cx="2884905" cy="2074948"/>
            <a:chOff x="5341736" y="3643406"/>
            <a:chExt cx="2884905" cy="2074948"/>
          </a:xfrm>
        </p:grpSpPr>
        <p:sp>
          <p:nvSpPr>
            <p:cNvPr id="158" name="직사각형 157"/>
            <p:cNvSpPr/>
            <p:nvPr/>
          </p:nvSpPr>
          <p:spPr>
            <a:xfrm>
              <a:off x="5341736" y="3643406"/>
              <a:ext cx="2884905" cy="2074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하트 158"/>
            <p:cNvSpPr/>
            <p:nvPr/>
          </p:nvSpPr>
          <p:spPr>
            <a:xfrm>
              <a:off x="7242506" y="376455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5895286" y="547781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5895286" y="563221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모서리가 둥근 직사각형 162"/>
          <p:cNvSpPr/>
          <p:nvPr/>
        </p:nvSpPr>
        <p:spPr>
          <a:xfrm>
            <a:off x="1096956" y="396974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46940" y="398497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925079" y="5092543"/>
            <a:ext cx="2636750" cy="370825"/>
            <a:chOff x="5533592" y="5155074"/>
            <a:chExt cx="2636750" cy="370825"/>
          </a:xfrm>
        </p:grpSpPr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592" y="515507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모서리가 둥근 직사각형 167"/>
            <p:cNvSpPr/>
            <p:nvPr/>
          </p:nvSpPr>
          <p:spPr>
            <a:xfrm>
              <a:off x="7575235" y="521008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925428" y="521763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958271" y="509857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1" name="Picture 3" descr="C:\Users\ChealYeon\Downloads\Home-50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6" y="1506058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ChealYeon\Downloads\Home-50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19" y="3620727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182"/>
          <p:cNvSpPr txBox="1"/>
          <p:nvPr/>
        </p:nvSpPr>
        <p:spPr>
          <a:xfrm>
            <a:off x="1467099" y="3610533"/>
            <a:ext cx="647772" cy="27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우리집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8434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이웃 이야기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21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91348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2109822" y="5935969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36096" y="8751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15820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1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3290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2109822" y="5935969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66065" y="197151"/>
            <a:ext cx="62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자세히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79719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62196" y="3566131"/>
            <a:ext cx="4179493" cy="22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39102" y="1599066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TextBox 318"/>
          <p:cNvSpPr txBox="1"/>
          <p:nvPr/>
        </p:nvSpPr>
        <p:spPr>
          <a:xfrm>
            <a:off x="5641689" y="57821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7689361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8378170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6317745" y="578219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64854" y="69070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7008981" y="121112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976640" y="359450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6" name="직사각형 325"/>
          <p:cNvSpPr/>
          <p:nvPr/>
        </p:nvSpPr>
        <p:spPr>
          <a:xfrm>
            <a:off x="5652120" y="764704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7" name="표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39745"/>
              </p:ext>
            </p:extLst>
          </p:nvPr>
        </p:nvGraphicFramePr>
        <p:xfrm>
          <a:off x="5655515" y="813667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329" name="직선 연결선 328"/>
          <p:cNvCxnSpPr/>
          <p:nvPr/>
        </p:nvCxnSpPr>
        <p:spPr>
          <a:xfrm>
            <a:off x="6294784" y="3459558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>
            <a:off x="6294784" y="361396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8634979" y="2114171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/>
          <p:nvPr/>
        </p:nvCxnSpPr>
        <p:spPr>
          <a:xfrm>
            <a:off x="6262949" y="553949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262949" y="5693901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4719"/>
              </p:ext>
            </p:extLst>
          </p:nvPr>
        </p:nvGraphicFramePr>
        <p:xfrm>
          <a:off x="5641689" y="1341928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348" name="그룹 347"/>
          <p:cNvGrpSpPr/>
          <p:nvPr/>
        </p:nvGrpSpPr>
        <p:grpSpPr>
          <a:xfrm>
            <a:off x="5687222" y="2502504"/>
            <a:ext cx="2902194" cy="2956733"/>
            <a:chOff x="854635" y="3072876"/>
            <a:chExt cx="1397038" cy="1036295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0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167" y="3130798"/>
              <a:ext cx="1218417" cy="978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2" name="타원 361"/>
          <p:cNvSpPr/>
          <p:nvPr/>
        </p:nvSpPr>
        <p:spPr>
          <a:xfrm>
            <a:off x="5809439" y="2047863"/>
            <a:ext cx="215706" cy="215706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6090546" y="1989953"/>
            <a:ext cx="98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한벼리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8981" y="1989953"/>
            <a:ext cx="166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2015-07-17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0481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992655" y="1557337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0" y="1249715"/>
              <a:ext cx="775129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1859866" y="5964454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모서리가 둥근 직사각형 122"/>
          <p:cNvSpPr/>
          <p:nvPr/>
        </p:nvSpPr>
        <p:spPr>
          <a:xfrm>
            <a:off x="415557" y="1228884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737602" y="1555189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</a:t>
            </a:r>
            <a:endParaRPr lang="en-US" altLang="ko-KR" dirty="0" smtClean="0"/>
          </a:p>
          <a:p>
            <a:r>
              <a:rPr lang="ko-KR" altLang="en-US" dirty="0" smtClean="0"/>
              <a:t>보내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156" name="그룹 155"/>
          <p:cNvGrpSpPr/>
          <p:nvPr/>
        </p:nvGrpSpPr>
        <p:grpSpPr>
          <a:xfrm>
            <a:off x="1036817" y="3675955"/>
            <a:ext cx="1866130" cy="1922213"/>
            <a:chOff x="5379622" y="1249715"/>
            <a:chExt cx="1881362" cy="1997141"/>
          </a:xfrm>
        </p:grpSpPr>
        <p:sp>
          <p:nvSpPr>
            <p:cNvPr id="158" name="하트 15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13310" y="1249715"/>
              <a:ext cx="783888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모서리가 둥근 직사각형 161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20" idx="3"/>
          </p:cNvCxnSpPr>
          <p:nvPr/>
        </p:nvCxnSpPr>
        <p:spPr>
          <a:xfrm flipV="1">
            <a:off x="1575888" y="3609360"/>
            <a:ext cx="3140128" cy="238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81718" y="2284891"/>
            <a:ext cx="3246666" cy="3942589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0032" y="2367194"/>
            <a:ext cx="33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콕콕할</a:t>
            </a:r>
            <a:r>
              <a:rPr lang="ko-KR" altLang="en-US" dirty="0" smtClean="0"/>
              <a:t> 상대를 선택하세요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81718" y="2822676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788024" y="328498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788024" y="3861048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4788024" y="4437112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4788024" y="5013176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43" y="2822676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타원 195"/>
          <p:cNvSpPr/>
          <p:nvPr/>
        </p:nvSpPr>
        <p:spPr>
          <a:xfrm>
            <a:off x="5132214" y="2845426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 flipH="1">
            <a:off x="4907824" y="2985924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69" y="3327648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타원 198"/>
          <p:cNvSpPr/>
          <p:nvPr/>
        </p:nvSpPr>
        <p:spPr>
          <a:xfrm>
            <a:off x="5144121" y="3366554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4907551" y="3511343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2871261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012160" y="340947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20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타원 202"/>
          <p:cNvSpPr/>
          <p:nvPr/>
        </p:nvSpPr>
        <p:spPr>
          <a:xfrm>
            <a:off x="5131496" y="390216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907551" y="4087809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6012160" y="4000886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19" y="4463710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81" y="5077760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타원 208"/>
          <p:cNvSpPr/>
          <p:nvPr/>
        </p:nvSpPr>
        <p:spPr>
          <a:xfrm>
            <a:off x="5136219" y="450009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4906583" y="4718842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4893694" y="5229200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6012159" y="4548052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012160" y="5147177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 flipH="1">
            <a:off x="7740352" y="2998771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 flipH="1">
            <a:off x="7740352" y="4072636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 flipH="1">
            <a:off x="7751218" y="4646969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 flipH="1">
            <a:off x="7740352" y="5186471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 flipH="1">
            <a:off x="7740352" y="3511937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4781718" y="557592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788023" y="5613227"/>
            <a:ext cx="1620180" cy="614253"/>
            <a:chOff x="6928589" y="5019596"/>
            <a:chExt cx="1348148" cy="585469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6438122" y="5613227"/>
            <a:ext cx="1576847" cy="609815"/>
            <a:chOff x="7296523" y="5173102"/>
            <a:chExt cx="1169489" cy="456307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3007794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040092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847774" y="187101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84959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2631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521440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61015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08124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152251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119910" y="353431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495181" y="26889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7031" y="514814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2796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801312" y="74886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65278"/>
              </p:ext>
            </p:extLst>
          </p:nvPr>
        </p:nvGraphicFramePr>
        <p:xfrm>
          <a:off x="2798785" y="75348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3362057" y="1592886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5778249" y="205398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93" y="589032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3643986" y="582921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4229268" y="6000003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모서리가 둥근 직사각형 122"/>
          <p:cNvSpPr/>
          <p:nvPr/>
        </p:nvSpPr>
        <p:spPr>
          <a:xfrm>
            <a:off x="2784959" y="1264433"/>
            <a:ext cx="3062815" cy="261858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새 글 쓰기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460028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89755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4942461" y="516967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663002" y="517499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107004" y="1590738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</a:t>
            </a:r>
            <a:endParaRPr lang="en-US" altLang="ko-KR" dirty="0" smtClean="0"/>
          </a:p>
          <a:p>
            <a:r>
              <a:rPr lang="ko-KR" altLang="en-US" dirty="0" smtClean="0"/>
              <a:t>받기</a:t>
            </a:r>
            <a:endParaRPr lang="en-US" altLang="ko-KR" dirty="0" smtClean="0"/>
          </a:p>
        </p:txBody>
      </p:sp>
      <p:grpSp>
        <p:nvGrpSpPr>
          <p:cNvPr id="134" name="그룹 133"/>
          <p:cNvGrpSpPr/>
          <p:nvPr/>
        </p:nvGrpSpPr>
        <p:grpSpPr>
          <a:xfrm>
            <a:off x="3049119" y="1550159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3119989" y="189867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169973" y="191390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2948112" y="3021473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2981304" y="302750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591594" y="482405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16402" y="403378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3266386" y="404900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3044525" y="5156577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3077717" y="516260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2978546" y="3696387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5238442" y="163686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5267881" y="37314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52670" y="184116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2852669" y="215087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25" y="2162825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/>
          <p:cNvSpPr/>
          <p:nvPr/>
        </p:nvSpPr>
        <p:spPr>
          <a:xfrm>
            <a:off x="4064705" y="2180429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3769128" y="2354171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999691" y="2586237"/>
            <a:ext cx="267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막내둥이님이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당신을 콕콕 하셨습니다</a:t>
            </a:r>
            <a:r>
              <a:rPr lang="en-US" altLang="ko-KR" dirty="0" smtClean="0"/>
              <a:t>.</a:t>
            </a:r>
          </a:p>
          <a:p>
            <a:pPr algn="ctr"/>
            <a:endParaRPr lang="ko-KR" altLang="en-US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3612888" y="3356992"/>
            <a:ext cx="1535176" cy="593062"/>
            <a:chOff x="7674687" y="3434533"/>
            <a:chExt cx="1348148" cy="585469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767468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927629" y="355904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742608" y="180586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525</Words>
  <Application>Microsoft Office PowerPoint</Application>
  <PresentationFormat>화면 슬라이드 쇼(4:3)</PresentationFormat>
  <Paragraphs>399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125</cp:revision>
  <dcterms:created xsi:type="dcterms:W3CDTF">2015-07-16T12:19:12Z</dcterms:created>
  <dcterms:modified xsi:type="dcterms:W3CDTF">2015-07-17T08:02:57Z</dcterms:modified>
</cp:coreProperties>
</file>