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6" r:id="rId7"/>
    <p:sldId id="269" r:id="rId8"/>
    <p:sldId id="271" r:id="rId9"/>
    <p:sldId id="272" r:id="rId10"/>
    <p:sldId id="273" r:id="rId11"/>
    <p:sldId id="274" r:id="rId12"/>
    <p:sldId id="268" r:id="rId13"/>
    <p:sldId id="280" r:id="rId14"/>
    <p:sldId id="281" r:id="rId15"/>
    <p:sldId id="276" r:id="rId16"/>
    <p:sldId id="278" r:id="rId17"/>
    <p:sldId id="283" r:id="rId18"/>
    <p:sldId id="284" r:id="rId19"/>
    <p:sldId id="279" r:id="rId20"/>
    <p:sldId id="28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B0F0"/>
    <a:srgbClr val="FF0000"/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111" autoAdjust="0"/>
  </p:normalViewPr>
  <p:slideViewPr>
    <p:cSldViewPr>
      <p:cViewPr>
        <p:scale>
          <a:sx n="75" d="100"/>
          <a:sy n="75" d="100"/>
        </p:scale>
        <p:origin x="-175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8ECB-8D5A-4BF1-BFA5-F72CC3D3B9DA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09216-00EF-478F-A38F-82799E8FD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7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19872" y="1880870"/>
            <a:ext cx="2304256" cy="230425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집으로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들어가</a:t>
            </a:r>
            <a:r>
              <a:rPr lang="ko-KR" altLang="en-US" sz="2000" b="1" dirty="0">
                <a:solidFill>
                  <a:srgbClr val="00B0F0"/>
                </a:solidFill>
              </a:rPr>
              <a:t>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sp>
        <p:nvSpPr>
          <p:cNvPr id="57" name="모서리가 둥근 직사각형 56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3347865" y="3165774"/>
            <a:ext cx="4386392" cy="1988382"/>
          </a:xfrm>
          <a:prstGeom prst="wedgeRectCallout">
            <a:avLst>
              <a:gd name="adj1" fmla="val 36756"/>
              <a:gd name="adj2" fmla="val 582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삭제되면 복구가 불가능합니다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776729" y="4386415"/>
            <a:ext cx="504056" cy="504056"/>
            <a:chOff x="8388424" y="5831672"/>
            <a:chExt cx="504056" cy="504056"/>
          </a:xfrm>
        </p:grpSpPr>
        <p:sp>
          <p:nvSpPr>
            <p:cNvPr id="55" name="타원 5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5993888" y="4365104"/>
            <a:ext cx="522328" cy="522328"/>
            <a:chOff x="7089803" y="3094424"/>
            <a:chExt cx="197752" cy="197752"/>
          </a:xfrm>
        </p:grpSpPr>
        <p:sp>
          <p:nvSpPr>
            <p:cNvPr id="63" name="타원 6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cxnSp>
        <p:nvCxnSpPr>
          <p:cNvPr id="99" name="직선 연결선 98"/>
          <p:cNvCxnSpPr/>
          <p:nvPr/>
        </p:nvCxnSpPr>
        <p:spPr>
          <a:xfrm>
            <a:off x="4417499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2" name="직사각형 101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08" name="모서리가 둥근 직사각형 107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8625" y="4207887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53788" y="286935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7865" y="3165774"/>
            <a:ext cx="4386392" cy="198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삭제가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64088" y="4324871"/>
            <a:ext cx="504056" cy="504056"/>
            <a:chOff x="8388424" y="5831672"/>
            <a:chExt cx="504056" cy="504056"/>
          </a:xfrm>
        </p:grpSpPr>
        <p:sp>
          <p:nvSpPr>
            <p:cNvPr id="55" name="타원 5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87" name="모서리가 둥근 직사각형 86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8" name="직사각형 87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175811" y="522405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15/07/12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167618" y="3954285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00" name="모서리가 둥근 직사각형 99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53788" y="4237236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53788" y="470857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45595" y="552545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4435083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39852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62" name="타원 61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72976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4582642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6512804" cy="4101981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241176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8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41176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829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4582642"/>
          </a:xfrm>
          <a:prstGeom prst="roundRect">
            <a:avLst>
              <a:gd name="adj" fmla="val 4080"/>
            </a:avLst>
          </a:prstGeom>
          <a:solidFill>
            <a:srgbClr val="00B05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6512804" cy="4101981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241176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8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41176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17864" y="1546632"/>
            <a:ext cx="504056" cy="504056"/>
            <a:chOff x="7812360" y="5827320"/>
            <a:chExt cx="504056" cy="504056"/>
          </a:xfrm>
        </p:grpSpPr>
        <p:sp>
          <p:nvSpPr>
            <p:cNvPr id="46" name="타원 45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3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475957" y="2585519"/>
            <a:ext cx="3841009" cy="1382438"/>
            <a:chOff x="4360116" y="2651044"/>
            <a:chExt cx="3841009" cy="1382438"/>
          </a:xfrm>
        </p:grpSpPr>
        <p:sp>
          <p:nvSpPr>
            <p:cNvPr id="61" name="사각형 설명선 60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26630"/>
                <a:gd name="adj2" fmla="val -6000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정말로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5" name="그룹 64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468994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15166" y="2681882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삭제가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707638" y="3494256"/>
            <a:ext cx="391170" cy="391170"/>
            <a:chOff x="8388424" y="5831672"/>
            <a:chExt cx="504056" cy="504056"/>
          </a:xfrm>
        </p:grpSpPr>
        <p:sp>
          <p:nvSpPr>
            <p:cNvPr id="68" name="타원 6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2816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468994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pc="-300" dirty="0" smtClean="0">
                <a:solidFill>
                  <a:schemeClr val="tx1"/>
                </a:solidFill>
              </a:rPr>
              <a:t>~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14641" y="6028587"/>
            <a:ext cx="601535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전송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2816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2371897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606285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172603"/>
            <a:ext cx="5516334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601021" y="6172603"/>
            <a:ext cx="332489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45" name="모서리가 둥근 직사각형 44"/>
          <p:cNvSpPr/>
          <p:nvPr/>
        </p:nvSpPr>
        <p:spPr>
          <a:xfrm>
            <a:off x="2140703" y="4392567"/>
            <a:ext cx="6836665" cy="1622441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2349737" y="4509120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3962" y="4610073"/>
            <a:ext cx="4342213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z="1600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1492" y="458453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7420022" y="4610073"/>
            <a:ext cx="256484" cy="256484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7812692" y="4606741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42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8109024" y="6205944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5"/>
            <a:ext cx="6912769" cy="253289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0703" y="4608592"/>
            <a:ext cx="6836665" cy="1484704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609329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203041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203041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349737" y="4713147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3962" y="4814100"/>
            <a:ext cx="4342213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z="1600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1492" y="478856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52" name="타원 51"/>
          <p:cNvSpPr/>
          <p:nvPr/>
        </p:nvSpPr>
        <p:spPr>
          <a:xfrm>
            <a:off x="2349737" y="5270770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3963" y="5371723"/>
            <a:ext cx="4342212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300" dirty="0" smtClean="0">
                <a:solidFill>
                  <a:schemeClr val="tx1"/>
                </a:solidFill>
              </a:rPr>
              <a:t>안자니</a:t>
            </a:r>
            <a:endParaRPr lang="en-US" altLang="ko-KR" sz="1400" spc="-3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1492" y="534618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7420022" y="4814100"/>
            <a:ext cx="256484" cy="256484"/>
            <a:chOff x="7230200" y="5827320"/>
            <a:chExt cx="504056" cy="504056"/>
          </a:xfrm>
        </p:grpSpPr>
        <p:sp>
          <p:nvSpPr>
            <p:cNvPr id="56" name="타원 55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61" name="TextBox 60"/>
          <p:cNvSpPr txBox="1"/>
          <p:nvPr/>
        </p:nvSpPr>
        <p:spPr>
          <a:xfrm>
            <a:off x="7812692" y="4810768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42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12691" y="5354149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44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567740" y="3197021"/>
            <a:ext cx="3841009" cy="1382438"/>
            <a:chOff x="4360116" y="2651044"/>
            <a:chExt cx="3841009" cy="1382438"/>
          </a:xfrm>
        </p:grpSpPr>
        <p:sp>
          <p:nvSpPr>
            <p:cNvPr id="59" name="사각형 설명선 58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29804"/>
                <a:gd name="adj2" fmla="val 590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chemeClr val="tx1"/>
                  </a:solidFill>
                </a:rPr>
                <a:t>댓글을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244332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47664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36408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5"/>
            <a:ext cx="6912769" cy="253289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0703" y="4608592"/>
            <a:ext cx="6836665" cy="1484704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584388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349737" y="609329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203041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203041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349737" y="465313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3963" y="4754089"/>
            <a:ext cx="4342212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300" dirty="0" smtClean="0">
                <a:solidFill>
                  <a:schemeClr val="tx1"/>
                </a:solidFill>
              </a:rPr>
              <a:t>안자니</a:t>
            </a:r>
            <a:endParaRPr lang="en-US" altLang="ko-KR" sz="1400" spc="-3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1492" y="4728554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7812691" y="4736515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44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66" name="직사각형 65"/>
          <p:cNvSpPr/>
          <p:nvPr/>
        </p:nvSpPr>
        <p:spPr>
          <a:xfrm>
            <a:off x="3831527" y="3036801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err="1" smtClean="0">
                <a:solidFill>
                  <a:schemeClr val="tx1"/>
                </a:solidFill>
              </a:rPr>
              <a:t>댓글이</a:t>
            </a:r>
            <a:r>
              <a:rPr lang="ko-KR" altLang="en-US" spc="-300" dirty="0" smtClean="0">
                <a:solidFill>
                  <a:schemeClr val="tx1"/>
                </a:solidFill>
              </a:rPr>
              <a:t> 삭제되었습니다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8265" y="3888240"/>
            <a:ext cx="391170" cy="391170"/>
            <a:chOff x="8388424" y="5831672"/>
            <a:chExt cx="504056" cy="504056"/>
          </a:xfrm>
        </p:grpSpPr>
        <p:sp>
          <p:nvSpPr>
            <p:cNvPr id="68" name="타원 6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234172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9552" y="2106467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555776" y="3061192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3808" y="2106468"/>
            <a:ext cx="5616624" cy="20162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7325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아이디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15524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비밀번호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99992" y="2732548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9992" y="3155242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80312" y="2653680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▶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28184" y="3087600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9792" y="309590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127276" y="712175"/>
            <a:ext cx="793255" cy="772609"/>
            <a:chOff x="7650390" y="4797153"/>
            <a:chExt cx="970585" cy="969154"/>
          </a:xfrm>
        </p:grpSpPr>
        <p:sp>
          <p:nvSpPr>
            <p:cNvPr id="81" name="타원 8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50390" y="5097063"/>
              <a:ext cx="961454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88466" y="170080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229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229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229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210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8356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8356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7573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7596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7596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47024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337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337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337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3290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79436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79436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8681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704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8704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flipH="1">
            <a:off x="8925971" y="1988840"/>
            <a:ext cx="45719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61230" y="2060848"/>
            <a:ext cx="0" cy="41044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00075" y="242088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961230" y="2636912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473398" y="2132856"/>
            <a:ext cx="4608512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00075" y="479715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961230" y="501317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73398" y="4560291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875010" y="2582156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883636" y="4973600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441950" y="388911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41950" y="5662659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37510" y="3398321"/>
            <a:ext cx="2069142" cy="1363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4417499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8" name="직사각형 87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01170" y="2316270"/>
            <a:ext cx="5063049" cy="451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4435083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1" name="타원 5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277180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2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77180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4417499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07" name="직사각형 106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8" name="직사각형 107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9" name="직사각형 108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14" name="모서리가 둥근 직사각형 113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04048" y="712175"/>
            <a:ext cx="792086" cy="772609"/>
            <a:chOff x="7651820" y="4797153"/>
            <a:chExt cx="969155" cy="969154"/>
          </a:xfrm>
        </p:grpSpPr>
        <p:sp>
          <p:nvSpPr>
            <p:cNvPr id="24" name="타원 2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2053" y="5086211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</a:rPr>
                <a:t>일기장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546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607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5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                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수정내용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77180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2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77180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84634" y="2924943"/>
            <a:ext cx="3574894" cy="222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542600" y="2924944"/>
            <a:ext cx="197752" cy="197752"/>
            <a:chOff x="7089803" y="3094424"/>
            <a:chExt cx="197752" cy="197752"/>
          </a:xfrm>
        </p:grpSpPr>
        <p:sp>
          <p:nvSpPr>
            <p:cNvPr id="54" name="타원 5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61" name="타원 6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4417499" y="1783230"/>
            <a:ext cx="8555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05" name="직사각형 104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7" name="직사각형 106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11" name="모서리가 둥근 직사각형 110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584</Words>
  <Application>Microsoft Office PowerPoint</Application>
  <PresentationFormat>화면 슬라이드 쇼(4:3)</PresentationFormat>
  <Paragraphs>418</Paragraphs>
  <Slides>20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43</cp:revision>
  <dcterms:created xsi:type="dcterms:W3CDTF">2015-07-16T12:16:55Z</dcterms:created>
  <dcterms:modified xsi:type="dcterms:W3CDTF">2015-07-17T06:45:50Z</dcterms:modified>
</cp:coreProperties>
</file>