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8A200"/>
    <a:srgbClr val="00B0F0"/>
    <a:srgbClr val="BAFBFE"/>
    <a:srgbClr val="FBFBFB"/>
    <a:srgbClr val="F8F8F8"/>
    <a:srgbClr val="7F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64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E849-9DCA-41FA-8C50-28FB2BB20A83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9039-15C8-4A2E-941B-8DC75CCDC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2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E849-9DCA-41FA-8C50-28FB2BB20A83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9039-15C8-4A2E-941B-8DC75CCDC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2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E849-9DCA-41FA-8C50-28FB2BB20A83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9039-15C8-4A2E-941B-8DC75CCDC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E849-9DCA-41FA-8C50-28FB2BB20A83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9039-15C8-4A2E-941B-8DC75CCDC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0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E849-9DCA-41FA-8C50-28FB2BB20A83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9039-15C8-4A2E-941B-8DC75CCDC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30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E849-9DCA-41FA-8C50-28FB2BB20A83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9039-15C8-4A2E-941B-8DC75CCDC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1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E849-9DCA-41FA-8C50-28FB2BB20A83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9039-15C8-4A2E-941B-8DC75CCDC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5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E849-9DCA-41FA-8C50-28FB2BB20A83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9039-15C8-4A2E-941B-8DC75CCDC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02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E849-9DCA-41FA-8C50-28FB2BB20A83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9039-15C8-4A2E-941B-8DC75CCDC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32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E849-9DCA-41FA-8C50-28FB2BB20A83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9039-15C8-4A2E-941B-8DC75CCDC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47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E849-9DCA-41FA-8C50-28FB2BB20A83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9039-15C8-4A2E-941B-8DC75CCDC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77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5E849-9DCA-41FA-8C50-28FB2BB20A83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39039-15C8-4A2E-941B-8DC75CCDC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6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26182" y="1628564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877467" y="889668"/>
            <a:ext cx="2769450" cy="4896770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09451" y="98955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So, tong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85515" y="1650305"/>
            <a:ext cx="1512168" cy="362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우리는 가족이다</a:t>
            </a:r>
            <a:endParaRPr lang="en-US" altLang="ko-KR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66342" y="2010345"/>
            <a:ext cx="1440160" cy="362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그래서 통한다</a:t>
            </a:r>
            <a:endParaRPr lang="en-US" altLang="ko-KR" sz="360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996751" y="2948927"/>
            <a:ext cx="2520280" cy="1008009"/>
          </a:xfrm>
          <a:prstGeom prst="roundRect">
            <a:avLst/>
          </a:prstGeom>
          <a:solidFill>
            <a:srgbClr val="FBFBFB"/>
          </a:solidFill>
          <a:ln w="9525"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1"/>
            <a:endCxn id="3" idx="3"/>
          </p:cNvCxnSpPr>
          <p:nvPr/>
        </p:nvCxnSpPr>
        <p:spPr>
          <a:xfrm>
            <a:off x="996751" y="3452932"/>
            <a:ext cx="25202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53467" y="301977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ID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53467" y="349895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Password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002053" y="4202951"/>
            <a:ext cx="2520279" cy="45630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900555" y="42772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로그</a:t>
            </a:r>
            <a:r>
              <a:rPr lang="ko-KR" altLang="en-US" sz="1400" b="1" dirty="0">
                <a:solidFill>
                  <a:schemeClr val="bg1"/>
                </a:solidFill>
              </a:rPr>
              <a:t>인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02053" y="4866589"/>
            <a:ext cx="2520279" cy="45630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805485" y="49408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회원가입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38" name="Picture 2" descr="C:\Users\JavaPro\Desktop\UI자료\family 검색시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17"/>
          <a:stretch/>
        </p:blipFill>
        <p:spPr bwMode="auto">
          <a:xfrm>
            <a:off x="966048" y="2477503"/>
            <a:ext cx="2592288" cy="44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61115" y="1628564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5364764" y="889668"/>
            <a:ext cx="2769450" cy="4896770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669369" y="1004794"/>
            <a:ext cx="21602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회원가입하기</a:t>
            </a:r>
            <a:endParaRPr lang="en-US" altLang="ko-KR" sz="320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5491599" y="5171033"/>
            <a:ext cx="2515780" cy="456307"/>
            <a:chOff x="1331641" y="5060925"/>
            <a:chExt cx="2515780" cy="456307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1331641" y="5060925"/>
              <a:ext cx="123629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98385" y="51351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회원가입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611122" y="5060925"/>
              <a:ext cx="123629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57402" y="513519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취소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5561357" y="1936160"/>
            <a:ext cx="2376264" cy="282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nbk0228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40181" y="1667583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아이</a:t>
            </a:r>
            <a:r>
              <a:rPr lang="ko-KR" altLang="en-US" sz="1050" b="1" dirty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디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568756" y="2493936"/>
            <a:ext cx="2376264" cy="282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47580" y="2225359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비밀번</a:t>
            </a:r>
            <a:r>
              <a:rPr lang="ko-KR" altLang="en-US" sz="1050" b="1" dirty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호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576155" y="3051712"/>
            <a:ext cx="2376264" cy="282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554979" y="2783135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비밀번호 확인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583554" y="3609488"/>
            <a:ext cx="2376264" cy="282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562378" y="3340911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이</a:t>
            </a:r>
            <a:r>
              <a:rPr lang="ko-KR" altLang="en-US" sz="1050" b="1" dirty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름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590953" y="4167264"/>
            <a:ext cx="2376264" cy="282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569777" y="3898687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err="1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이메일</a:t>
            </a:r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 주소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598352" y="4725040"/>
            <a:ext cx="2376264" cy="282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577176" y="4456463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휴대폰 번호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26183" y="1862936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877466" y="1124040"/>
            <a:ext cx="2769450" cy="4896770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998323" y="1239166"/>
            <a:ext cx="21602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회원가입하기</a:t>
            </a:r>
            <a:endParaRPr lang="en-US" altLang="ko-KR" sz="320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5891570" y="5405405"/>
            <a:ext cx="2515780" cy="456307"/>
            <a:chOff x="1331641" y="5060925"/>
            <a:chExt cx="2515780" cy="456307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1331641" y="5060925"/>
              <a:ext cx="123629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98385" y="51351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회원가입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611122" y="5060925"/>
              <a:ext cx="123629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57402" y="513519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취소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5961328" y="2170532"/>
            <a:ext cx="2376264" cy="282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nbk0228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40152" y="1901955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아이</a:t>
            </a:r>
            <a:r>
              <a:rPr lang="ko-KR" altLang="en-US" sz="1050" b="1" dirty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디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968727" y="2728308"/>
            <a:ext cx="2376264" cy="282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47551" y="2459731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비밀번</a:t>
            </a:r>
            <a:r>
              <a:rPr lang="ko-KR" altLang="en-US" sz="1050" b="1" dirty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호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976126" y="3286084"/>
            <a:ext cx="2376264" cy="282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954950" y="3017507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비밀번호 확인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954950" y="3843860"/>
            <a:ext cx="2404839" cy="1777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962349" y="3575283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이</a:t>
            </a:r>
            <a:r>
              <a:rPr lang="ko-KR" altLang="en-US" sz="1050" b="1" dirty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름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990924" y="4401636"/>
            <a:ext cx="2376264" cy="282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969748" y="4133059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err="1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이메일</a:t>
            </a:r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 주소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998323" y="4959412"/>
            <a:ext cx="2376264" cy="282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977147" y="4690835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휴대폰 번호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901518"/>
              </p:ext>
            </p:extLst>
          </p:nvPr>
        </p:nvGraphicFramePr>
        <p:xfrm>
          <a:off x="877466" y="1132038"/>
          <a:ext cx="2761086" cy="50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81"/>
                <a:gridCol w="460181"/>
                <a:gridCol w="460181"/>
                <a:gridCol w="460181"/>
                <a:gridCol w="460181"/>
                <a:gridCol w="460181"/>
              </a:tblGrid>
              <a:tr h="50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/>
                        <a:t>홈보기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86783" y="800874"/>
            <a:ext cx="206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 버튼으로</a:t>
            </a:r>
            <a:endParaRPr lang="en-US" altLang="ko-KR" dirty="0" smtClean="0"/>
          </a:p>
          <a:p>
            <a:r>
              <a:rPr lang="ko-KR" altLang="en-US" dirty="0" smtClean="0"/>
              <a:t>대체예정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1907704" y="1950960"/>
            <a:ext cx="1584176" cy="475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별명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우리가족슈퍼맨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07</a:t>
            </a:r>
            <a:r>
              <a:rPr lang="ko-KR" altLang="en-US" sz="1000" dirty="0" smtClean="0">
                <a:solidFill>
                  <a:schemeClr val="tx1"/>
                </a:solidFill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</a:rPr>
              <a:t>14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-1366888" y="3566826"/>
            <a:ext cx="1944217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-1366888" y="2655777"/>
            <a:ext cx="1944217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-1366888" y="5388924"/>
            <a:ext cx="1944217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-1366888" y="4477875"/>
            <a:ext cx="1944217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1259002" y="1940411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1090500" y="2166067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-2246371" y="2712570"/>
            <a:ext cx="663291" cy="462486"/>
            <a:chOff x="674544" y="2402492"/>
            <a:chExt cx="663291" cy="462486"/>
          </a:xfrm>
        </p:grpSpPr>
        <p:sp>
          <p:nvSpPr>
            <p:cNvPr id="74" name="타원 73"/>
            <p:cNvSpPr/>
            <p:nvPr/>
          </p:nvSpPr>
          <p:spPr>
            <a:xfrm>
              <a:off x="875349" y="2402492"/>
              <a:ext cx="462486" cy="46248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74544" y="2615447"/>
              <a:ext cx="77080" cy="770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-2224220" y="3559143"/>
            <a:ext cx="656250" cy="462486"/>
            <a:chOff x="674544" y="3202590"/>
            <a:chExt cx="656250" cy="462486"/>
          </a:xfrm>
        </p:grpSpPr>
        <p:sp>
          <p:nvSpPr>
            <p:cNvPr id="77" name="타원 76"/>
            <p:cNvSpPr/>
            <p:nvPr/>
          </p:nvSpPr>
          <p:spPr>
            <a:xfrm>
              <a:off x="868308" y="3202590"/>
              <a:ext cx="462486" cy="46248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674544" y="3395293"/>
              <a:ext cx="77080" cy="770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-2224220" y="4477875"/>
            <a:ext cx="656250" cy="462486"/>
            <a:chOff x="674544" y="3202590"/>
            <a:chExt cx="656250" cy="462486"/>
          </a:xfrm>
        </p:grpSpPr>
        <p:sp>
          <p:nvSpPr>
            <p:cNvPr id="80" name="타원 79"/>
            <p:cNvSpPr/>
            <p:nvPr/>
          </p:nvSpPr>
          <p:spPr>
            <a:xfrm>
              <a:off x="868308" y="3202590"/>
              <a:ext cx="462486" cy="46248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674544" y="3395293"/>
              <a:ext cx="77080" cy="7708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-2262609" y="5323870"/>
            <a:ext cx="679529" cy="462486"/>
            <a:chOff x="674544" y="3202590"/>
            <a:chExt cx="679529" cy="462486"/>
          </a:xfrm>
        </p:grpSpPr>
        <p:sp>
          <p:nvSpPr>
            <p:cNvPr id="83" name="타원 82"/>
            <p:cNvSpPr/>
            <p:nvPr/>
          </p:nvSpPr>
          <p:spPr>
            <a:xfrm>
              <a:off x="891587" y="3202590"/>
              <a:ext cx="462486" cy="46248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674544" y="3395293"/>
              <a:ext cx="77080" cy="77080"/>
            </a:xfrm>
            <a:prstGeom prst="ellipse">
              <a:avLst/>
            </a:prstGeom>
            <a:solidFill>
              <a:srgbClr val="E709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모서리가 둥근 직사각형 84"/>
          <p:cNvSpPr/>
          <p:nvPr/>
        </p:nvSpPr>
        <p:spPr>
          <a:xfrm>
            <a:off x="1907704" y="2539725"/>
            <a:ext cx="1584176" cy="475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별명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우리가족슈퍼맨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07</a:t>
            </a:r>
            <a:r>
              <a:rPr lang="ko-KR" altLang="en-US" sz="1000" dirty="0" smtClean="0">
                <a:solidFill>
                  <a:schemeClr val="tx1"/>
                </a:solidFill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</a:rPr>
              <a:t>14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259002" y="2529176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90500" y="2754832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1907704" y="3128490"/>
            <a:ext cx="1584176" cy="475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별명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우리가족슈퍼맨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07</a:t>
            </a:r>
            <a:r>
              <a:rPr lang="ko-KR" altLang="en-US" sz="1000" dirty="0" smtClean="0">
                <a:solidFill>
                  <a:schemeClr val="tx1"/>
                </a:solidFill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</a:rPr>
              <a:t>14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259002" y="3117941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090500" y="3343597"/>
            <a:ext cx="77080" cy="77080"/>
          </a:xfrm>
          <a:prstGeom prst="ellipse">
            <a:avLst/>
          </a:prstGeom>
          <a:solidFill>
            <a:srgbClr val="08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1907704" y="3717255"/>
            <a:ext cx="1584176" cy="475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별명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우리가족슈퍼맨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07</a:t>
            </a:r>
            <a:r>
              <a:rPr lang="ko-KR" altLang="en-US" sz="1000" dirty="0" smtClean="0">
                <a:solidFill>
                  <a:schemeClr val="tx1"/>
                </a:solidFill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</a:rPr>
              <a:t>14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1259002" y="3706706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1090500" y="3932362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1907704" y="4306020"/>
            <a:ext cx="1584176" cy="475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별명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우리가족슈퍼맨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07</a:t>
            </a:r>
            <a:r>
              <a:rPr lang="ko-KR" altLang="en-US" sz="1000" dirty="0" smtClean="0">
                <a:solidFill>
                  <a:schemeClr val="tx1"/>
                </a:solidFill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</a:rPr>
              <a:t>14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259002" y="4295471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090500" y="4521127"/>
            <a:ext cx="77080" cy="7708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82" y="5053939"/>
            <a:ext cx="535373" cy="61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907704" y="5029519"/>
            <a:ext cx="494928" cy="66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39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99</Words>
  <Application>Microsoft Office PowerPoint</Application>
  <PresentationFormat>화면 슬라이드 쇼(4:3)</PresentationFormat>
  <Paragraphs>53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JavaPro</cp:lastModifiedBy>
  <cp:revision>18</cp:revision>
  <dcterms:created xsi:type="dcterms:W3CDTF">2015-07-16T12:16:28Z</dcterms:created>
  <dcterms:modified xsi:type="dcterms:W3CDTF">2015-07-17T01:20:44Z</dcterms:modified>
</cp:coreProperties>
</file>