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9CD"/>
    <a:srgbClr val="D2F1FE"/>
    <a:srgbClr val="BDEEFF"/>
    <a:srgbClr val="C8E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0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402E-2E86-40EA-9043-936644833E3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3688" y="548680"/>
            <a:ext cx="3600400" cy="259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로</a:t>
            </a:r>
            <a:r>
              <a:rPr lang="ko-KR" altLang="en-US" sz="4400" b="1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332656"/>
            <a:ext cx="3888432" cy="619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3367814"/>
            <a:ext cx="360040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</a:rPr>
              <a:t>아이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015886"/>
            <a:ext cx="360040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63688" y="4663958"/>
            <a:ext cx="3600400" cy="5652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3688" y="548680"/>
            <a:ext cx="360040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항목 표시 및 설명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9672" y="332656"/>
            <a:ext cx="3888432" cy="619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91459" y="1412776"/>
            <a:ext cx="2604864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86371" y="2075250"/>
            <a:ext cx="2592288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88915" y="2737724"/>
            <a:ext cx="2592288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1344" y="4025152"/>
            <a:ext cx="2612517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2759772" y="4725144"/>
            <a:ext cx="2616343" cy="435423"/>
            <a:chOff x="2771800" y="4505745"/>
            <a:chExt cx="2616343" cy="435423"/>
          </a:xfrm>
        </p:grpSpPr>
        <p:grpSp>
          <p:nvGrpSpPr>
            <p:cNvPr id="32" name="그룹 31"/>
            <p:cNvGrpSpPr/>
            <p:nvPr/>
          </p:nvGrpSpPr>
          <p:grpSpPr>
            <a:xfrm>
              <a:off x="2771800" y="4505745"/>
              <a:ext cx="1702301" cy="435423"/>
              <a:chOff x="2771800" y="4505745"/>
              <a:chExt cx="1702301" cy="43542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771800" y="4509120"/>
                <a:ext cx="792088" cy="4320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3682013" y="4505745"/>
                <a:ext cx="792088" cy="4320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4596055" y="4505745"/>
              <a:ext cx="792088" cy="4320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64982" y="144413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64982" y="2119035"/>
            <a:ext cx="96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아이디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64982" y="2793936"/>
            <a:ext cx="11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비밀번호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564982" y="414373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이메일주소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564982" y="4818638"/>
            <a:ext cx="138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휴대폰번호</a:t>
            </a:r>
            <a:endParaRPr lang="ko-KR" altLang="en-US" sz="16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91459" y="3342448"/>
            <a:ext cx="2592288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64982" y="3468837"/>
            <a:ext cx="144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비밀번호확인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96136" y="1414709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입력시</a:t>
            </a:r>
            <a:r>
              <a:rPr lang="ko-KR" altLang="en-US" dirty="0" smtClean="0"/>
              <a:t> 힌트 부분에 </a:t>
            </a:r>
            <a:endParaRPr lang="en-US" altLang="ko-KR" dirty="0" smtClean="0"/>
          </a:p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63688" y="5517232"/>
            <a:ext cx="1800200" cy="781266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635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16105" y="5517232"/>
            <a:ext cx="1800200" cy="781266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635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4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51520" y="260648"/>
            <a:ext cx="3888432" cy="6192688"/>
            <a:chOff x="1619672" y="332656"/>
            <a:chExt cx="3888432" cy="6192688"/>
          </a:xfrm>
          <a:solidFill>
            <a:srgbClr val="00B0F0"/>
          </a:solidFill>
        </p:grpSpPr>
        <p:sp>
          <p:nvSpPr>
            <p:cNvPr id="11" name="직사각형 10"/>
            <p:cNvSpPr/>
            <p:nvPr/>
          </p:nvSpPr>
          <p:spPr>
            <a:xfrm>
              <a:off x="1619672" y="332656"/>
              <a:ext cx="3888432" cy="61926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619672" y="332656"/>
              <a:ext cx="3888432" cy="792088"/>
              <a:chOff x="1619672" y="332656"/>
              <a:chExt cx="3412855" cy="792088"/>
            </a:xfrm>
            <a:grpFill/>
          </p:grpSpPr>
          <p:sp>
            <p:nvSpPr>
              <p:cNvPr id="10" name="직사각형 9"/>
              <p:cNvSpPr/>
              <p:nvPr/>
            </p:nvSpPr>
            <p:spPr>
              <a:xfrm>
                <a:off x="1619672" y="332656"/>
                <a:ext cx="682571" cy="79208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302243" y="332656"/>
                <a:ext cx="682571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349956" y="332656"/>
                <a:ext cx="682571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984814" y="332656"/>
                <a:ext cx="682571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667386" y="332656"/>
                <a:ext cx="682571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 rot="16200000">
            <a:off x="2088852" y="2852564"/>
            <a:ext cx="6192688" cy="789834"/>
            <a:chOff x="1619672" y="332656"/>
            <a:chExt cx="3412855" cy="709258"/>
          </a:xfrm>
        </p:grpSpPr>
        <p:sp>
          <p:nvSpPr>
            <p:cNvPr id="23" name="직사각형 22"/>
            <p:cNvSpPr/>
            <p:nvPr/>
          </p:nvSpPr>
          <p:spPr>
            <a:xfrm>
              <a:off x="1619672" y="332656"/>
              <a:ext cx="682571" cy="709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02243" y="332656"/>
              <a:ext cx="682571" cy="709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49956" y="332656"/>
              <a:ext cx="682571" cy="709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84814" y="332656"/>
              <a:ext cx="682571" cy="709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67385" y="332656"/>
              <a:ext cx="682571" cy="709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790277" y="151137"/>
            <a:ext cx="3888432" cy="619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570448" y="1433065"/>
            <a:ext cx="19442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70448" y="3255163"/>
            <a:ext cx="19442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570448" y="2344114"/>
            <a:ext cx="19442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70448" y="5077261"/>
            <a:ext cx="19442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570448" y="4166212"/>
            <a:ext cx="194421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674727" y="1512109"/>
            <a:ext cx="679529" cy="462486"/>
            <a:chOff x="674544" y="1491857"/>
            <a:chExt cx="679529" cy="462486"/>
          </a:xfrm>
        </p:grpSpPr>
        <p:sp>
          <p:nvSpPr>
            <p:cNvPr id="92" name="타원 91"/>
            <p:cNvSpPr/>
            <p:nvPr/>
          </p:nvSpPr>
          <p:spPr>
            <a:xfrm>
              <a:off x="891587" y="1491857"/>
              <a:ext cx="462486" cy="4624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674544" y="1704812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90965" y="2400907"/>
            <a:ext cx="663291" cy="462486"/>
            <a:chOff x="674544" y="2402492"/>
            <a:chExt cx="663291" cy="462486"/>
          </a:xfrm>
        </p:grpSpPr>
        <p:sp>
          <p:nvSpPr>
            <p:cNvPr id="99" name="타원 98"/>
            <p:cNvSpPr/>
            <p:nvPr/>
          </p:nvSpPr>
          <p:spPr>
            <a:xfrm>
              <a:off x="875349" y="2402492"/>
              <a:ext cx="462486" cy="4624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74544" y="2615447"/>
              <a:ext cx="77080" cy="77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713116" y="3247480"/>
            <a:ext cx="656250" cy="462486"/>
            <a:chOff x="674544" y="3202590"/>
            <a:chExt cx="656250" cy="462486"/>
          </a:xfrm>
        </p:grpSpPr>
        <p:sp>
          <p:nvSpPr>
            <p:cNvPr id="101" name="타원 100"/>
            <p:cNvSpPr/>
            <p:nvPr/>
          </p:nvSpPr>
          <p:spPr>
            <a:xfrm>
              <a:off x="868308" y="3202590"/>
              <a:ext cx="462486" cy="4624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74544" y="3395293"/>
              <a:ext cx="77080" cy="770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713116" y="4166212"/>
            <a:ext cx="656250" cy="462486"/>
            <a:chOff x="674544" y="3202590"/>
            <a:chExt cx="656250" cy="462486"/>
          </a:xfrm>
        </p:grpSpPr>
        <p:sp>
          <p:nvSpPr>
            <p:cNvPr id="105" name="타원 104"/>
            <p:cNvSpPr/>
            <p:nvPr/>
          </p:nvSpPr>
          <p:spPr>
            <a:xfrm>
              <a:off x="868308" y="3202590"/>
              <a:ext cx="462486" cy="4624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74544" y="3395293"/>
              <a:ext cx="77080" cy="7708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74727" y="5012207"/>
            <a:ext cx="679529" cy="462486"/>
            <a:chOff x="674544" y="3202590"/>
            <a:chExt cx="679529" cy="462486"/>
          </a:xfrm>
        </p:grpSpPr>
        <p:sp>
          <p:nvSpPr>
            <p:cNvPr id="108" name="타원 107"/>
            <p:cNvSpPr/>
            <p:nvPr/>
          </p:nvSpPr>
          <p:spPr>
            <a:xfrm>
              <a:off x="891587" y="3202590"/>
              <a:ext cx="462486" cy="4624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4544" y="3395293"/>
              <a:ext cx="77080" cy="77080"/>
            </a:xfrm>
            <a:prstGeom prst="ellipse">
              <a:avLst/>
            </a:prstGeom>
            <a:solidFill>
              <a:srgbClr val="E70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72922" y="530483"/>
            <a:ext cx="88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홈 보기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77704" y="418474"/>
            <a:ext cx="88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가족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이야기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2583383" y="526196"/>
            <a:ext cx="88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일기장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496207" y="530483"/>
            <a:ext cx="88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일정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755391" y="395082"/>
            <a:ext cx="88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이웃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이야기</a:t>
            </a:r>
            <a:endParaRPr lang="ko-KR" altLang="en-US" sz="1400" b="1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565335" y="5731041"/>
            <a:ext cx="512353" cy="722295"/>
            <a:chOff x="565335" y="5731041"/>
            <a:chExt cx="512353" cy="722295"/>
          </a:xfrm>
        </p:grpSpPr>
        <p:grpSp>
          <p:nvGrpSpPr>
            <p:cNvPr id="127" name="그룹 126"/>
            <p:cNvGrpSpPr/>
            <p:nvPr/>
          </p:nvGrpSpPr>
          <p:grpSpPr>
            <a:xfrm>
              <a:off x="625728" y="5731041"/>
              <a:ext cx="337341" cy="722295"/>
              <a:chOff x="625728" y="5731041"/>
              <a:chExt cx="337341" cy="722295"/>
            </a:xfrm>
            <a:solidFill>
              <a:srgbClr val="FF0000"/>
            </a:solidFill>
          </p:grpSpPr>
          <p:sp>
            <p:nvSpPr>
              <p:cNvPr id="119" name="직사각형 118"/>
              <p:cNvSpPr/>
              <p:nvPr/>
            </p:nvSpPr>
            <p:spPr>
              <a:xfrm>
                <a:off x="625728" y="5731041"/>
                <a:ext cx="337341" cy="5219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713267" y="6253012"/>
                <a:ext cx="162265" cy="127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6" name="그룹 125"/>
              <p:cNvGrpSpPr/>
              <p:nvPr/>
            </p:nvGrpSpPr>
            <p:grpSpPr>
              <a:xfrm>
                <a:off x="631067" y="5845795"/>
                <a:ext cx="324122" cy="607541"/>
                <a:chOff x="631067" y="5845795"/>
                <a:chExt cx="324122" cy="607541"/>
              </a:xfrm>
              <a:grpFill/>
            </p:grpSpPr>
            <p:sp>
              <p:nvSpPr>
                <p:cNvPr id="121" name="사다리꼴 120"/>
                <p:cNvSpPr/>
                <p:nvPr/>
              </p:nvSpPr>
              <p:spPr>
                <a:xfrm>
                  <a:off x="676023" y="6380438"/>
                  <a:ext cx="249802" cy="72898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>
                  <a:off x="631067" y="5845795"/>
                  <a:ext cx="324122" cy="146231"/>
                  <a:chOff x="1366661" y="5918910"/>
                  <a:chExt cx="324122" cy="146231"/>
                </a:xfrm>
                <a:grpFill/>
              </p:grpSpPr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1366661" y="5918910"/>
                    <a:ext cx="155224" cy="14623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535559" y="5918910"/>
                    <a:ext cx="155224" cy="14623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28" name="TextBox 127"/>
            <p:cNvSpPr txBox="1"/>
            <p:nvPr/>
          </p:nvSpPr>
          <p:spPr>
            <a:xfrm>
              <a:off x="565335" y="6013989"/>
              <a:ext cx="512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post</a:t>
              </a:r>
              <a:endParaRPr lang="ko-KR" altLang="en-US" sz="1000" b="1" dirty="0"/>
            </a:p>
          </p:txBody>
        </p:sp>
      </p:grpSp>
      <p:sp>
        <p:nvSpPr>
          <p:cNvPr id="3" name="타원 2"/>
          <p:cNvSpPr/>
          <p:nvPr/>
        </p:nvSpPr>
        <p:spPr>
          <a:xfrm>
            <a:off x="1083948" y="572455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16246" y="577383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2922" y="260648"/>
            <a:ext cx="3888432" cy="61926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25728" y="5731041"/>
            <a:ext cx="337341" cy="722295"/>
            <a:chOff x="625728" y="5731041"/>
            <a:chExt cx="337341" cy="722295"/>
          </a:xfrm>
          <a:solidFill>
            <a:srgbClr val="FF0000"/>
          </a:solidFill>
        </p:grpSpPr>
        <p:sp>
          <p:nvSpPr>
            <p:cNvPr id="40" name="직사각형 39"/>
            <p:cNvSpPr/>
            <p:nvPr/>
          </p:nvSpPr>
          <p:spPr>
            <a:xfrm>
              <a:off x="625728" y="5731041"/>
              <a:ext cx="337341" cy="521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13267" y="6253012"/>
              <a:ext cx="162265" cy="127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631067" y="5845795"/>
              <a:ext cx="324122" cy="607541"/>
              <a:chOff x="631067" y="5845795"/>
              <a:chExt cx="324122" cy="607541"/>
            </a:xfrm>
            <a:grpFill/>
          </p:grpSpPr>
          <p:sp>
            <p:nvSpPr>
              <p:cNvPr id="43" name="사다리꼴 42"/>
              <p:cNvSpPr/>
              <p:nvPr/>
            </p:nvSpPr>
            <p:spPr>
              <a:xfrm>
                <a:off x="676023" y="6380438"/>
                <a:ext cx="249802" cy="72898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631067" y="5845795"/>
                <a:ext cx="324122" cy="146231"/>
                <a:chOff x="1366661" y="5918910"/>
                <a:chExt cx="324122" cy="146231"/>
              </a:xfrm>
              <a:grpFill/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1366661" y="5918910"/>
                  <a:ext cx="155224" cy="14623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535559" y="5918910"/>
                  <a:ext cx="155224" cy="14623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9" name="TextBox 38"/>
          <p:cNvSpPr txBox="1"/>
          <p:nvPr/>
        </p:nvSpPr>
        <p:spPr>
          <a:xfrm>
            <a:off x="565335" y="6013989"/>
            <a:ext cx="512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post</a:t>
            </a:r>
            <a:endParaRPr lang="ko-KR" altLang="en-US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1083948" y="572455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16246" y="577383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264542" y="260648"/>
            <a:ext cx="3896812" cy="504259"/>
            <a:chOff x="286429" y="273965"/>
            <a:chExt cx="2914801" cy="504259"/>
          </a:xfrm>
        </p:grpSpPr>
        <p:sp>
          <p:nvSpPr>
            <p:cNvPr id="52" name="직사각형 51"/>
            <p:cNvSpPr/>
            <p:nvPr/>
          </p:nvSpPr>
          <p:spPr>
            <a:xfrm>
              <a:off x="286429" y="273965"/>
              <a:ext cx="489654" cy="5040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776083" y="273965"/>
              <a:ext cx="2425147" cy="504259"/>
              <a:chOff x="776083" y="273965"/>
              <a:chExt cx="2425147" cy="504259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711576" y="273965"/>
                <a:ext cx="489654" cy="5040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76083" y="273965"/>
                <a:ext cx="489654" cy="5040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221922" y="274168"/>
                <a:ext cx="489654" cy="5040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265737" y="273965"/>
                <a:ext cx="489654" cy="5040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755391" y="274168"/>
                <a:ext cx="489654" cy="5040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1153612" y="1268760"/>
            <a:ext cx="2782940" cy="21602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5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30</Words>
  <Application>Microsoft Office PowerPoint</Application>
  <PresentationFormat>화면 슬라이드 쇼(4:3)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26</cp:revision>
  <dcterms:created xsi:type="dcterms:W3CDTF">2015-07-16T12:19:12Z</dcterms:created>
  <dcterms:modified xsi:type="dcterms:W3CDTF">2015-07-17T01:01:50Z</dcterms:modified>
</cp:coreProperties>
</file>