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1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4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1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3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4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1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5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B006-DB3C-49F8-8A0A-BD29ECEA5564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1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14754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8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703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9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703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9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5520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703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9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703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9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703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9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703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9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703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9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703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9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703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9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165</Words>
  <Application>Microsoft Office PowerPoint</Application>
  <PresentationFormat>화면 슬라이드 쇼(4:3)</PresentationFormat>
  <Paragraphs>253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Kyeongwon</cp:lastModifiedBy>
  <cp:revision>3</cp:revision>
  <dcterms:created xsi:type="dcterms:W3CDTF">2015-07-17T03:49:46Z</dcterms:created>
  <dcterms:modified xsi:type="dcterms:W3CDTF">2015-07-17T04:07:37Z</dcterms:modified>
</cp:coreProperties>
</file>