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19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23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62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29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7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82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11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48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32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89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1A54-D463-4ECE-9A93-CAA5392A08B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92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C1A54-D463-4ECE-9A93-CAA5392A08BF}" type="datetimeFigureOut">
              <a:rPr lang="ko-KR" altLang="en-US" smtClean="0"/>
              <a:t>2015-07-17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6DF5-BB2B-4552-8C3F-7E5AF85884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39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716944"/>
              </p:ext>
            </p:extLst>
          </p:nvPr>
        </p:nvGraphicFramePr>
        <p:xfrm>
          <a:off x="166003" y="116632"/>
          <a:ext cx="8726479" cy="3679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2574"/>
                <a:gridCol w="1932574"/>
                <a:gridCol w="2243387"/>
                <a:gridCol w="457702"/>
                <a:gridCol w="2160242"/>
              </a:tblGrid>
              <a:tr h="42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App_</a:t>
                      </a:r>
                      <a:r>
                        <a:rPr lang="ko-KR" altLang="en-US" sz="1200" dirty="0" smtClean="0"/>
                        <a:t>가족이야기</a:t>
                      </a:r>
                      <a:r>
                        <a:rPr lang="en-US" altLang="ko-KR" sz="1200" dirty="0" smtClean="0"/>
                        <a:t>#1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화면제목</a:t>
                      </a:r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가족 이야기</a:t>
                      </a:r>
                      <a:endParaRPr lang="ko-KR" altLang="en-US" dirty="0"/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0496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페이지경로 </a:t>
                      </a:r>
                      <a:r>
                        <a:rPr lang="en-US" altLang="ko-KR" dirty="0" smtClean="0"/>
                        <a:t>: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App_</a:t>
                      </a:r>
                      <a:r>
                        <a:rPr lang="ko-KR" altLang="en-US" dirty="0" smtClean="0"/>
                        <a:t>홈 보기</a:t>
                      </a:r>
                      <a:r>
                        <a:rPr lang="en-US" altLang="ko-KR" dirty="0" smtClean="0"/>
                        <a:t>#1</a:t>
                      </a:r>
                      <a:r>
                        <a:rPr lang="ko-KR" altLang="en-US" dirty="0" smtClean="0"/>
                        <a:t>에서 가족이야기 버튼 클릭</a:t>
                      </a:r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Description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 rowSpan="6"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1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2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624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3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altLang="ko-KR" sz="110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4849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3-[1]</a:t>
                      </a:r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5781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3-[2]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aseline="0" dirty="0" smtClean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83508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50" dirty="0" smtClean="0"/>
                        <a:t>4</a:t>
                      </a:r>
                      <a:endParaRPr lang="ko-KR" altLang="en-US" sz="115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202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화면 슬라이드 쇼(4:3)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JavaPro</dc:creator>
  <cp:lastModifiedBy>JavaPro</cp:lastModifiedBy>
  <cp:revision>1</cp:revision>
  <dcterms:created xsi:type="dcterms:W3CDTF">2015-07-17T06:39:48Z</dcterms:created>
  <dcterms:modified xsi:type="dcterms:W3CDTF">2015-07-17T06:40:09Z</dcterms:modified>
</cp:coreProperties>
</file>