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259" r:id="rId3"/>
    <p:sldId id="260" r:id="rId4"/>
    <p:sldId id="261" r:id="rId5"/>
    <p:sldId id="262" r:id="rId6"/>
    <p:sldId id="294" r:id="rId7"/>
    <p:sldId id="299" r:id="rId8"/>
    <p:sldId id="300" r:id="rId9"/>
    <p:sldId id="302" r:id="rId10"/>
    <p:sldId id="295" r:id="rId11"/>
    <p:sldId id="303" r:id="rId12"/>
    <p:sldId id="305" r:id="rId13"/>
    <p:sldId id="306" r:id="rId14"/>
    <p:sldId id="309" r:id="rId15"/>
    <p:sldId id="307" r:id="rId16"/>
    <p:sldId id="308" r:id="rId17"/>
    <p:sldId id="310" r:id="rId18"/>
    <p:sldId id="288" r:id="rId19"/>
    <p:sldId id="291" r:id="rId20"/>
    <p:sldId id="292" r:id="rId21"/>
    <p:sldId id="289" r:id="rId22"/>
    <p:sldId id="290" r:id="rId23"/>
    <p:sldId id="296" r:id="rId24"/>
    <p:sldId id="293" r:id="rId25"/>
    <p:sldId id="297" r:id="rId26"/>
    <p:sldId id="298" r:id="rId27"/>
    <p:sldId id="266" r:id="rId28"/>
    <p:sldId id="269" r:id="rId29"/>
    <p:sldId id="271" r:id="rId30"/>
    <p:sldId id="272" r:id="rId31"/>
    <p:sldId id="273" r:id="rId32"/>
    <p:sldId id="274" r:id="rId33"/>
    <p:sldId id="268" r:id="rId34"/>
    <p:sldId id="280" r:id="rId35"/>
    <p:sldId id="281" r:id="rId36"/>
    <p:sldId id="276" r:id="rId37"/>
    <p:sldId id="311" r:id="rId38"/>
    <p:sldId id="278" r:id="rId39"/>
    <p:sldId id="283" r:id="rId40"/>
    <p:sldId id="284" r:id="rId41"/>
    <p:sldId id="279" r:id="rId42"/>
    <p:sldId id="282" r:id="rId43"/>
    <p:sldId id="312" r:id="rId44"/>
    <p:sldId id="313" r:id="rId45"/>
    <p:sldId id="28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66CCFF"/>
    <a:srgbClr val="000000"/>
    <a:srgbClr val="FF9999"/>
    <a:srgbClr val="00B05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111" autoAdjust="0"/>
  </p:normalViewPr>
  <p:slideViewPr>
    <p:cSldViewPr>
      <p:cViewPr>
        <p:scale>
          <a:sx n="66" d="100"/>
          <a:sy n="66" d="100"/>
        </p:scale>
        <p:origin x="-2016" y="-5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8ECB-8D5A-4BF1-BFA5-F72CC3D3B9DA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09216-00EF-478F-A38F-82799E8FD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7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8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2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2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5" name="타원 74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25" name="타원 124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27" name="타원 126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1" name="그림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2" name="타원 131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17" name="타원 11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5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756446" y="2185608"/>
            <a:ext cx="503186" cy="4866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951883" y="2185608"/>
            <a:ext cx="1387869" cy="486606"/>
            <a:chOff x="7722168" y="2172140"/>
            <a:chExt cx="1423978" cy="486606"/>
          </a:xfrm>
          <a:solidFill>
            <a:srgbClr val="00B0F0"/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8157"/>
            </a:avLst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20936" y="164625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56104" y="164625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" y="1673428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72" name="타원 7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22338" y="2719454"/>
            <a:ext cx="755178" cy="755178"/>
            <a:chOff x="2322338" y="2719454"/>
            <a:chExt cx="755178" cy="755178"/>
          </a:xfrm>
        </p:grpSpPr>
        <p:sp>
          <p:nvSpPr>
            <p:cNvPr id="3" name="타원 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059825" y="186392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solidFill>
                  <a:schemeClr val="bg1"/>
                </a:solidFill>
              </a:rPr>
              <a:t>현재 연결되어 있는 가족목록 입니다</a:t>
            </a:r>
            <a:r>
              <a:rPr lang="en-US" altLang="ko-KR" b="1" spc="-300" dirty="0" smtClean="0">
                <a:solidFill>
                  <a:schemeClr val="bg1"/>
                </a:solidFill>
              </a:rPr>
              <a:t>.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31922" y="3717032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3947137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행복한 가족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3898150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3947137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장재영</a:t>
            </a:r>
            <a:endParaRPr lang="ko-KR" altLang="en-US" spc="-300" dirty="0"/>
          </a:p>
        </p:txBody>
      </p:sp>
      <p:sp>
        <p:nvSpPr>
          <p:cNvPr id="40" name="타원 39"/>
          <p:cNvSpPr/>
          <p:nvPr/>
        </p:nvSpPr>
        <p:spPr>
          <a:xfrm>
            <a:off x="2322338" y="3750803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3750803"/>
            <a:ext cx="679240" cy="67924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231922" y="4725144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92200" y="4955249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경워니</a:t>
            </a:r>
            <a:r>
              <a:rPr lang="ko-KR" altLang="en-US" spc="-300" dirty="0" err="1"/>
              <a:t>네</a:t>
            </a:r>
            <a:endParaRPr lang="ko-KR" altLang="en-US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654155" y="4906262"/>
            <a:ext cx="455732" cy="440716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6078946" y="4955249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이경원</a:t>
            </a:r>
            <a:endParaRPr lang="ko-KR" altLang="en-US" spc="-300" dirty="0"/>
          </a:p>
        </p:txBody>
      </p:sp>
      <p:sp>
        <p:nvSpPr>
          <p:cNvPr id="60" name="타원 59"/>
          <p:cNvSpPr/>
          <p:nvPr/>
        </p:nvSpPr>
        <p:spPr>
          <a:xfrm>
            <a:off x="2322338" y="4758915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4758915"/>
            <a:ext cx="679240" cy="679240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7668344" y="2436741"/>
            <a:ext cx="0" cy="3152499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511529" y="2758973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2" y="2227760"/>
            <a:ext cx="382988" cy="3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홈 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23728" y="2510908"/>
            <a:ext cx="1148934" cy="1134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홈 이름</a:t>
            </a:r>
            <a:endParaRPr lang="en-US" altLang="ko-KR" sz="1600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이름</a:t>
            </a:r>
            <a:endParaRPr lang="en-US" altLang="ko-KR" sz="1600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휴대폰번호</a:t>
            </a:r>
            <a:endParaRPr lang="ko-KR" altLang="en-US" sz="1600" spc="-300" dirty="0">
              <a:solidFill>
                <a:schemeClr val="tx1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dirty="0" err="1">
                <a:solidFill>
                  <a:schemeClr val="tx1"/>
                </a:solidFill>
              </a:rPr>
              <a:t>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322338" y="2719454"/>
            <a:ext cx="755178" cy="755178"/>
            <a:chOff x="2322338" y="2719454"/>
            <a:chExt cx="755178" cy="755178"/>
          </a:xfrm>
        </p:grpSpPr>
        <p:sp>
          <p:nvSpPr>
            <p:cNvPr id="41" name="타원 4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2231922" y="3861048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92200" y="4091153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김철연의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5654155" y="4042166"/>
            <a:ext cx="455732" cy="440716"/>
            <a:chOff x="6088069" y="3298292"/>
            <a:chExt cx="503186" cy="486606"/>
          </a:xfrm>
        </p:grpSpPr>
        <p:sp>
          <p:nvSpPr>
            <p:cNvPr id="55" name="타원 54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6078946" y="4091153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231922" y="5013176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292200" y="5243281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뿌잉뿌</a:t>
            </a:r>
            <a:r>
              <a:rPr lang="ko-KR" altLang="en-US" spc="-300" dirty="0" err="1"/>
              <a:t>잉</a:t>
            </a:r>
            <a:endParaRPr lang="ko-KR" altLang="en-US" spc="-3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5654155" y="5194294"/>
            <a:ext cx="455732" cy="440716"/>
            <a:chOff x="6088069" y="3298292"/>
            <a:chExt cx="503186" cy="486606"/>
          </a:xfrm>
        </p:grpSpPr>
        <p:sp>
          <p:nvSpPr>
            <p:cNvPr id="68" name="타원 6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6078946" y="5243281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322338" y="3898230"/>
            <a:ext cx="755178" cy="755178"/>
            <a:chOff x="2322338" y="2719454"/>
            <a:chExt cx="755178" cy="755178"/>
          </a:xfrm>
        </p:grpSpPr>
        <p:sp>
          <p:nvSpPr>
            <p:cNvPr id="74" name="타원 7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2322338" y="5037063"/>
            <a:ext cx="755178" cy="755178"/>
            <a:chOff x="2322338" y="2719454"/>
            <a:chExt cx="755178" cy="755178"/>
          </a:xfrm>
        </p:grpSpPr>
        <p:sp>
          <p:nvSpPr>
            <p:cNvPr id="83" name="타원 8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4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6948264" y="1628800"/>
            <a:ext cx="1610128" cy="486606"/>
            <a:chOff x="6158860" y="2172140"/>
            <a:chExt cx="1610128" cy="486606"/>
          </a:xfrm>
        </p:grpSpPr>
        <p:sp>
          <p:nvSpPr>
            <p:cNvPr id="40" name="타원 39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요청하기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411760" y="1641533"/>
            <a:ext cx="5768462" cy="2519273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016107" y="2211449"/>
            <a:ext cx="4488061" cy="1204335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spc="-300" dirty="0" err="1" smtClean="0">
                <a:solidFill>
                  <a:srgbClr val="00B0F0"/>
                </a:solidFill>
              </a:rPr>
              <a:t>김철연의</a:t>
            </a:r>
            <a:r>
              <a:rPr lang="ko-KR" altLang="en-US" sz="2800" b="1" spc="-300" dirty="0" smtClean="0">
                <a:solidFill>
                  <a:srgbClr val="00B0F0"/>
                </a:solidFill>
              </a:rPr>
              <a:t> 홈</a:t>
            </a:r>
            <a:r>
              <a:rPr lang="ko-KR" altLang="en-US" spc="-300" dirty="0" smtClean="0">
                <a:solidFill>
                  <a:schemeClr val="tx1"/>
                </a:solidFill>
              </a:rPr>
              <a:t>에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연결요청을 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211960" y="3501008"/>
            <a:ext cx="504056" cy="504056"/>
            <a:chOff x="8388424" y="5831672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5696725" y="3479697"/>
            <a:ext cx="522328" cy="522328"/>
            <a:chOff x="7089803" y="3094424"/>
            <a:chExt cx="197752" cy="197752"/>
          </a:xfrm>
        </p:grpSpPr>
        <p:sp>
          <p:nvSpPr>
            <p:cNvPr id="76" name="타원 7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6948264" y="1628800"/>
            <a:ext cx="1610128" cy="486606"/>
            <a:chOff x="6158860" y="2172140"/>
            <a:chExt cx="1610128" cy="486606"/>
          </a:xfrm>
        </p:grpSpPr>
        <p:sp>
          <p:nvSpPr>
            <p:cNvPr id="40" name="타원 39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요청하기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7544" y="1700808"/>
            <a:ext cx="2027370" cy="486606"/>
            <a:chOff x="6528429" y="4149080"/>
            <a:chExt cx="2027370" cy="486606"/>
          </a:xfrm>
        </p:grpSpPr>
        <p:grpSp>
          <p:nvGrpSpPr>
            <p:cNvPr id="2" name="그룹 1"/>
            <p:cNvGrpSpPr/>
            <p:nvPr/>
          </p:nvGrpSpPr>
          <p:grpSpPr>
            <a:xfrm>
              <a:off x="6528429" y="4149080"/>
              <a:ext cx="1557984" cy="486606"/>
              <a:chOff x="6528429" y="4149080"/>
              <a:chExt cx="1557984" cy="4866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6718928" y="4149080"/>
                <a:ext cx="1367485" cy="48660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528429" y="4149080"/>
                <a:ext cx="503186" cy="486606"/>
                <a:chOff x="5449735" y="4829827"/>
                <a:chExt cx="503186" cy="48660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449735" y="4829827"/>
                  <a:ext cx="503186" cy="4866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2095" y="4890237"/>
                  <a:ext cx="369573" cy="369573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7083968" y="4223106"/>
              <a:ext cx="1471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끊기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0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99592" y="1696152"/>
            <a:ext cx="5768462" cy="2519273"/>
            <a:chOff x="1694925" y="1696152"/>
            <a:chExt cx="5768462" cy="251927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694925" y="1696152"/>
              <a:ext cx="5768462" cy="2519273"/>
            </a:xfrm>
            <a:prstGeom prst="roundRect">
              <a:avLst>
                <a:gd name="adj" fmla="val 815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299272" y="2266068"/>
              <a:ext cx="4488061" cy="1204335"/>
            </a:xfrm>
            <a:prstGeom prst="roundRect">
              <a:avLst>
                <a:gd name="adj" fmla="val 9236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800" b="1" spc="-300" dirty="0" smtClean="0">
                  <a:solidFill>
                    <a:srgbClr val="00B0F0"/>
                  </a:solidFill>
                </a:rPr>
                <a:t>행복한 가족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과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연결을 끊으시겠습니까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??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pc="-300" dirty="0">
                <a:solidFill>
                  <a:schemeClr val="tx1"/>
                </a:solidFill>
              </a:endParaRP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95125" y="3555627"/>
              <a:ext cx="504056" cy="504056"/>
              <a:chOff x="8388424" y="5831672"/>
              <a:chExt cx="504056" cy="504056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80" name="그룹 79"/>
            <p:cNvGrpSpPr/>
            <p:nvPr/>
          </p:nvGrpSpPr>
          <p:grpSpPr>
            <a:xfrm>
              <a:off x="4979890" y="3534316"/>
              <a:ext cx="522328" cy="522328"/>
              <a:chOff x="7089803" y="3094424"/>
              <a:chExt cx="197752" cy="197752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467544" y="1689233"/>
            <a:ext cx="1557984" cy="486606"/>
            <a:chOff x="6528429" y="4149080"/>
            <a:chExt cx="1557984" cy="486606"/>
          </a:xfrm>
        </p:grpSpPr>
        <p:grpSp>
          <p:nvGrpSpPr>
            <p:cNvPr id="2" name="그룹 1"/>
            <p:cNvGrpSpPr/>
            <p:nvPr/>
          </p:nvGrpSpPr>
          <p:grpSpPr>
            <a:xfrm>
              <a:off x="6528429" y="4149080"/>
              <a:ext cx="1557984" cy="486606"/>
              <a:chOff x="6528429" y="4149080"/>
              <a:chExt cx="1557984" cy="4866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6718928" y="4149080"/>
                <a:ext cx="1367485" cy="48660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528429" y="4149080"/>
                <a:ext cx="503186" cy="486606"/>
                <a:chOff x="5449735" y="4829827"/>
                <a:chExt cx="503186" cy="48660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449735" y="4829827"/>
                  <a:ext cx="503186" cy="4866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2095" y="4890237"/>
                  <a:ext cx="369573" cy="369573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7083968" y="4223106"/>
              <a:ext cx="884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끊기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9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2743966" y="2902861"/>
            <a:ext cx="4386392" cy="2717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변경할 홈 이름을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58227" y="3481263"/>
            <a:ext cx="3800261" cy="1181745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/>
              <a:t>별이네</a:t>
            </a:r>
            <a:endParaRPr lang="ko-KR" altLang="en-US" sz="4400" b="1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4184374" y="4893144"/>
            <a:ext cx="504056" cy="504056"/>
            <a:chOff x="8388424" y="5831672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5401533" y="4871833"/>
            <a:ext cx="522328" cy="522328"/>
            <a:chOff x="7089803" y="3094424"/>
            <a:chExt cx="197752" cy="197752"/>
          </a:xfrm>
        </p:grpSpPr>
        <p:sp>
          <p:nvSpPr>
            <p:cNvPr id="121" name="타원 120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125" name="타원 124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30" name="타원 129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32" name="타원 131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6" name="그림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43" name="타원 142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65" name="직사각형 64"/>
          <p:cNvSpPr/>
          <p:nvPr/>
        </p:nvSpPr>
        <p:spPr>
          <a:xfrm>
            <a:off x="2743966" y="2902861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변경이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60189" y="4061958"/>
            <a:ext cx="504056" cy="504056"/>
            <a:chOff x="8388424" y="5831672"/>
            <a:chExt cx="504056" cy="504056"/>
          </a:xfrm>
        </p:grpSpPr>
        <p:sp>
          <p:nvSpPr>
            <p:cNvPr id="67" name="타원 6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3" name="타원 72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18" name="타원 117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23" name="타원 122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26" name="타원 12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6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휴대폰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3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706889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43590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4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5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6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2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3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65" name="모서리가 둥근 사각형 설명선 64"/>
          <p:cNvSpPr/>
          <p:nvPr/>
        </p:nvSpPr>
        <p:spPr>
          <a:xfrm>
            <a:off x="642365" y="1696680"/>
            <a:ext cx="4386392" cy="1988382"/>
          </a:xfrm>
          <a:prstGeom prst="wedgeRoundRectCallout">
            <a:avLst>
              <a:gd name="adj1" fmla="val 30819"/>
              <a:gd name="adj2" fmla="val 681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300" dirty="0" err="1" smtClean="0">
                <a:solidFill>
                  <a:srgbClr val="00B0F0"/>
                </a:solidFill>
              </a:rPr>
              <a:t>김철연</a:t>
            </a:r>
            <a:r>
              <a:rPr lang="en-US" altLang="ko-KR" sz="2400" b="1" spc="-300" dirty="0" smtClean="0">
                <a:solidFill>
                  <a:srgbClr val="00B0F0"/>
                </a:solidFill>
              </a:rPr>
              <a:t>2 </a:t>
            </a:r>
            <a:r>
              <a:rPr lang="ko-KR" altLang="en-US" spc="-300" dirty="0" smtClean="0">
                <a:solidFill>
                  <a:schemeClr val="tx1"/>
                </a:solidFill>
              </a:rPr>
              <a:t>님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을 가족 구성원에서</a:t>
            </a:r>
            <a:r>
              <a:rPr lang="en-US" altLang="ko-KR" spc="-300" dirty="0">
                <a:solidFill>
                  <a:schemeClr val="tx1"/>
                </a:solidFill>
              </a:rPr>
              <a:t> </a:t>
            </a:r>
            <a:r>
              <a:rPr lang="ko-KR" altLang="en-US" spc="-300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855205" y="2917321"/>
            <a:ext cx="504056" cy="504056"/>
            <a:chOff x="8388424" y="5831672"/>
            <a:chExt cx="504056" cy="504056"/>
          </a:xfrm>
        </p:grpSpPr>
        <p:sp>
          <p:nvSpPr>
            <p:cNvPr id="67" name="타원 6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3264638" y="2896010"/>
            <a:ext cx="522328" cy="522328"/>
            <a:chOff x="7089803" y="3094424"/>
            <a:chExt cx="197752" cy="197752"/>
          </a:xfrm>
        </p:grpSpPr>
        <p:sp>
          <p:nvSpPr>
            <p:cNvPr id="70" name="타원 6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6" name="타원 75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19" name="타원 118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5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6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4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cxnSp>
        <p:nvCxnSpPr>
          <p:cNvPr id="116" name="직선 연결선 115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118" name="타원 117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23" name="타원 122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25" name="타원 124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0" name="타원 129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67" name="타원 6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2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65219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4155466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56881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5065439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641503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652192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4155466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598435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5102321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641503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598435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598435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032517" y="32024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아이디</a:t>
            </a:r>
            <a:endParaRPr lang="ko-KR" altLang="en-US" sz="1400" b="1" spc="-3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20653" y="3214023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87624" y="2739358"/>
            <a:ext cx="4464496" cy="2256152"/>
            <a:chOff x="1187624" y="2739358"/>
            <a:chExt cx="4464496" cy="2256152"/>
          </a:xfrm>
        </p:grpSpPr>
        <p:sp>
          <p:nvSpPr>
            <p:cNvPr id="171" name="모서리가 둥근 사각형 설명선 170"/>
            <p:cNvSpPr/>
            <p:nvPr/>
          </p:nvSpPr>
          <p:spPr>
            <a:xfrm>
              <a:off x="1187624" y="2739358"/>
              <a:ext cx="4464496" cy="2256152"/>
            </a:xfrm>
            <a:prstGeom prst="wedgeRoundRectCallout">
              <a:avLst>
                <a:gd name="adj1" fmla="val 53059"/>
                <a:gd name="adj2" fmla="val -730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rgbClr val="00B0F0"/>
                  </a:solidFill>
                </a:rPr>
                <a:t>김철연</a:t>
              </a:r>
              <a:r>
                <a:rPr lang="en-US" altLang="ko-KR" spc="-300" dirty="0">
                  <a:solidFill>
                    <a:srgbClr val="00B0F0"/>
                  </a:solidFill>
                </a:rPr>
                <a:t>3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님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에게 매니저 권한을 위임하시겠습니까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en-US" altLang="ko-KR" spc="-300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pc="-300" dirty="0" smtClean="0">
                  <a:solidFill>
                    <a:srgbClr val="FF0000"/>
                  </a:solidFill>
                </a:rPr>
                <a:t>위임되면 취소할 수 없습니다</a:t>
              </a:r>
              <a:r>
                <a:rPr lang="en-US" altLang="ko-KR" spc="-300" dirty="0" smtClean="0">
                  <a:solidFill>
                    <a:srgbClr val="FF0000"/>
                  </a:solidFill>
                </a:rPr>
                <a:t>.)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2408108" y="4299510"/>
              <a:ext cx="504056" cy="504056"/>
              <a:chOff x="8388424" y="5831672"/>
              <a:chExt cx="504056" cy="504056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2" name="그림 18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183" name="그룹 182"/>
            <p:cNvGrpSpPr/>
            <p:nvPr/>
          </p:nvGrpSpPr>
          <p:grpSpPr>
            <a:xfrm>
              <a:off x="3817541" y="4278199"/>
              <a:ext cx="522328" cy="522328"/>
              <a:chOff x="7089803" y="3094424"/>
              <a:chExt cx="197752" cy="197752"/>
            </a:xfrm>
          </p:grpSpPr>
          <p:sp>
            <p:nvSpPr>
              <p:cNvPr id="184" name="타원 183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78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2417856" y="3093611"/>
            <a:ext cx="4386392" cy="148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err="1" smtClean="0">
                <a:solidFill>
                  <a:srgbClr val="00B0F0"/>
                </a:solidFill>
              </a:rPr>
              <a:t>김철연</a:t>
            </a:r>
            <a:r>
              <a:rPr lang="en-US" altLang="ko-KR" spc="-300" dirty="0" smtClean="0">
                <a:solidFill>
                  <a:srgbClr val="00B0F0"/>
                </a:solidFill>
              </a:rPr>
              <a:t>3 </a:t>
            </a:r>
            <a:r>
              <a:rPr lang="ko-KR" altLang="en-US" spc="-300" dirty="0" smtClean="0">
                <a:solidFill>
                  <a:schemeClr val="tx1"/>
                </a:solidFill>
              </a:rPr>
              <a:t>님에게 권한이 위임되었습니다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다시 로그인해 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424984" y="3886572"/>
            <a:ext cx="504056" cy="504056"/>
            <a:chOff x="8388424" y="5831672"/>
            <a:chExt cx="504056" cy="504056"/>
          </a:xfrm>
        </p:grpSpPr>
        <p:sp>
          <p:nvSpPr>
            <p:cNvPr id="66" name="타원 65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6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294634" y="3867434"/>
            <a:ext cx="4386392" cy="1988382"/>
            <a:chOff x="642365" y="1696680"/>
            <a:chExt cx="4386392" cy="1988382"/>
          </a:xfrm>
        </p:grpSpPr>
        <p:sp>
          <p:nvSpPr>
            <p:cNvPr id="60" name="모서리가 둥근 사각형 설명선 59"/>
            <p:cNvSpPr/>
            <p:nvPr/>
          </p:nvSpPr>
          <p:spPr>
            <a:xfrm>
              <a:off x="642365" y="1696680"/>
              <a:ext cx="4386392" cy="1988382"/>
            </a:xfrm>
            <a:prstGeom prst="wedgeRoundRectCallout">
              <a:avLst>
                <a:gd name="adj1" fmla="val 53982"/>
                <a:gd name="adj2" fmla="val -25387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rgbClr val="00B0F0"/>
                  </a:solidFill>
                </a:rPr>
                <a:t>김철연</a:t>
              </a:r>
              <a:r>
                <a:rPr lang="en-US" altLang="ko-KR" spc="-300" dirty="0">
                  <a:solidFill>
                    <a:srgbClr val="00B0F0"/>
                  </a:solidFill>
                </a:rPr>
                <a:t>3</a:t>
              </a:r>
              <a:r>
                <a:rPr lang="en-US" altLang="ko-KR" spc="-3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님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을 가족 구성원에서</a:t>
              </a:r>
              <a:r>
                <a:rPr lang="en-US" altLang="ko-KR" spc="-300" dirty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1855205" y="2917321"/>
              <a:ext cx="504056" cy="504056"/>
              <a:chOff x="8388424" y="5831672"/>
              <a:chExt cx="504056" cy="50405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8" name="그룹 67"/>
            <p:cNvGrpSpPr/>
            <p:nvPr/>
          </p:nvGrpSpPr>
          <p:grpSpPr>
            <a:xfrm>
              <a:off x="3264638" y="2896010"/>
              <a:ext cx="522328" cy="522328"/>
              <a:chOff x="7089803" y="3094424"/>
              <a:chExt cx="197752" cy="19775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92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61230" y="2060848"/>
            <a:ext cx="0" cy="41044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00075" y="242088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961230" y="2636912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473398" y="2132856"/>
            <a:ext cx="4608512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00075" y="479715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961230" y="501317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73398" y="4560291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75010" y="2582156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883636" y="4973600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41950" y="388911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1950" y="5662659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37510" y="3398321"/>
            <a:ext cx="2069142" cy="136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01170" y="2316270"/>
            <a:ext cx="5063049" cy="451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4435083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4" name="모서리가 둥근 직사각형 113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       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수정내용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84634" y="2924943"/>
            <a:ext cx="3574894" cy="222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542600" y="2924944"/>
            <a:ext cx="197752" cy="197752"/>
            <a:chOff x="7089803" y="3094424"/>
            <a:chExt cx="197752" cy="197752"/>
          </a:xfrm>
        </p:grpSpPr>
        <p:sp>
          <p:nvSpPr>
            <p:cNvPr id="54" name="타원 5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61" name="타원 6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5" name="직사각형 104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1" name="모서리가 둥근 직사각형 110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57" name="모서리가 둥근 직사각형 56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3347865" y="3165774"/>
            <a:ext cx="4386392" cy="1988382"/>
          </a:xfrm>
          <a:prstGeom prst="wedgeRectCallout">
            <a:avLst>
              <a:gd name="adj1" fmla="val 36756"/>
              <a:gd name="adj2" fmla="val 582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삭제되면 복구가 불가능합니다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776729" y="4386415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5993888" y="4365104"/>
            <a:ext cx="522328" cy="522328"/>
            <a:chOff x="7089803" y="3094424"/>
            <a:chExt cx="197752" cy="197752"/>
          </a:xfrm>
        </p:grpSpPr>
        <p:sp>
          <p:nvSpPr>
            <p:cNvPr id="63" name="타원 6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cxnSp>
        <p:nvCxnSpPr>
          <p:cNvPr id="99" name="직선 연결선 98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8" name="모서리가 둥근 직사각형 107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8625" y="4207887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3788" y="286935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7865" y="3165774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4088" y="4324871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175811" y="522405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15/07/12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167618" y="3954285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0" name="모서리가 둥근 직사각형 99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53788" y="4237236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53788" y="470857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45595" y="552545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4435083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39852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62" name="타원 6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72976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829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17864" y="1546632"/>
            <a:ext cx="504056" cy="504056"/>
            <a:chOff x="7812360" y="5827320"/>
            <a:chExt cx="504056" cy="504056"/>
          </a:xfrm>
        </p:grpSpPr>
        <p:sp>
          <p:nvSpPr>
            <p:cNvPr id="46" name="타원 45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3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475957" y="2585519"/>
            <a:ext cx="3841009" cy="1382438"/>
            <a:chOff x="4360116" y="2651044"/>
            <a:chExt cx="3841009" cy="1382438"/>
          </a:xfrm>
        </p:grpSpPr>
        <p:sp>
          <p:nvSpPr>
            <p:cNvPr id="61" name="사각형 설명선 60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6630"/>
                <a:gd name="adj2" fmla="val -6000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정말로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5" name="그룹 64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15166" y="2681882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707638" y="3494256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14641" y="6028587"/>
            <a:ext cx="601535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전송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309590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2371897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606285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172603"/>
            <a:ext cx="5516334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01021" y="6172603"/>
            <a:ext cx="332489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5" name="모서리가 둥근 직사각형 44"/>
          <p:cNvSpPr/>
          <p:nvPr/>
        </p:nvSpPr>
        <p:spPr>
          <a:xfrm>
            <a:off x="2140703" y="4392567"/>
            <a:ext cx="6836665" cy="1622441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2349737" y="450912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610073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58453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420022" y="4610073"/>
            <a:ext cx="256484" cy="256484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7812692" y="4606741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8109024" y="6205944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49737" y="4713147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814100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78856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2" name="타원 51"/>
          <p:cNvSpPr/>
          <p:nvPr/>
        </p:nvSpPr>
        <p:spPr>
          <a:xfrm>
            <a:off x="2349737" y="527077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5371723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6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534618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7420022" y="4814100"/>
            <a:ext cx="256484" cy="256484"/>
            <a:chOff x="7230200" y="5827320"/>
            <a:chExt cx="504056" cy="504056"/>
          </a:xfrm>
        </p:grpSpPr>
        <p:sp>
          <p:nvSpPr>
            <p:cNvPr id="56" name="타원 5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7812692" y="4810768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12691" y="5354149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567740" y="3197021"/>
            <a:ext cx="3841009" cy="1382438"/>
            <a:chOff x="4360116" y="2651044"/>
            <a:chExt cx="3841009" cy="1382438"/>
          </a:xfrm>
        </p:grpSpPr>
        <p:sp>
          <p:nvSpPr>
            <p:cNvPr id="59" name="사각형 설명선 58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9804"/>
                <a:gd name="adj2" fmla="val 590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댓글을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7" y="3120679"/>
                <a:ext cx="145242" cy="145242"/>
              </a:xfrm>
              <a:prstGeom prst="rect">
                <a:avLst/>
              </a:prstGeom>
            </p:spPr>
          </p:pic>
        </p:grp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44332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49737" y="465313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4754089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4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472855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7812691" y="4736515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66" name="직사각형 65"/>
          <p:cNvSpPr/>
          <p:nvPr/>
        </p:nvSpPr>
        <p:spPr>
          <a:xfrm>
            <a:off x="3831527" y="3036801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err="1" smtClean="0">
                <a:solidFill>
                  <a:schemeClr val="tx1"/>
                </a:solidFill>
              </a:rPr>
              <a:t>댓글이</a:t>
            </a:r>
            <a:r>
              <a:rPr lang="ko-KR" altLang="en-US" spc="-300" dirty="0" smtClean="0">
                <a:solidFill>
                  <a:schemeClr val="tx1"/>
                </a:solidFill>
              </a:rPr>
              <a:t> 삭제되었습니다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8265" y="3888240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34172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2522377" y="1530526"/>
            <a:ext cx="504056" cy="504056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2522377" y="1530526"/>
            <a:ext cx="504056" cy="504056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2195736" y="2307403"/>
            <a:ext cx="3841009" cy="1382438"/>
            <a:chOff x="4360116" y="2651044"/>
            <a:chExt cx="3841009" cy="1382438"/>
          </a:xfrm>
        </p:grpSpPr>
        <p:sp>
          <p:nvSpPr>
            <p:cNvPr id="61" name="사각형 설명선 60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-31228"/>
                <a:gd name="adj2" fmla="val -6503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정말로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3" name="그룹 62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730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3920" y="224208"/>
            <a:ext cx="1120563" cy="6062253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32978" y="4154852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pc="-3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1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32978" y="2481275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1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32978" y="295150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1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32978" y="357708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100" b="1" spc="-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1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254225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8" name="타원 5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3350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428664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55976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2845324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2845324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3140959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3140959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59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141468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41468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1469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41468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3476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68015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22548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42284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5218900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5829977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8157"/>
            </a:avLst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20936" y="164625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56104" y="164625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" y="1673428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72" name="타원 7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sp>
        <p:nvSpPr>
          <p:cNvPr id="3" name="타원 2"/>
          <p:cNvSpPr/>
          <p:nvPr/>
        </p:nvSpPr>
        <p:spPr>
          <a:xfrm>
            <a:off x="2322338" y="2719454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2719454"/>
            <a:ext cx="679240" cy="679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825" y="186392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solidFill>
                  <a:schemeClr val="bg1"/>
                </a:solidFill>
              </a:rPr>
              <a:t>현재 연결되어 있는 가족목록 입니다</a:t>
            </a:r>
            <a:r>
              <a:rPr lang="en-US" altLang="ko-KR" b="1" spc="-300" dirty="0" smtClean="0">
                <a:solidFill>
                  <a:schemeClr val="bg1"/>
                </a:solidFill>
              </a:rPr>
              <a:t>.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31922" y="3717032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3947137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행복한 가족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3898150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3947137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장재영</a:t>
            </a:r>
            <a:endParaRPr lang="ko-KR" altLang="en-US" spc="-300" dirty="0"/>
          </a:p>
        </p:txBody>
      </p:sp>
      <p:sp>
        <p:nvSpPr>
          <p:cNvPr id="40" name="타원 39"/>
          <p:cNvSpPr/>
          <p:nvPr/>
        </p:nvSpPr>
        <p:spPr>
          <a:xfrm>
            <a:off x="2322338" y="3750803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3750803"/>
            <a:ext cx="679240" cy="67924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231922" y="4725144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92200" y="4955249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경워니</a:t>
            </a:r>
            <a:r>
              <a:rPr lang="ko-KR" altLang="en-US" spc="-300" dirty="0" err="1"/>
              <a:t>네</a:t>
            </a:r>
            <a:endParaRPr lang="ko-KR" altLang="en-US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654155" y="4906262"/>
            <a:ext cx="455732" cy="440716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6078946" y="4955249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이경원</a:t>
            </a:r>
            <a:endParaRPr lang="ko-KR" altLang="en-US" spc="-300" dirty="0"/>
          </a:p>
        </p:txBody>
      </p:sp>
      <p:sp>
        <p:nvSpPr>
          <p:cNvPr id="60" name="타원 59"/>
          <p:cNvSpPr/>
          <p:nvPr/>
        </p:nvSpPr>
        <p:spPr>
          <a:xfrm>
            <a:off x="2322338" y="4758915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4758915"/>
            <a:ext cx="679240" cy="679240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7668344" y="2420888"/>
            <a:ext cx="0" cy="311958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511529" y="2672771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439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33350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428664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55976" y="273935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3140959" y="3573016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3140959" y="4285662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59" y="499343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1469" y="3602634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41468" y="432254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3476" y="499343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68015" y="3602634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22548" y="3602634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42284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5218900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5829977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901629" y="2222189"/>
            <a:ext cx="269488" cy="260608"/>
            <a:chOff x="6088069" y="3298292"/>
            <a:chExt cx="503186" cy="486606"/>
          </a:xfrm>
        </p:grpSpPr>
        <p:sp>
          <p:nvSpPr>
            <p:cNvPr id="35" name="타원 34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38" name="타원 37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7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1298</Words>
  <Application>Microsoft Office PowerPoint</Application>
  <PresentationFormat>화면 슬라이드 쇼(4:3)</PresentationFormat>
  <Paragraphs>862</Paragraphs>
  <Slides>45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70</cp:revision>
  <dcterms:created xsi:type="dcterms:W3CDTF">2015-07-16T12:16:55Z</dcterms:created>
  <dcterms:modified xsi:type="dcterms:W3CDTF">2015-07-17T11:27:31Z</dcterms:modified>
</cp:coreProperties>
</file>