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89" r:id="rId7"/>
    <p:sldId id="266" r:id="rId8"/>
    <p:sldId id="272" r:id="rId9"/>
    <p:sldId id="273" r:id="rId10"/>
    <p:sldId id="275" r:id="rId11"/>
    <p:sldId id="274" r:id="rId12"/>
    <p:sldId id="288" r:id="rId13"/>
    <p:sldId id="270" r:id="rId14"/>
    <p:sldId id="290" r:id="rId15"/>
    <p:sldId id="271" r:id="rId16"/>
    <p:sldId id="269" r:id="rId17"/>
    <p:sldId id="291" r:id="rId18"/>
    <p:sldId id="279" r:id="rId19"/>
    <p:sldId id="278" r:id="rId20"/>
    <p:sldId id="281" r:id="rId21"/>
    <p:sldId id="283" r:id="rId22"/>
    <p:sldId id="282" r:id="rId23"/>
    <p:sldId id="285" r:id="rId24"/>
    <p:sldId id="284" r:id="rId25"/>
    <p:sldId id="287" r:id="rId26"/>
    <p:sldId id="28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ED"/>
    <a:srgbClr val="FF0174"/>
    <a:srgbClr val="FF0192"/>
    <a:srgbClr val="00B0F0"/>
    <a:srgbClr val="3DA3C3"/>
    <a:srgbClr val="3B5CC5"/>
    <a:srgbClr val="0144FF"/>
    <a:srgbClr val="B416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1" autoAdjust="0"/>
  </p:normalViewPr>
  <p:slideViewPr>
    <p:cSldViewPr>
      <p:cViewPr>
        <p:scale>
          <a:sx n="117" d="100"/>
          <a:sy n="117" d="100"/>
        </p:scale>
        <p:origin x="-14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C2C60-1E70-4DEC-BC1B-4D2211AE5981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EFD2-EE5D-4939-9D52-D4A835D6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jpe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9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6.wdp"/><Relationship Id="rId5" Type="http://schemas.microsoft.com/office/2007/relationships/hdphoto" Target="../media/hdphoto5.wdp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모서리가 둥근 직사각형 90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3" y="5427131"/>
            <a:ext cx="3180289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 설명선 3"/>
          <p:cNvSpPr/>
          <p:nvPr/>
        </p:nvSpPr>
        <p:spPr>
          <a:xfrm flipH="1" flipV="1">
            <a:off x="4293600" y="3116462"/>
            <a:ext cx="2939542" cy="1937533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ChealYeon\Downloads\Back-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64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6" name="Picture 2" descr="C:\Users\ChealYeon\Downloads\Back-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7999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healYeon\AppData\Local\Microsoft\Windows\Temporary Internet Files\Content.IE5\9302JTTH\%EA%B2%BD%EC%B0%B0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4" y="3182430"/>
            <a:ext cx="133070" cy="2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16953" y="3449403"/>
            <a:ext cx="107840" cy="1604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25117" y="3835159"/>
            <a:ext cx="107840" cy="7459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C:\Users\ChealYeon\AppData\Local\Microsoft\Windows\Temporary Internet Files\Content.IE5\A8YUT9M6\1290253684_rZbC2w1s_xt800c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69317"/>
            <a:ext cx="259866" cy="2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ChealYeon\AppData\Local\Microsoft\Windows\Temporary Internet Files\Content.IE5\UAL0Y13T\%ED%8F%AC%EB%8F%8C%EC%9D%B4~1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63" y="3570394"/>
            <a:ext cx="527245" cy="3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ChealYeon\AppData\Local\Microsoft\Windows\Temporary Internet Files\Content.IE5\Q6WLD0P3\403303_1_f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70" y="3571932"/>
            <a:ext cx="464205" cy="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ChealYeon\AppData\Local\Microsoft\Windows\Temporary Internet Files\Content.IE5\9302JTTH\300px-New_York_State_Police_seal.svg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51716"/>
            <a:ext cx="433560" cy="4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ChealYeon\AppData\Local\Microsoft\Windows\Temporary Internet Files\Content.IE5\A8YUT9M6\USPIS_Patch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1" y="3551716"/>
            <a:ext cx="406097" cy="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ChealYeon\AppData\Local\Microsoft\Windows\Temporary Internet Files\Content.IE5\A8YUT9M6\2278655944_8800b75f57_z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02" y="3677030"/>
            <a:ext cx="469024" cy="2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09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114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28" name="타원 127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119917"/>
            <a:ext cx="1218178" cy="840061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560861" y="4144887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공개 범위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6325690" y="4619537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560861" y="4307055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가족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560861" y="4461059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</a:t>
            </a:r>
            <a:r>
              <a:rPr lang="ko-KR" altLang="en-US" sz="800" dirty="0">
                <a:solidFill>
                  <a:srgbClr val="7030A0"/>
                </a:solidFill>
              </a:rPr>
              <a:t>웃</a:t>
            </a:r>
            <a:r>
              <a:rPr lang="ko-KR" altLang="en-US" sz="800" dirty="0" smtClean="0">
                <a:solidFill>
                  <a:srgbClr val="7030A0"/>
                </a:solidFill>
              </a:rPr>
              <a:t>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15" y="4303290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직선 연결선 118"/>
          <p:cNvCxnSpPr/>
          <p:nvPr/>
        </p:nvCxnSpPr>
        <p:spPr>
          <a:xfrm>
            <a:off x="6325690" y="4311726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119917"/>
            <a:ext cx="1218178" cy="840061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560861" y="4144887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공개 범위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6325690" y="4619537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560861" y="4307055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가족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560861" y="4461059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</a:t>
            </a:r>
            <a:r>
              <a:rPr lang="ko-KR" altLang="en-US" sz="800" dirty="0">
                <a:solidFill>
                  <a:srgbClr val="7030A0"/>
                </a:solidFill>
              </a:rPr>
              <a:t>웃</a:t>
            </a:r>
            <a:r>
              <a:rPr lang="ko-KR" altLang="en-US" sz="800" dirty="0" smtClean="0">
                <a:solidFill>
                  <a:srgbClr val="7030A0"/>
                </a:solidFill>
              </a:rPr>
              <a:t>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15" y="4303290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직선 연결선 118"/>
          <p:cNvCxnSpPr/>
          <p:nvPr/>
        </p:nvCxnSpPr>
        <p:spPr>
          <a:xfrm>
            <a:off x="6325690" y="4311726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178922" y="3273718"/>
            <a:ext cx="3841009" cy="1382438"/>
            <a:chOff x="4360116" y="2651044"/>
            <a:chExt cx="3841009" cy="1382438"/>
          </a:xfrm>
        </p:grpSpPr>
        <p:sp>
          <p:nvSpPr>
            <p:cNvPr id="107" name="사각형 설명선 106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33843"/>
                <a:gd name="adj2" fmla="val 5491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댓글을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7" y="3120679"/>
                <a:ext cx="145242" cy="145242"/>
              </a:xfrm>
              <a:prstGeom prst="rect">
                <a:avLst/>
              </a:prstGeom>
            </p:spPr>
          </p:pic>
        </p:grpSp>
      </p:grpSp>
      <p:sp>
        <p:nvSpPr>
          <p:cNvPr id="145" name="직사각형 144"/>
          <p:cNvSpPr/>
          <p:nvPr/>
        </p:nvSpPr>
        <p:spPr>
          <a:xfrm>
            <a:off x="1230287" y="4777008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err="1" smtClean="0">
                <a:solidFill>
                  <a:schemeClr val="tx1"/>
                </a:solidFill>
              </a:rPr>
              <a:t>댓글이</a:t>
            </a:r>
            <a:r>
              <a:rPr lang="ko-KR" altLang="en-US" spc="-300" dirty="0" smtClean="0">
                <a:solidFill>
                  <a:schemeClr val="tx1"/>
                </a:solidFill>
              </a:rPr>
              <a:t>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057025" y="5628447"/>
            <a:ext cx="391170" cy="391170"/>
            <a:chOff x="8388424" y="5831672"/>
            <a:chExt cx="504056" cy="504056"/>
          </a:xfrm>
        </p:grpSpPr>
        <p:sp>
          <p:nvSpPr>
            <p:cNvPr id="147" name="타원 14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3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11" name="타원 11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1473450" y="2081767"/>
            <a:ext cx="0" cy="41837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2928976" y="3073350"/>
            <a:ext cx="4608512" cy="540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가족 이야기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가족 일기가 </a:t>
            </a:r>
            <a:r>
              <a:rPr lang="ko-KR" altLang="en-US" sz="1400" dirty="0">
                <a:solidFill>
                  <a:schemeClr val="tx1"/>
                </a:solidFill>
              </a:rPr>
              <a:t>없습니다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가족 이야기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가족 </a:t>
            </a:r>
            <a:r>
              <a:rPr lang="ko-KR" altLang="en-US" sz="1400" dirty="0" smtClean="0">
                <a:solidFill>
                  <a:schemeClr val="tx1"/>
                </a:solidFill>
              </a:rPr>
              <a:t>일기를 작성하여 소통을 나누세요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6094" y="2636912"/>
            <a:ext cx="158383" cy="3611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839874" y="6109737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1" name="하트 80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noFill/>
          <a:ln>
            <a:solidFill>
              <a:srgbClr val="FF0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나와라</a:t>
            </a:r>
            <a:r>
              <a:rPr lang="en-US" altLang="ko-KR" sz="1200" dirty="0" smtClean="0">
                <a:solidFill>
                  <a:schemeClr val="tx1"/>
                </a:solidFill>
              </a:rPr>
              <a:t>~ </a:t>
            </a:r>
            <a:r>
              <a:rPr lang="ko-KR" altLang="en-US" sz="1200" dirty="0" smtClean="0">
                <a:solidFill>
                  <a:schemeClr val="tx1"/>
                </a:solidFill>
              </a:rPr>
              <a:t>거기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</a:rPr>
              <a:t>아저씨 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영화 봤다</a:t>
            </a:r>
            <a:r>
              <a:rPr lang="en-US" altLang="ko-KR" sz="1200" dirty="0" smtClean="0">
                <a:solidFill>
                  <a:schemeClr val="tx1"/>
                </a:solidFill>
              </a:rPr>
              <a:t>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5650"/>
            <a:ext cx="6377779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4" y="4772363"/>
            <a:ext cx="3122384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 flipH="1">
            <a:off x="6290191" y="3525043"/>
            <a:ext cx="1218178" cy="840061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5357" y="3550013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공개 범위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300186" y="4024663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535357" y="3712181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가족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35357" y="3866185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</a:t>
            </a:r>
            <a:r>
              <a:rPr lang="ko-KR" altLang="en-US" sz="800" dirty="0">
                <a:solidFill>
                  <a:srgbClr val="7030A0"/>
                </a:solidFill>
              </a:rPr>
              <a:t>웃</a:t>
            </a:r>
            <a:r>
              <a:rPr lang="ko-KR" altLang="en-US" sz="800" dirty="0" smtClean="0">
                <a:solidFill>
                  <a:srgbClr val="7030A0"/>
                </a:solidFill>
              </a:rPr>
              <a:t>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11" y="3708416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300186" y="3716852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312481" y="4036596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19621" y="4182134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40" y="4074030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11" name="타원 11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1473450" y="2081767"/>
            <a:ext cx="0" cy="41837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39874" y="460858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28776" y="477788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961126" y="474670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899280" y="47860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475952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4771091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3708768" y="4786052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44009" y="4791052"/>
            <a:ext cx="216023" cy="223164"/>
            <a:chOff x="8388425" y="2988788"/>
            <a:chExt cx="216023" cy="22316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76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직사각형 76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7839874" y="610984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80" y="2097076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58" y="3864969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04132" y="213598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7" y="235200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25897" y="389705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87052" y="41130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7" y="229725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409458" y="4073500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8154" y="264003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백태영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9919" y="440110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장재영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/>
          <p:nvPr/>
        </p:nvCxnSpPr>
        <p:spPr>
          <a:xfrm rot="5400000">
            <a:off x="-8794" y="1660784"/>
            <a:ext cx="64289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75972" y="327034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926186" y="245060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2884" y="2172208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백곰 하우스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45" y="3279144"/>
            <a:ext cx="3152211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3075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215299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하트 69"/>
          <p:cNvSpPr/>
          <p:nvPr/>
        </p:nvSpPr>
        <p:spPr>
          <a:xfrm>
            <a:off x="7062490" y="2209439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189853" y="220152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85" y="288150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729230" y="2946203"/>
            <a:ext cx="1496027" cy="2247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안녕하세요</a:t>
            </a:r>
            <a:r>
              <a:rPr lang="en-US" altLang="ko-KR" sz="1400" dirty="0" smtClean="0">
                <a:solidFill>
                  <a:srgbClr val="7030A0"/>
                </a:solidFill>
              </a:rPr>
              <a:t>~ !!.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03490" y="291817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75972" y="294483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삭제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23190" y="2950226"/>
            <a:ext cx="549470" cy="2043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7030A0"/>
                </a:solidFill>
              </a:rPr>
              <a:t>김철연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76" y="3245850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285132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8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2" name="타원 101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직선 연결선 107"/>
          <p:cNvCxnSpPr/>
          <p:nvPr/>
        </p:nvCxnSpPr>
        <p:spPr>
          <a:xfrm>
            <a:off x="1465286" y="4111398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9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2869685" y="2420888"/>
            <a:ext cx="3790547" cy="3977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이젠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몬스터</a:t>
            </a:r>
            <a:r>
              <a:rPr lang="en-US" altLang="ko-KR" sz="1400" dirty="0" smtClean="0">
                <a:solidFill>
                  <a:srgbClr val="7030A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핫식스</a:t>
            </a:r>
            <a:r>
              <a:rPr lang="en-US" altLang="ko-KR" sz="1400" dirty="0" smtClean="0">
                <a:solidFill>
                  <a:srgbClr val="7030A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레드불</a:t>
            </a:r>
            <a:r>
              <a:rPr lang="ko-KR" altLang="en-US" sz="1400" dirty="0" smtClean="0">
                <a:solidFill>
                  <a:srgbClr val="7030A0"/>
                </a:solidFill>
              </a:rPr>
              <a:t>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안먹어야</a:t>
            </a:r>
            <a:r>
              <a:rPr lang="ko-KR" altLang="en-US" sz="1400" dirty="0" smtClean="0">
                <a:solidFill>
                  <a:srgbClr val="7030A0"/>
                </a:solidFill>
              </a:rPr>
              <a:t> 겠다</a:t>
            </a:r>
            <a:r>
              <a:rPr lang="en-US" altLang="ko-KR" sz="1400" dirty="0" smtClean="0">
                <a:solidFill>
                  <a:srgbClr val="7030A0"/>
                </a:solidFill>
              </a:rPr>
              <a:t>.!!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915816" y="288309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6" y="3218634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3003490" y="3251119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186" y="2118454"/>
            <a:ext cx="4608512" cy="1471005"/>
          </a:xfrm>
          <a:prstGeom prst="roundRect">
            <a:avLst>
              <a:gd name="adj" fmla="val 8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38840" y="5580674"/>
            <a:ext cx="4608512" cy="2672861"/>
          </a:xfrm>
          <a:prstGeom prst="roundRect">
            <a:avLst>
              <a:gd name="adj" fmla="val 5032"/>
            </a:avLst>
          </a:prstGeom>
          <a:noFill/>
          <a:ln>
            <a:solidFill>
              <a:srgbClr val="FF0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나와라</a:t>
            </a:r>
            <a:r>
              <a:rPr lang="en-US" altLang="ko-KR" sz="1200" dirty="0" smtClean="0">
                <a:solidFill>
                  <a:schemeClr val="tx1"/>
                </a:solidFill>
              </a:rPr>
              <a:t>~ </a:t>
            </a:r>
            <a:r>
              <a:rPr lang="ko-KR" altLang="en-US" sz="1200" dirty="0" smtClean="0">
                <a:solidFill>
                  <a:schemeClr val="tx1"/>
                </a:solidFill>
              </a:rPr>
              <a:t>거기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</a:rPr>
              <a:t>아저씨 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영화 봤다</a:t>
            </a:r>
            <a:r>
              <a:rPr lang="en-US" altLang="ko-KR" sz="1200" dirty="0" smtClean="0">
                <a:solidFill>
                  <a:schemeClr val="tx1"/>
                </a:solidFill>
              </a:rPr>
              <a:t>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54575" y="6551262"/>
            <a:ext cx="6377779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하트 124"/>
          <p:cNvSpPr/>
          <p:nvPr/>
        </p:nvSpPr>
        <p:spPr>
          <a:xfrm>
            <a:off x="7127031" y="5682918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250900" y="568680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877719" y="6317486"/>
            <a:ext cx="7321433" cy="927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7839874" y="3139038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952884" y="5658426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한별이네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30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562288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직선 연결선 130"/>
          <p:cNvCxnSpPr/>
          <p:nvPr/>
        </p:nvCxnSpPr>
        <p:spPr>
          <a:xfrm>
            <a:off x="2926186" y="595711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하트 131"/>
          <p:cNvSpPr/>
          <p:nvPr/>
        </p:nvSpPr>
        <p:spPr>
          <a:xfrm>
            <a:off x="7127031" y="3794708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7250900" y="379859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952884" y="3770216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한별이네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35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373467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직선 연결선 135"/>
          <p:cNvCxnSpPr/>
          <p:nvPr/>
        </p:nvCxnSpPr>
        <p:spPr>
          <a:xfrm>
            <a:off x="2926186" y="406890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2932144" y="5085184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6875972" y="5154397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84745" y="5163199"/>
            <a:ext cx="3152211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5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76" y="512990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6" y="510268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3003490" y="5135174"/>
            <a:ext cx="317896" cy="2759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556" y="3717032"/>
            <a:ext cx="4608512" cy="1767545"/>
          </a:xfrm>
          <a:prstGeom prst="roundRect">
            <a:avLst>
              <a:gd name="adj" fmla="val 902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7839874" y="4901048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11:00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869685" y="4108429"/>
            <a:ext cx="4601394" cy="688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이젠 퇴근하고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집가서</a:t>
            </a:r>
            <a:r>
              <a:rPr lang="ko-KR" altLang="en-US" sz="1400" dirty="0" smtClean="0">
                <a:solidFill>
                  <a:srgbClr val="7030A0"/>
                </a:solidFill>
              </a:rPr>
              <a:t> 자야겠다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우리 팀원들은 바로 자야 하는데</a:t>
            </a:r>
            <a:r>
              <a:rPr lang="en-US" altLang="ko-KR" sz="1400" dirty="0" smtClean="0">
                <a:solidFill>
                  <a:srgbClr val="7030A0"/>
                </a:solidFill>
              </a:rPr>
              <a:t>…….</a:t>
            </a: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내일 태영이한테 몇 시에 잤는지 물어봐야겠네</a:t>
            </a:r>
            <a:r>
              <a:rPr lang="en-US" altLang="ko-KR" sz="1400" dirty="0" smtClean="0">
                <a:solidFill>
                  <a:srgbClr val="7030A0"/>
                </a:solidFill>
              </a:rPr>
              <a:t>….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/>
          <p:nvPr/>
        </p:nvCxnSpPr>
        <p:spPr>
          <a:xfrm rot="5400000">
            <a:off x="-8794" y="1660784"/>
            <a:ext cx="64289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285132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8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2" name="타원 101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2596338" y="2190729"/>
            <a:ext cx="4608512" cy="540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공유된 이웃 이야기가 하나도 없습니다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6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06434"/>
            <a:ext cx="5561016" cy="2433551"/>
          </a:xfrm>
          <a:prstGeom prst="roundRect">
            <a:avLst>
              <a:gd name="adj" fmla="val 4080"/>
            </a:avLst>
          </a:prstGeom>
          <a:solidFill>
            <a:srgbClr val="00B0F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247113" y="1946485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멋진 프로그램 만들기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300244"/>
            <a:ext cx="5099208" cy="1332283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모두다 파이팅 합시다 </a:t>
            </a:r>
            <a:r>
              <a:rPr lang="en-US" altLang="ko-KR" sz="1400" dirty="0" smtClean="0">
                <a:solidFill>
                  <a:schemeClr val="tx1"/>
                </a:solidFill>
              </a:rPr>
              <a:t>~~!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err="1" smtClean="0">
                <a:solidFill>
                  <a:schemeClr val="tx1"/>
                </a:solidFill>
              </a:rPr>
              <a:t>파이널</a:t>
            </a:r>
            <a:r>
              <a:rPr lang="ko-KR" altLang="en-US" sz="1400" dirty="0" smtClean="0">
                <a:solidFill>
                  <a:schemeClr val="tx1"/>
                </a:solidFill>
              </a:rPr>
              <a:t> 이제 곧 끝납니다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3355482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7" name="모서리가 둥근 직사각형 136"/>
          <p:cNvSpPr/>
          <p:nvPr/>
        </p:nvSpPr>
        <p:spPr>
          <a:xfrm>
            <a:off x="7021756" y="1611445"/>
            <a:ext cx="1575239" cy="2797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2873271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295379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완료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797878" y="161144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21756" y="161144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4251" y="4228509"/>
            <a:ext cx="5561016" cy="1720771"/>
          </a:xfrm>
          <a:prstGeom prst="roundRect">
            <a:avLst>
              <a:gd name="adj" fmla="val 4080"/>
            </a:avLst>
          </a:prstGeom>
          <a:solidFill>
            <a:srgbClr val="FF01ED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47113" y="4668560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시간이 없잖아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526" y="5022319"/>
            <a:ext cx="5099208" cy="56677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잖아잖아</a:t>
            </a:r>
            <a:r>
              <a:rPr lang="ko-KR" altLang="en-US" sz="1400" dirty="0" smtClean="0">
                <a:solidFill>
                  <a:schemeClr val="tx1"/>
                </a:solidFill>
              </a:rPr>
              <a:t> 시간이 없잖아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21756" y="433352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97878" y="433352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21756" y="433352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772335" y="3368039"/>
            <a:ext cx="451091" cy="451091"/>
            <a:chOff x="7812360" y="5827320"/>
            <a:chExt cx="504056" cy="504056"/>
          </a:xfrm>
        </p:grpSpPr>
        <p:sp>
          <p:nvSpPr>
            <p:cNvPr id="85" name="타원 8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88" name="타원 87"/>
          <p:cNvSpPr/>
          <p:nvPr/>
        </p:nvSpPr>
        <p:spPr>
          <a:xfrm>
            <a:off x="7745775" y="2883195"/>
            <a:ext cx="451091" cy="45109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755794" y="2978046"/>
            <a:ext cx="449927" cy="299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수정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262993" y="3365000"/>
            <a:ext cx="460879" cy="456316"/>
            <a:chOff x="7230200" y="5827320"/>
            <a:chExt cx="504056" cy="504056"/>
          </a:xfrm>
        </p:grpSpPr>
        <p:sp>
          <p:nvSpPr>
            <p:cNvPr id="100" name="타원 99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02" name="타원 101"/>
          <p:cNvSpPr/>
          <p:nvPr/>
        </p:nvSpPr>
        <p:spPr>
          <a:xfrm>
            <a:off x="7269089" y="2900676"/>
            <a:ext cx="460879" cy="4563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6296" y="2979942"/>
            <a:ext cx="473711" cy="30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8297573" y="5379125"/>
            <a:ext cx="460879" cy="456316"/>
            <a:chOff x="7230200" y="5827320"/>
            <a:chExt cx="504056" cy="504056"/>
          </a:xfrm>
        </p:grpSpPr>
        <p:sp>
          <p:nvSpPr>
            <p:cNvPr id="105" name="타원 10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 flipH="1">
            <a:off x="9468544" y="623919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9468544" y="658813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476708" y="6237323"/>
            <a:ext cx="1" cy="34437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671074" y="6225675"/>
            <a:ext cx="1" cy="36767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459493" y="563244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235615" y="563244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15/07/20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59493" y="563244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일정날짜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152476" y="5625205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928598" y="562520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00/00/00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152476" y="562520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완료날짜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모서리가 둥근 직사각형 119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21" name="직사각형 120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22" name="직사각형 121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8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직사각형 109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dirty="0" err="1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47" name="타원 146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5" name="직사각형 84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878779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0741" y1="37931" x2="33333" y2="44828"/>
                        <a14:foregroundMark x1="70370" y1="37931" x2="62963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5284703"/>
            <a:ext cx="432048" cy="4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모서리가 둥근 직사각형 116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09" name="타원 108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작</a:t>
            </a:r>
            <a:r>
              <a:rPr lang="ko-KR" altLang="en-US" sz="1200" spc="-300" dirty="0">
                <a:solidFill>
                  <a:schemeClr val="bg1"/>
                </a:solidFill>
              </a:rPr>
              <a:t>성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0000-00-00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99" y="3950734"/>
            <a:ext cx="2745409" cy="150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1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직사각형 91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07" name="타원 106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목표는 러시아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러시아에서 맞이 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크리스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마스</a:t>
            </a:r>
            <a:r>
              <a:rPr lang="en-US" altLang="ko-KR" sz="1400" dirty="0" smtClean="0">
                <a:solidFill>
                  <a:schemeClr val="tx1"/>
                </a:solidFill>
              </a:rPr>
              <a:t>~~!!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김철연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2017-12-25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69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18" name="타원 117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healYeon\Downloads\User Male Circle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66" y="2203788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709424" y="2163942"/>
            <a:ext cx="4029596" cy="36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627784" y="1820332"/>
            <a:ext cx="1801644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 수정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709424" y="2603117"/>
            <a:ext cx="403218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10830" y="2268119"/>
            <a:ext cx="2695937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       chealkim93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709424" y="3039544"/>
            <a:ext cx="4032183" cy="27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110831" y="2704546"/>
            <a:ext cx="2695937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휴대폰 번호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010-4141-9815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ChealYeon\Downloads\Touchscreen Smartphone-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76" y="2624217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C:\Users\ChealYeon\Downloads\Lock-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24" y="3042252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연결선 76"/>
          <p:cNvCxnSpPr/>
          <p:nvPr/>
        </p:nvCxnSpPr>
        <p:spPr>
          <a:xfrm>
            <a:off x="2709424" y="3415891"/>
            <a:ext cx="403218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110832" y="3102799"/>
            <a:ext cx="966480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86639" y="3102799"/>
            <a:ext cx="2166936" cy="24548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72740" y="3579561"/>
            <a:ext cx="180164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확 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7504" y="3817828"/>
            <a:ext cx="969862" cy="6349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6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bg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정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9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70" y="1593054"/>
            <a:ext cx="1801643" cy="16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77" y="3030795"/>
            <a:ext cx="259883" cy="19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8969" y="3413921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김철연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58969" y="3740490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생일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58969" y="4060744"/>
            <a:ext cx="1801644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월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719" y="4089682"/>
            <a:ext cx="256799" cy="1889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8969" y="4344693"/>
            <a:ext cx="750923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28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6222" y="4358278"/>
            <a:ext cx="256799" cy="18890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573560" y="4381966"/>
            <a:ext cx="496289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음력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03211" y="4403056"/>
            <a:ext cx="188066" cy="16336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58969" y="4742940"/>
            <a:ext cx="180164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확 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ChealYeon\Downloads\User Male Circle-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92" y="1892340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593085" y="1860721"/>
            <a:ext cx="48673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511445" y="1528269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계정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593085" y="2275404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94491" y="1951564"/>
            <a:ext cx="269593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       chealkim93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93085" y="2711831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994493" y="2387991"/>
            <a:ext cx="1162756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휴대폰 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ChealYeon\Downloads\Touchscreen Smartphone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7" y="2314394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/>
          <p:cNvCxnSpPr/>
          <p:nvPr/>
        </p:nvCxnSpPr>
        <p:spPr>
          <a:xfrm>
            <a:off x="3593085" y="3134740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994492" y="2810900"/>
            <a:ext cx="72152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20174" y="2762827"/>
            <a:ext cx="356494" cy="315822"/>
            <a:chOff x="4333874" y="3190874"/>
            <a:chExt cx="2388367" cy="2110333"/>
          </a:xfrm>
        </p:grpSpPr>
        <p:pic>
          <p:nvPicPr>
            <p:cNvPr id="1028" name="Picture 4" descr="C:\Users\ChealYeon\Downloads\Message-5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4" y="3190874"/>
              <a:ext cx="2110333" cy="2110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5836956" y="4275143"/>
              <a:ext cx="885285" cy="883517"/>
              <a:chOff x="5796136" y="4201667"/>
              <a:chExt cx="885285" cy="883517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796136" y="4201667"/>
                <a:ext cx="885285" cy="883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9" name="Picture 5" descr="C:\Users\ChealYeon\Downloads\Email-50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250" y="4270592"/>
                <a:ext cx="745669" cy="7456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30" name="Picture 6" descr="C:\Users\ChealYeon\Downloads\Lock-5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05" y="3140968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/>
          <p:cNvCxnSpPr/>
          <p:nvPr/>
        </p:nvCxnSpPr>
        <p:spPr>
          <a:xfrm>
            <a:off x="3593085" y="3949755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994492" y="3213960"/>
            <a:ext cx="94572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593085" y="4995425"/>
            <a:ext cx="48673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11445" y="4662973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 정보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1" name="Picture 7" descr="C:\Users\ChealYeon\Downloads\Collaborator-5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23" y="509475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/>
          <p:cNvCxnSpPr/>
          <p:nvPr/>
        </p:nvCxnSpPr>
        <p:spPr>
          <a:xfrm>
            <a:off x="3593085" y="5437066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994491" y="5113226"/>
            <a:ext cx="64951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별명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57249" y="5113226"/>
            <a:ext cx="1935031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주덕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593085" y="5868679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994491" y="5544839"/>
            <a:ext cx="64951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색상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2" name="Picture 8" descr="C:\Users\ChealYeon\Downloads\Fill Color-5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66" y="5502372"/>
            <a:ext cx="295714" cy="2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157250" y="5545526"/>
            <a:ext cx="429298" cy="22316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36296" y="5949280"/>
            <a:ext cx="1224136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확 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3" name="Picture 9" descr="C:\Users\ChealYeon\Downloads\Paint Palette-5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87" y="5471322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>
            <a:off x="3593085" y="4345221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994492" y="4021381"/>
            <a:ext cx="3385820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탈퇴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24328" y="4002977"/>
            <a:ext cx="93610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탈퇴 신청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ealYeon\Downloads\Frisbee-5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80" y="4010155"/>
            <a:ext cx="295714" cy="2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7236296" y="4398069"/>
            <a:ext cx="1224136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확 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57249" y="2804057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chealkim93@gamail.com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7249" y="2381719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010-4141-9815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57249" y="3212976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57249" y="3637884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3593085" y="3525503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994491" y="3593756"/>
            <a:ext cx="116275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4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C:\Users\ChealYeon\Downloads\Security Checked-5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13" y="3575115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07504" y="3817828"/>
            <a:ext cx="969862" cy="6349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10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직사각형 10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bg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정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992552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2060848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3"/>
            <a:ext cx="5561016" cy="240918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서류 제출하기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1184238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하여 문서로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가온나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8291541" y="3457998"/>
            <a:ext cx="416575" cy="458233"/>
            <a:chOff x="8388424" y="5831672"/>
            <a:chExt cx="504056" cy="504056"/>
          </a:xfrm>
        </p:grpSpPr>
        <p:sp>
          <p:nvSpPr>
            <p:cNvPr id="153" name="타원 1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55" name="타원 154"/>
          <p:cNvSpPr/>
          <p:nvPr/>
        </p:nvSpPr>
        <p:spPr>
          <a:xfrm>
            <a:off x="7823838" y="345799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8291541" y="297578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269743" y="30563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행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823838" y="299005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803998" y="29870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미션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포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4" name="타원 163"/>
          <p:cNvSpPr/>
          <p:nvPr/>
        </p:nvSpPr>
        <p:spPr>
          <a:xfrm>
            <a:off x="7331933" y="345799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7331933" y="297578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3513933"/>
            <a:ext cx="314876" cy="346364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326133" y="293641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32701" y="3658847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95616" y="3658847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350127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모서리가 둥근 직사각형 172"/>
          <p:cNvSpPr/>
          <p:nvPr/>
        </p:nvSpPr>
        <p:spPr>
          <a:xfrm>
            <a:off x="3324251" y="4077072"/>
            <a:ext cx="5561016" cy="188660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613851" y="4517122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청소 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607526" y="5001505"/>
            <a:ext cx="5099208" cy="689107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291541" y="5370878"/>
            <a:ext cx="416575" cy="458233"/>
            <a:chOff x="8388424" y="5831672"/>
            <a:chExt cx="504056" cy="504056"/>
          </a:xfrm>
        </p:grpSpPr>
        <p:sp>
          <p:nvSpPr>
            <p:cNvPr id="177" name="타원 17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79" name="타원 178"/>
          <p:cNvSpPr/>
          <p:nvPr/>
        </p:nvSpPr>
        <p:spPr>
          <a:xfrm>
            <a:off x="7823838" y="537087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87068" y="4182082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7863190" y="4182082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087068" y="4182082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331933" y="537087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426813"/>
            <a:ext cx="314876" cy="346364"/>
          </a:xfrm>
          <a:prstGeom prst="rect">
            <a:avLst/>
          </a:prstGeom>
        </p:spPr>
      </p:pic>
      <p:sp>
        <p:nvSpPr>
          <p:cNvPr id="191" name="모서리가 둥근 직사각형 190"/>
          <p:cNvSpPr/>
          <p:nvPr/>
        </p:nvSpPr>
        <p:spPr>
          <a:xfrm>
            <a:off x="6444208" y="4182082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6479209" y="4191175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이경</a:t>
            </a:r>
            <a:r>
              <a:rPr lang="ko-KR" altLang="en-US" sz="1100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532701" y="5683880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95616" y="5683880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95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541415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371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992552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2060848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3"/>
            <a:ext cx="5561016" cy="240918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서류 제출하기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1184238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하여 문서로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가온나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8291541" y="3457998"/>
            <a:ext cx="416575" cy="458233"/>
            <a:chOff x="8388424" y="5831672"/>
            <a:chExt cx="504056" cy="504056"/>
          </a:xfrm>
        </p:grpSpPr>
        <p:sp>
          <p:nvSpPr>
            <p:cNvPr id="153" name="타원 1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55" name="타원 154"/>
          <p:cNvSpPr/>
          <p:nvPr/>
        </p:nvSpPr>
        <p:spPr>
          <a:xfrm>
            <a:off x="7823838" y="345799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8291541" y="297578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269743" y="30563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행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823838" y="299005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803998" y="29870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미션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취</a:t>
            </a:r>
            <a:r>
              <a:rPr lang="ko-KR" altLang="en-US" sz="1200" spc="-300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64" name="타원 163"/>
          <p:cNvSpPr/>
          <p:nvPr/>
        </p:nvSpPr>
        <p:spPr>
          <a:xfrm>
            <a:off x="7331933" y="345799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7331933" y="297578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3513933"/>
            <a:ext cx="314876" cy="346364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326133" y="293641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32701" y="3658847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95616" y="3658847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350127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모서리가 둥근 직사각형 172"/>
          <p:cNvSpPr/>
          <p:nvPr/>
        </p:nvSpPr>
        <p:spPr>
          <a:xfrm>
            <a:off x="3324251" y="4077072"/>
            <a:ext cx="5561016" cy="188660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613851" y="4517122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청소 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607526" y="5001505"/>
            <a:ext cx="5099208" cy="689107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291541" y="5370878"/>
            <a:ext cx="416575" cy="458233"/>
            <a:chOff x="8388424" y="5831672"/>
            <a:chExt cx="504056" cy="504056"/>
          </a:xfrm>
        </p:grpSpPr>
        <p:sp>
          <p:nvSpPr>
            <p:cNvPr id="177" name="타원 17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79" name="타원 178"/>
          <p:cNvSpPr/>
          <p:nvPr/>
        </p:nvSpPr>
        <p:spPr>
          <a:xfrm>
            <a:off x="7823838" y="537087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87068" y="4182082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7863190" y="4182082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087068" y="4182082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331933" y="537087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426813"/>
            <a:ext cx="314876" cy="346364"/>
          </a:xfrm>
          <a:prstGeom prst="rect">
            <a:avLst/>
          </a:prstGeom>
        </p:spPr>
      </p:pic>
      <p:sp>
        <p:nvSpPr>
          <p:cNvPr id="191" name="모서리가 둥근 직사각형 190"/>
          <p:cNvSpPr/>
          <p:nvPr/>
        </p:nvSpPr>
        <p:spPr>
          <a:xfrm>
            <a:off x="6444208" y="4182082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6479209" y="4191175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이경</a:t>
            </a:r>
            <a:r>
              <a:rPr lang="ko-KR" altLang="en-US" sz="1100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532701" y="5683880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95616" y="5683880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95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541415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2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6833739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38" name="직사각형 13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정리를 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FF0174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24537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275804" y="5521832"/>
            <a:ext cx="1577010" cy="279797"/>
          </a:xfrm>
          <a:prstGeom prst="roundRect">
            <a:avLst/>
          </a:prstGeom>
          <a:noFill/>
          <a:ln>
            <a:solidFill>
              <a:srgbClr val="FF0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선택하시오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598009" y="5538990"/>
            <a:ext cx="237625" cy="245480"/>
            <a:chOff x="8388425" y="2988788"/>
            <a:chExt cx="216023" cy="22316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noFill/>
            <a:ln>
              <a:solidFill>
                <a:srgbClr val="FF01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8388425" y="3041622"/>
              <a:ext cx="216023" cy="111582"/>
            </a:xfrm>
            <a:prstGeom prst="triangle">
              <a:avLst/>
            </a:prstGeom>
            <a:solidFill>
              <a:srgbClr val="FF0174"/>
            </a:solidFill>
            <a:ln>
              <a:solidFill>
                <a:srgbClr val="FF01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98" name="타원 9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00" name="타원 99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제</a:t>
            </a:r>
            <a:r>
              <a:rPr lang="ko-KR" altLang="en-US" sz="1200" spc="-3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104" name="타원 103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랜덤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제시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3075" name="Picture 3" descr="C:\Users\ChealYeon\Downloads\Question Mark Filled-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96" y="5367278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05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27276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7" name="타원 10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7" name="타원 10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059884" y="3331115"/>
            <a:ext cx="3624313" cy="141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  내용은 </a:t>
            </a:r>
            <a:r>
              <a:rPr lang="en-US" altLang="ko-KR" spc="-300" dirty="0" smtClean="0">
                <a:solidFill>
                  <a:schemeClr val="tx1"/>
                </a:solidFill>
              </a:rPr>
              <a:t>2000</a:t>
            </a:r>
            <a:r>
              <a:rPr lang="ko-KR" altLang="en-US" spc="-300" dirty="0" smtClean="0">
                <a:solidFill>
                  <a:schemeClr val="tx1"/>
                </a:solidFill>
              </a:rPr>
              <a:t>자 이내여야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3704234" y="4120017"/>
            <a:ext cx="391170" cy="391170"/>
            <a:chOff x="8388424" y="5831672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44" y="3615157"/>
            <a:ext cx="381000" cy="381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6106692" y="3323807"/>
            <a:ext cx="2690820" cy="141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내용을 입력 해주세요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7343797" y="4059072"/>
            <a:ext cx="391170" cy="391170"/>
            <a:chOff x="8388424" y="5831672"/>
            <a:chExt cx="504056" cy="504056"/>
          </a:xfrm>
        </p:grpSpPr>
        <p:sp>
          <p:nvSpPr>
            <p:cNvPr id="89" name="타원 88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07" y="360784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39874" y="460858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6" y="2910691"/>
            <a:ext cx="3841592" cy="235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6" name="타원 105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2928776" y="4901816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08768" y="4907829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이웃공개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4009" y="4912829"/>
            <a:ext cx="216023" cy="223164"/>
            <a:chOff x="8388425" y="2988788"/>
            <a:chExt cx="216023" cy="22316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50680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54319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575921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570446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04724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3096344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485998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489933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487280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488437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32716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32716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40358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40746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0476" l="0" r="92308">
                        <a14:foregroundMark x1="38462" y1="38095" x2="38462" y2="38095"/>
                        <a14:foregroundMark x1="30769" y1="47619" x2="30769" y2="47619"/>
                        <a14:foregroundMark x1="30769" y1="47619" x2="30769" y2="47619"/>
                        <a14:foregroundMark x1="30769" y1="47619" x2="30769" y2="47619"/>
                        <a14:backgroundMark x1="69231" y1="19048" x2="76923" y2="23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255" y="3061723"/>
            <a:ext cx="110506" cy="17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10179" y="2972907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healYeon\Downloads\Cancel-5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2" y="2977132"/>
            <a:ext cx="111764" cy="11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6" name="타원 105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bg1">
              <a:lumMod val="75000"/>
            </a:schemeClr>
          </a:solidFill>
        </a:ln>
      </a:spPr>
      <a:bodyPr rtlCol="0" anchor="ctr"/>
      <a:lstStyle>
        <a:defPPr>
          <a:defRPr sz="1400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1433</Words>
  <Application>Microsoft Office PowerPoint</Application>
  <PresentationFormat>화면 슬라이드 쇼(4:3)</PresentationFormat>
  <Paragraphs>777</Paragraphs>
  <Slides>26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ChealYeon</cp:lastModifiedBy>
  <cp:revision>87</cp:revision>
  <dcterms:created xsi:type="dcterms:W3CDTF">2015-07-16T12:16:55Z</dcterms:created>
  <dcterms:modified xsi:type="dcterms:W3CDTF">2015-07-18T12:04:51Z</dcterms:modified>
</cp:coreProperties>
</file>