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9" autoAdjust="0"/>
    <p:restoredTop sz="96818" autoAdjust="0"/>
  </p:normalViewPr>
  <p:slideViewPr>
    <p:cSldViewPr>
      <p:cViewPr varScale="1">
        <p:scale>
          <a:sx n="84" d="100"/>
          <a:sy n="84" d="100"/>
        </p:scale>
        <p:origin x="-1531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193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23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627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29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973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82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11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485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325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89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926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C1A54-D463-4ECE-9A93-CAA5392A08BF}" type="datetimeFigureOut">
              <a:rPr lang="ko-KR" altLang="en-US" smtClean="0"/>
              <a:t>2015-07-18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392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0" y="1412776"/>
            <a:ext cx="6343650" cy="437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381880"/>
              </p:ext>
            </p:extLst>
          </p:nvPr>
        </p:nvGraphicFramePr>
        <p:xfrm>
          <a:off x="25400" y="44625"/>
          <a:ext cx="9118600" cy="6743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320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</a:t>
                      </a:r>
                      <a:r>
                        <a:rPr lang="ko-KR" altLang="en-US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가족일정추가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_#1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가족일정추가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 smtClean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0759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Web_</a:t>
                      </a:r>
                      <a:r>
                        <a:rPr lang="ko-KR" altLang="en-US" sz="1500" dirty="0" smtClean="0"/>
                        <a:t>가족일정</a:t>
                      </a:r>
                      <a:r>
                        <a:rPr lang="en-US" altLang="ko-KR" sz="1500" dirty="0" smtClean="0"/>
                        <a:t>_#1</a:t>
                      </a:r>
                      <a:r>
                        <a:rPr lang="ko-KR" altLang="en-US" sz="1500" dirty="0" smtClean="0"/>
                        <a:t>화면에서 일정추가 버튼 클릭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이경원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967990">
                <a:tc rowSpan="6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제목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일정의 제목을 입력한다</a:t>
                      </a:r>
                      <a:endParaRPr lang="en-US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공백 포함 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30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글자까지 입력 가능하다</a:t>
                      </a:r>
                      <a:endParaRPr lang="en-US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6799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장소</a:t>
                      </a:r>
                      <a:endParaRPr lang="en-US" altLang="ko-KR" sz="12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일정의 장소를 입력한다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공백 포함 </a:t>
                      </a:r>
                      <a:r>
                        <a:rPr lang="en-US" altLang="ko-KR" sz="1200" kern="100" dirty="0" smtClean="0">
                          <a:effectLst/>
                        </a:rPr>
                        <a:t>30</a:t>
                      </a:r>
                      <a:r>
                        <a:rPr lang="ko-KR" altLang="en-US" sz="1200" kern="100" dirty="0" smtClean="0">
                          <a:effectLst/>
                        </a:rPr>
                        <a:t>글자까지 입력 가능하다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1527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일시</a:t>
                      </a:r>
                      <a:endParaRPr lang="en-US" altLang="ko-KR" sz="12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일정의 날짜와 시간을 입력한다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  <a:r>
                        <a:rPr lang="en-US" sz="1200" kern="100" dirty="0" smtClean="0">
                          <a:effectLst/>
                        </a:rPr>
                        <a:t> 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종료일자는 시작일자 이전으로 입력될 수 없고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시작일자는 종료일자 이후로 입력될 수 없다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6799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baseline="0" dirty="0" err="1" smtClean="0">
                          <a:effectLst/>
                        </a:rPr>
                        <a:t>하루종일</a:t>
                      </a:r>
                      <a:endParaRPr lang="en-US" altLang="ko-KR" sz="1200" kern="100" baseline="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체크 시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일시에서 시간을 작성하지 않고 날짜만 입력하도록 화면이 바뀐다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6799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반복</a:t>
                      </a:r>
                      <a:endParaRPr lang="en-US" altLang="ko-KR" sz="12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일정의 반복에 대해 설정 한다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6799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6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알림</a:t>
                      </a:r>
                      <a:endParaRPr lang="en-US" altLang="ko-KR" sz="12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일정에 대한 알림을 설정 한다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일정시간 이전으로만 설정 할 수 있다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253173" y="370778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88024" y="3895811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53173" y="414908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787821" y="422108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40335" y="438372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13213" y="494116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55776" y="566124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491880" y="566124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53173" y="303563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53173" y="3360911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317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0" y="1412776"/>
            <a:ext cx="6343650" cy="437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999940"/>
              </p:ext>
            </p:extLst>
          </p:nvPr>
        </p:nvGraphicFramePr>
        <p:xfrm>
          <a:off x="25400" y="44624"/>
          <a:ext cx="9118600" cy="67896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3330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</a:t>
                      </a:r>
                      <a:r>
                        <a:rPr lang="ko-KR" altLang="en-US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가족일정추가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_#1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가족일정추가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 smtClean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3058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Web_</a:t>
                      </a:r>
                      <a:r>
                        <a:rPr lang="ko-KR" altLang="en-US" sz="1500" dirty="0" smtClean="0"/>
                        <a:t>가족일정</a:t>
                      </a:r>
                      <a:r>
                        <a:rPr lang="en-US" altLang="ko-KR" sz="1500" dirty="0" smtClean="0"/>
                        <a:t>_#1</a:t>
                      </a:r>
                      <a:r>
                        <a:rPr lang="ko-KR" altLang="en-US" sz="1500" dirty="0" smtClean="0"/>
                        <a:t>화면에서 일정추가 버튼 클릭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이경원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30885">
                <a:tc rowSpan="4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7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이벤트 등록 여부 버튼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일정에 이벤트를 추가 할 수 있다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이벤트추가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_#1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화면으로 이동한다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3088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8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메모</a:t>
                      </a:r>
                      <a:endParaRPr lang="en-US" altLang="ko-KR" sz="12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일정에 대한 간략한 메모를 작성한다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공백포함 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50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글자까지 입력 할 수 있다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3088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9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등록 버튼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유효성을 검증하고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작성한 내용을 서버로 전송하여  일정을 등록한다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가족일정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_#4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화면으로 이동한다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3088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10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취소 버튼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일정추가가 취소 되고</a:t>
                      </a:r>
                      <a:endParaRPr lang="en-US" altLang="ko-KR" sz="12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Web_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가족일정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_#1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화면으로 이동한다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253173" y="370778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88024" y="3895811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53173" y="414908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787821" y="422108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40335" y="438372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13213" y="494116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55776" y="566124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491880" y="566124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53173" y="303563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53173" y="3360911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280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0" y="1412776"/>
            <a:ext cx="6343650" cy="437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654208"/>
              </p:ext>
            </p:extLst>
          </p:nvPr>
        </p:nvGraphicFramePr>
        <p:xfrm>
          <a:off x="25400" y="44624"/>
          <a:ext cx="9118600" cy="67896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3330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</a:t>
                      </a:r>
                      <a:r>
                        <a:rPr lang="ko-KR" altLang="en-US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가족일정추가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_#1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가족일정추가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 smtClean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3058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Web_</a:t>
                      </a:r>
                      <a:r>
                        <a:rPr lang="ko-KR" altLang="en-US" sz="1500" dirty="0" smtClean="0"/>
                        <a:t>가족일정</a:t>
                      </a:r>
                      <a:r>
                        <a:rPr lang="en-US" altLang="ko-KR" sz="1500" dirty="0" smtClean="0"/>
                        <a:t>_#1</a:t>
                      </a:r>
                      <a:r>
                        <a:rPr lang="ko-KR" altLang="en-US" sz="1500" dirty="0" smtClean="0"/>
                        <a:t>화면에서 일정추가 버튼 클릭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이경원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123540"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9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등록 버튼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유효성을 검증하고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작성한 내용을 서버로 전송하여  일정을 등록한다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가족일정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_#4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화면으로 이동한다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2555776" y="566124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198" y="1412999"/>
            <a:ext cx="2650846" cy="11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5596989"/>
            <a:ext cx="2619498" cy="11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2" name="직선 연결선 21"/>
          <p:cNvCxnSpPr>
            <a:stCxn id="1027" idx="2"/>
            <a:endCxn id="10" idx="0"/>
          </p:cNvCxnSpPr>
          <p:nvPr/>
        </p:nvCxnSpPr>
        <p:spPr>
          <a:xfrm flipH="1">
            <a:off x="2735796" y="2546999"/>
            <a:ext cx="1993825" cy="31142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028" idx="1"/>
            <a:endCxn id="10" idx="3"/>
          </p:cNvCxnSpPr>
          <p:nvPr/>
        </p:nvCxnSpPr>
        <p:spPr>
          <a:xfrm flipH="1" flipV="1">
            <a:off x="2915816" y="5823887"/>
            <a:ext cx="504056" cy="34010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03615"/>
            <a:ext cx="2902846" cy="11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직선 연결선 11"/>
          <p:cNvCxnSpPr>
            <a:stCxn id="11" idx="2"/>
          </p:cNvCxnSpPr>
          <p:nvPr/>
        </p:nvCxnSpPr>
        <p:spPr>
          <a:xfrm>
            <a:off x="1558927" y="2537615"/>
            <a:ext cx="1250262" cy="30756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752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0" y="1412776"/>
            <a:ext cx="6343650" cy="437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383633"/>
              </p:ext>
            </p:extLst>
          </p:nvPr>
        </p:nvGraphicFramePr>
        <p:xfrm>
          <a:off x="25400" y="44624"/>
          <a:ext cx="9118600" cy="67896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3330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</a:t>
                      </a:r>
                      <a:r>
                        <a:rPr lang="ko-KR" altLang="en-US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가족일정추가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_#1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가족일정추가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 smtClean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3058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Web_</a:t>
                      </a:r>
                      <a:r>
                        <a:rPr lang="ko-KR" altLang="en-US" sz="1500" dirty="0" smtClean="0"/>
                        <a:t>가족일정</a:t>
                      </a:r>
                      <a:r>
                        <a:rPr lang="en-US" altLang="ko-KR" sz="1500" dirty="0" smtClean="0"/>
                        <a:t>_#1</a:t>
                      </a:r>
                      <a:r>
                        <a:rPr lang="ko-KR" altLang="en-US" sz="1500" dirty="0" smtClean="0"/>
                        <a:t>화면에서 일정추가 버튼 클릭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이경원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123540"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9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등록 버튼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유효성을 검증하고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작성한 내용을 서버로 전송하여  일정을 등록한다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가족일정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_#4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화면으로 이동한다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2576917" y="508518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8303" y="1446463"/>
            <a:ext cx="2783897" cy="11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068" y="5698183"/>
            <a:ext cx="3033692" cy="11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79" y="1446463"/>
            <a:ext cx="2898000" cy="11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직선 연결선 5"/>
          <p:cNvCxnSpPr>
            <a:endCxn id="10" idx="0"/>
          </p:cNvCxnSpPr>
          <p:nvPr/>
        </p:nvCxnSpPr>
        <p:spPr>
          <a:xfrm flipH="1">
            <a:off x="2756937" y="2585647"/>
            <a:ext cx="2223314" cy="24995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1032" idx="2"/>
            <a:endCxn id="10" idx="2"/>
          </p:cNvCxnSpPr>
          <p:nvPr/>
        </p:nvCxnSpPr>
        <p:spPr>
          <a:xfrm>
            <a:off x="1603079" y="2580463"/>
            <a:ext cx="1153858" cy="282999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1031" idx="0"/>
            <a:endCxn id="10" idx="2"/>
          </p:cNvCxnSpPr>
          <p:nvPr/>
        </p:nvCxnSpPr>
        <p:spPr>
          <a:xfrm flipH="1" flipV="1">
            <a:off x="2756937" y="5410461"/>
            <a:ext cx="2100977" cy="2877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807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0" y="1502122"/>
            <a:ext cx="6343650" cy="437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052674"/>
              </p:ext>
            </p:extLst>
          </p:nvPr>
        </p:nvGraphicFramePr>
        <p:xfrm>
          <a:off x="25400" y="44624"/>
          <a:ext cx="9118600" cy="66967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3330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</a:t>
                      </a:r>
                      <a:r>
                        <a:rPr lang="ko-KR" altLang="en-US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이벤트추가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_#1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이벤트 추가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3058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Web_</a:t>
                      </a:r>
                      <a:r>
                        <a:rPr lang="ko-KR" altLang="en-US" sz="1500" dirty="0" smtClean="0"/>
                        <a:t>가족일정추가</a:t>
                      </a:r>
                      <a:r>
                        <a:rPr lang="en-US" altLang="ko-KR" sz="1500" dirty="0" smtClean="0"/>
                        <a:t>_#1</a:t>
                      </a:r>
                      <a:r>
                        <a:rPr lang="ko-KR" altLang="en-US" sz="1500" dirty="0" smtClean="0"/>
                        <a:t>에서 이벤트등록여부 메뉴 체크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이경원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10210">
                <a:tc rowSpan="3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이벤트 내용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가족들에게 할 질문을 작성한다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공백포함 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100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글자 까지 입력 할 수 있다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1021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질문 대상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가족들 중 질문 하고 싶은 사람들을 선택하여 질문 할 수 있다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기본으로는 모든 가족에게 질문하도록 설정된다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1021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687861" y="4409119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769362" y="4327859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352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0" y="1502122"/>
            <a:ext cx="6343650" cy="437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350900"/>
              </p:ext>
            </p:extLst>
          </p:nvPr>
        </p:nvGraphicFramePr>
        <p:xfrm>
          <a:off x="25400" y="44624"/>
          <a:ext cx="9118600" cy="66967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3330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</a:t>
                      </a:r>
                      <a:r>
                        <a:rPr lang="ko-KR" altLang="en-US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이벤트추가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_#1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이벤트 추가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3058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Web_</a:t>
                      </a:r>
                      <a:r>
                        <a:rPr lang="ko-KR" altLang="en-US" sz="1500" dirty="0" smtClean="0"/>
                        <a:t>가족일정추가</a:t>
                      </a:r>
                      <a:r>
                        <a:rPr lang="en-US" altLang="ko-KR" sz="1500" dirty="0" smtClean="0"/>
                        <a:t>_#1</a:t>
                      </a:r>
                      <a:r>
                        <a:rPr lang="ko-KR" altLang="en-US" sz="1500" dirty="0" smtClean="0"/>
                        <a:t>에서 이벤트등록여부 메뉴 체크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이경원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030630"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등록 버튼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유효성을 검증하고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작성한 내용을 서버로 전송하여  일정을 등록한다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가족일정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_#4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화면으로 이동한다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2507967" y="5191955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2050" name="Picture 2" descr="C:\Users\user\Desktop\화면설계 이미지\Alt\그림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33" y="1628800"/>
            <a:ext cx="2651893" cy="11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user\Desktop\화면설계 이미지\Alt\그림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859" y="1628800"/>
            <a:ext cx="2439045" cy="11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user\Desktop\화면설계 이미지\Alt\그림1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789" y="5517232"/>
            <a:ext cx="2620130" cy="11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연결선 2"/>
          <p:cNvCxnSpPr>
            <a:stCxn id="2050" idx="2"/>
            <a:endCxn id="12" idx="0"/>
          </p:cNvCxnSpPr>
          <p:nvPr/>
        </p:nvCxnSpPr>
        <p:spPr>
          <a:xfrm>
            <a:off x="1502980" y="2762800"/>
            <a:ext cx="1185007" cy="24291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stCxn id="2051" idx="2"/>
            <a:endCxn id="12" idx="0"/>
          </p:cNvCxnSpPr>
          <p:nvPr/>
        </p:nvCxnSpPr>
        <p:spPr>
          <a:xfrm flipH="1">
            <a:off x="2687987" y="2762800"/>
            <a:ext cx="2261395" cy="24291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2052" idx="1"/>
            <a:endCxn id="12" idx="2"/>
          </p:cNvCxnSpPr>
          <p:nvPr/>
        </p:nvCxnSpPr>
        <p:spPr>
          <a:xfrm flipH="1" flipV="1">
            <a:off x="2687987" y="5517232"/>
            <a:ext cx="869802" cy="567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546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460</Words>
  <Application>Microsoft Office PowerPoint</Application>
  <PresentationFormat>화면 슬라이드 쇼(4:3)</PresentationFormat>
  <Paragraphs>123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JavaPro</dc:creator>
  <cp:lastModifiedBy>Kyeongwon</cp:lastModifiedBy>
  <cp:revision>118</cp:revision>
  <dcterms:created xsi:type="dcterms:W3CDTF">2015-07-17T06:39:48Z</dcterms:created>
  <dcterms:modified xsi:type="dcterms:W3CDTF">2015-07-18T03:55:31Z</dcterms:modified>
</cp:coreProperties>
</file>