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91" r:id="rId5"/>
    <p:sldId id="259" r:id="rId6"/>
    <p:sldId id="260" r:id="rId7"/>
    <p:sldId id="297" r:id="rId8"/>
    <p:sldId id="292" r:id="rId9"/>
    <p:sldId id="261" r:id="rId10"/>
    <p:sldId id="262" r:id="rId11"/>
    <p:sldId id="263" r:id="rId12"/>
    <p:sldId id="294" r:id="rId13"/>
    <p:sldId id="264" r:id="rId14"/>
    <p:sldId id="295" r:id="rId15"/>
    <p:sldId id="296" r:id="rId16"/>
    <p:sldId id="265" r:id="rId17"/>
    <p:sldId id="266" r:id="rId18"/>
    <p:sldId id="293" r:id="rId19"/>
    <p:sldId id="267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75" r:id="rId29"/>
    <p:sldId id="278" r:id="rId30"/>
    <p:sldId id="276" r:id="rId31"/>
    <p:sldId id="277" r:id="rId32"/>
    <p:sldId id="279" r:id="rId33"/>
    <p:sldId id="280" r:id="rId34"/>
    <p:sldId id="281" r:id="rId35"/>
    <p:sldId id="282" r:id="rId36"/>
    <p:sldId id="271" r:id="rId37"/>
    <p:sldId id="272" r:id="rId38"/>
    <p:sldId id="273" r:id="rId39"/>
    <p:sldId id="274" r:id="rId40"/>
    <p:sldId id="269" r:id="rId41"/>
    <p:sldId id="270" r:id="rId42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00B0F0"/>
    <a:srgbClr val="DCEEE4"/>
    <a:srgbClr val="DCEEF4"/>
    <a:srgbClr val="F6DCDC"/>
    <a:srgbClr val="FFFF99"/>
    <a:srgbClr val="FEF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4009" autoAdjust="0"/>
  </p:normalViewPr>
  <p:slideViewPr>
    <p:cSldViewPr>
      <p:cViewPr>
        <p:scale>
          <a:sx n="66" d="100"/>
          <a:sy n="66" d="100"/>
        </p:scale>
        <p:origin x="-366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9A990-6715-42B3-BB33-F130777854BB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1F316-EFC4-4C09-8DBF-0D75B74EC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F316-EFC4-4C09-8DBF-0D75B74ECB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1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F316-EFC4-4C09-8DBF-0D75B74ECB9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1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F316-EFC4-4C09-8DBF-0D75B74ECB9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1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1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1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3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1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5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B006-DB3C-49F8-8A0A-BD29ECEA5564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19.jpe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3.jpeg"/><Relationship Id="rId10" Type="http://schemas.openxmlformats.org/officeDocument/2006/relationships/image" Target="../media/image27.png"/><Relationship Id="rId4" Type="http://schemas.openxmlformats.org/officeDocument/2006/relationships/image" Target="../media/image1.jpe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3.jpeg"/><Relationship Id="rId10" Type="http://schemas.openxmlformats.org/officeDocument/2006/relationships/image" Target="../media/image27.png"/><Relationship Id="rId4" Type="http://schemas.openxmlformats.org/officeDocument/2006/relationships/image" Target="../media/image1.jpeg"/><Relationship Id="rId9" Type="http://schemas.openxmlformats.org/officeDocument/2006/relationships/image" Target="../media/image26.png"/><Relationship Id="rId1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3.jpeg"/><Relationship Id="rId5" Type="http://schemas.openxmlformats.org/officeDocument/2006/relationships/image" Target="../media/image30.png"/><Relationship Id="rId10" Type="http://schemas.openxmlformats.org/officeDocument/2006/relationships/image" Target="../media/image32.jpeg"/><Relationship Id="rId4" Type="http://schemas.openxmlformats.org/officeDocument/2006/relationships/image" Target="../media/image29.pn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38663"/>
              </p:ext>
            </p:extLst>
          </p:nvPr>
        </p:nvGraphicFramePr>
        <p:xfrm>
          <a:off x="1" y="3"/>
          <a:ext cx="9143996" cy="82682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로그인 화면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ko-KR" altLang="en-US" sz="1500" kern="100" dirty="0" smtClean="0">
                          <a:effectLst/>
                        </a:rPr>
                        <a:t>초기 화면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아이디를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비밀번호를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로그인 버튼 </a:t>
                      </a:r>
                      <a:r>
                        <a:rPr lang="ko-KR" altLang="en-US" sz="1500" kern="100" dirty="0" err="1" smtClean="0">
                          <a:effectLst/>
                        </a:rPr>
                        <a:t>클릭시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입력된 아이디와 비밀번호가 서버로 전송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된다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회원가입 버튼을 클릭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하면 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회원가입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화면으로 이동한다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25165" y="509208"/>
            <a:ext cx="3217558" cy="6493043"/>
            <a:chOff x="877467" y="364956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760276" y="2002699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1143373" y="1263803"/>
              <a:ext cx="2769450" cy="4896770"/>
            </a:xfrm>
            <a:prstGeom prst="rect">
              <a:avLst/>
            </a:prstGeom>
            <a:gradFill>
              <a:gsLst>
                <a:gs pos="1000">
                  <a:schemeClr val="bg1"/>
                </a:gs>
                <a:gs pos="98000">
                  <a:schemeClr val="bg1"/>
                </a:gs>
                <a:gs pos="49000">
                  <a:srgbClr val="BAFBF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5357" y="1363689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So, tong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1421" y="2024440"/>
              <a:ext cx="1512168" cy="36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우리는 가족이다</a:t>
              </a:r>
              <a:endParaRPr lang="en-US" altLang="ko-KR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2248" y="2384480"/>
              <a:ext cx="1440160" cy="36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그래서 통한다</a:t>
              </a:r>
              <a:endParaRPr lang="en-US" altLang="ko-KR" sz="360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62657" y="3323062"/>
              <a:ext cx="2520280" cy="1008009"/>
            </a:xfrm>
            <a:prstGeom prst="roundRect">
              <a:avLst/>
            </a:prstGeom>
            <a:solidFill>
              <a:srgbClr val="FBFBFB"/>
            </a:solidFill>
            <a:ln w="9525">
              <a:solidFill>
                <a:srgbClr val="F8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1262657" y="3827067"/>
              <a:ext cx="25202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19373" y="339390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ID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19373" y="387308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267959" y="4577086"/>
              <a:ext cx="252027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461" y="465135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로그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인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267959" y="5240724"/>
              <a:ext cx="252027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71391" y="531498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회원가입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" descr="C:\Users\JavaPro\Desktop\UI자료\family 검색시.pn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17"/>
            <a:stretch/>
          </p:blipFill>
          <p:spPr bwMode="auto">
            <a:xfrm>
              <a:off x="1231954" y="2851638"/>
              <a:ext cx="2592288" cy="443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651652" y="31781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008" y="380867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9929" y="45586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9929" y="52878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67274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개인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22701"/>
            <a:ext cx="230423" cy="23042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07124"/>
            <a:ext cx="230423" cy="23042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041070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14367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66556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73885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05545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C:\Users\JavaPro\Desktop\UI자료\11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633" b="1149"/>
          <a:stretch/>
        </p:blipFill>
        <p:spPr bwMode="auto">
          <a:xfrm>
            <a:off x="4211960" y="1288734"/>
            <a:ext cx="1828895" cy="19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JavaPro\Desktop\UI자료\123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1006" r="1266" b="1672"/>
          <a:stretch/>
        </p:blipFill>
        <p:spPr bwMode="auto">
          <a:xfrm>
            <a:off x="4214330" y="3743561"/>
            <a:ext cx="1826525" cy="19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86162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98190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05459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18581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개인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037303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5459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13819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05459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05459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13819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257202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257202" y="4322701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257202" y="4707124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5459" y="5041070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1947" y="5114367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5459" y="566556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1947" y="573885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57202" y="5105545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3981523" y="2216826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981523" y="2216826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알림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08967" y="2585226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08967" y="2985665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08967" y="3397074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81523" y="2530864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4037145" y="4348189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4037145" y="4348189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가족 알림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064589" y="4716589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64589" y="5117028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마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064589" y="5528437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037145" y="4662227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71717"/>
              </p:ext>
            </p:extLst>
          </p:nvPr>
        </p:nvGraphicFramePr>
        <p:xfrm>
          <a:off x="1" y="3"/>
          <a:ext cx="9143996" cy="67509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0892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27787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1146161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461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197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78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950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97082"/>
              </p:ext>
            </p:extLst>
          </p:nvPr>
        </p:nvGraphicFramePr>
        <p:xfrm>
          <a:off x="877466" y="1443201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 descr="C:\Users\JavaPro\Desktop\'청춘'\정보통신전자공학부\SW융합\파이널프로젝트\벤치마킹\장재영\비트윈 캡쳐자료\Screenshot_2015-07-10-21-38-2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6" b="36505"/>
          <a:stretch/>
        </p:blipFill>
        <p:spPr bwMode="auto">
          <a:xfrm>
            <a:off x="877466" y="2275914"/>
            <a:ext cx="2769450" cy="24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83660" y="4738202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1820" y="4738202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점심에 먹은 메뉴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김치찌개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92764" y="4762159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19776" y="5062869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C:\Users\JavaPro\Desktop\mailbo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0" y="5815110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496659" y="5803256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843808" y="2362920"/>
            <a:ext cx="743623" cy="27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474004" y="7322148"/>
            <a:ext cx="504056" cy="504056"/>
            <a:chOff x="7812360" y="5827320"/>
            <a:chExt cx="504056" cy="504056"/>
          </a:xfrm>
        </p:grpSpPr>
        <p:sp>
          <p:nvSpPr>
            <p:cNvPr id="35" name="타원 3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1894892" y="7322148"/>
            <a:ext cx="504056" cy="504056"/>
            <a:chOff x="7230200" y="5827320"/>
            <a:chExt cx="504056" cy="504056"/>
          </a:xfrm>
        </p:grpSpPr>
        <p:sp>
          <p:nvSpPr>
            <p:cNvPr id="38" name="타원 3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2" name="타원 1"/>
          <p:cNvSpPr/>
          <p:nvPr/>
        </p:nvSpPr>
        <p:spPr>
          <a:xfrm>
            <a:off x="3219008" y="2299582"/>
            <a:ext cx="339786" cy="33978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83660" y="1953119"/>
            <a:ext cx="1376915" cy="26859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3141" y="1943594"/>
            <a:ext cx="1370010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83660" y="5162809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81820" y="5162809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점심에 먹은 메뉴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돼지고기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92764" y="5186766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19776" y="547434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JavaPro\Desktop\01-Rice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56" y="5815110"/>
            <a:ext cx="394046" cy="3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027545" y="2593142"/>
            <a:ext cx="2520280" cy="2276018"/>
            <a:chOff x="4027545" y="2593142"/>
            <a:chExt cx="2520280" cy="2276018"/>
          </a:xfrm>
        </p:grpSpPr>
        <p:sp>
          <p:nvSpPr>
            <p:cNvPr id="7" name="직사각형 6"/>
            <p:cNvSpPr/>
            <p:nvPr/>
          </p:nvSpPr>
          <p:spPr>
            <a:xfrm>
              <a:off x="4027545" y="2593142"/>
              <a:ext cx="2520280" cy="525941"/>
            </a:xfrm>
            <a:prstGeom prst="rect">
              <a:avLst/>
            </a:prstGeom>
            <a:solidFill>
              <a:srgbClr val="F3F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식사 메뉴 공유하기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027545" y="3119083"/>
              <a:ext cx="2520280" cy="1224136"/>
            </a:xfrm>
            <a:prstGeom prst="rect">
              <a:avLst/>
            </a:prstGeom>
            <a:solidFill>
              <a:srgbClr val="F3F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160686" y="3237849"/>
              <a:ext cx="996411" cy="242593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점심메</a:t>
              </a:r>
              <a:r>
                <a:rPr lang="ko-KR" altLang="en-US" sz="1200" dirty="0">
                  <a:solidFill>
                    <a:schemeClr val="tx1"/>
                  </a:solidFill>
                </a:rPr>
                <a:t>뉴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49540" y="3237849"/>
              <a:ext cx="996411" cy="242593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저</a:t>
              </a:r>
              <a:r>
                <a:rPr lang="ko-KR" altLang="en-US" sz="1200" dirty="0">
                  <a:solidFill>
                    <a:schemeClr val="tx1"/>
                  </a:solidFill>
                </a:rPr>
                <a:t>녁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메뉴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0" name="Picture 7" descr="C:\Users\JavaPro\Desktop\UI자료\Very-Basic-Checked-checkbox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557" y="3265690"/>
              <a:ext cx="186909" cy="186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C:\Users\JavaPro\Desktop\UI자료\unchecked_checkbo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272149"/>
              <a:ext cx="185767" cy="185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4892302" y="3652912"/>
              <a:ext cx="1479898" cy="338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160687" y="3699042"/>
              <a:ext cx="710466" cy="242593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메뉴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027545" y="4343219"/>
              <a:ext cx="1260140" cy="525941"/>
            </a:xfrm>
            <a:prstGeom prst="rect">
              <a:avLst/>
            </a:prstGeom>
            <a:solidFill>
              <a:srgbClr val="F3F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87685" y="4343219"/>
              <a:ext cx="1260140" cy="525941"/>
            </a:xfrm>
            <a:prstGeom prst="rect">
              <a:avLst/>
            </a:prstGeom>
            <a:solidFill>
              <a:srgbClr val="F3F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87872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가족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반복 여부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2270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0712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58163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65492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이벤트 등록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12154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19483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646106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36766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가족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반복 여부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2270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0712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58163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65492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이벤트 등록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12154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19483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646106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C:\Users\JavaPro\Desktop\UI자료\11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633" b="1149"/>
          <a:stretch/>
        </p:blipFill>
        <p:spPr bwMode="auto">
          <a:xfrm>
            <a:off x="4211960" y="1288734"/>
            <a:ext cx="1828895" cy="19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JavaPro\Desktop\UI자료\123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1006" r="1266" b="1672"/>
          <a:stretch/>
        </p:blipFill>
        <p:spPr bwMode="auto">
          <a:xfrm>
            <a:off x="4214330" y="3743561"/>
            <a:ext cx="1826525" cy="19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7124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가족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반복 여부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2270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0712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58163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65492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이벤트 등록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12154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19483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646106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3981523" y="2216826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981523" y="2216826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알림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08967" y="2585226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08967" y="2985665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08967" y="3397074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81523" y="2530864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4037145" y="4348189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4037145" y="4348189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가족 알림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064589" y="4716589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64589" y="5117028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마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064589" y="5528437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037145" y="4662227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7020272" y="3397074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7020272" y="3397074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반복 주기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47716" y="3765474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매일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47716" y="4165913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주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47716" y="4577322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월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020272" y="3711112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73204" r="3593" b="-3940"/>
          <a:stretch/>
        </p:blipFill>
        <p:spPr bwMode="auto">
          <a:xfrm>
            <a:off x="7020272" y="4913432"/>
            <a:ext cx="1828800" cy="49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7047716" y="5002346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월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2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13581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98190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05459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18581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가족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037303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5459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13819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05459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반복 여부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05459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13819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257202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257202" y="432270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257202" y="470712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5459" y="558163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1947" y="565492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이벤트 등록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5459" y="512154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1947" y="519483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57202" y="5646106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161116" y="1995110"/>
            <a:ext cx="2960801" cy="2393579"/>
            <a:chOff x="4309368" y="2814749"/>
            <a:chExt cx="2960801" cy="2393579"/>
          </a:xfrm>
        </p:grpSpPr>
        <p:pic>
          <p:nvPicPr>
            <p:cNvPr id="44" name="Picture 2" descr="C:\Users\JavaPro\Desktop\UI자료\3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"/>
            <a:stretch/>
          </p:blipFill>
          <p:spPr bwMode="auto">
            <a:xfrm>
              <a:off x="4309368" y="2814749"/>
              <a:ext cx="2960801" cy="239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4309368" y="2832389"/>
              <a:ext cx="2808312" cy="6062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가족에게 보낼 질문 입력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72000" y="3804495"/>
              <a:ext cx="2545680" cy="6062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smtClean="0">
                  <a:solidFill>
                    <a:schemeClr val="tx1"/>
                  </a:solidFill>
                </a:rPr>
                <a:t>주말 외식 때 먹고 싶은 것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66173" y="4750544"/>
              <a:ext cx="748715" cy="43391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작성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73068" y="4750544"/>
              <a:ext cx="748715" cy="43391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/>
                  </a:solidFill>
                </a:rPr>
                <a:t>취소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4194889" y="4617663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4194889" y="4617663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질문 전송 대상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22333" y="4986063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22333" y="5386502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마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222333" y="5797911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94889" y="4931701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13581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86222" y="2114415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17427" y="1375519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0549" y="1384741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가</a:t>
            </a:r>
            <a:r>
              <a:rPr lang="ko-KR" altLang="en-US" sz="1200" b="1" dirty="0"/>
              <a:t>족</a:t>
            </a:r>
            <a:r>
              <a:rPr lang="ko-KR" altLang="en-US" sz="1200" b="1" dirty="0" smtClean="0"/>
              <a:t> 일정 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2749271" y="1388129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삭</a:t>
            </a:r>
            <a:r>
              <a:rPr lang="ko-KR" altLang="en-US" sz="1100" b="1" dirty="0"/>
              <a:t>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17427" y="2136663"/>
            <a:ext cx="2769450" cy="78793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가족과 저녁식사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사랑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채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5787" y="1867218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17427" y="3342864"/>
            <a:ext cx="2769450" cy="77840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19:30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20:30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5787" y="3073419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69170" y="3032407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18023" y="4211327"/>
            <a:ext cx="2769450" cy="786752"/>
            <a:chOff x="877466" y="1667583"/>
            <a:chExt cx="2769450" cy="967753"/>
          </a:xfrm>
        </p:grpSpPr>
        <p:sp>
          <p:nvSpPr>
            <p:cNvPr id="32" name="직사각형 31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1"/>
              <a:endCxn id="32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반복 여부                     매년 마다</a:t>
              </a:r>
              <a:endParaRPr lang="ko-KR" altLang="en-US" sz="105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2969766" y="428333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69766" y="4667757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8023" y="5542264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4511" y="5615561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주말 외식 때 먹고 싶은 것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8023" y="5082174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4511" y="5155471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아빠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969766" y="5606739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3659372" y="3342864"/>
            <a:ext cx="2960801" cy="2393579"/>
            <a:chOff x="4309368" y="2814749"/>
            <a:chExt cx="2960801" cy="2393579"/>
          </a:xfrm>
        </p:grpSpPr>
        <p:pic>
          <p:nvPicPr>
            <p:cNvPr id="44" name="Picture 2" descr="C:\Users\JavaPro\Desktop\UI자료\3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"/>
            <a:stretch/>
          </p:blipFill>
          <p:spPr bwMode="auto">
            <a:xfrm>
              <a:off x="4309368" y="2814749"/>
              <a:ext cx="2960801" cy="239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4309368" y="2832389"/>
              <a:ext cx="2808312" cy="6062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주말 외식 때 먹고 싶은 것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72000" y="3804495"/>
              <a:ext cx="2545680" cy="6062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스테이크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66173" y="4750544"/>
              <a:ext cx="748715" cy="43391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보내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73068" y="4750544"/>
              <a:ext cx="748715" cy="43391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/>
                  </a:solidFill>
                </a:rPr>
                <a:t>취소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31449" y="1388129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수</a:t>
            </a:r>
            <a:r>
              <a:rPr lang="ko-KR" altLang="en-US" sz="1100" b="1" dirty="0"/>
              <a:t>정</a:t>
            </a:r>
            <a:endParaRPr lang="ko-KR" altLang="en-US" b="1" dirty="0"/>
          </a:p>
        </p:txBody>
      </p:sp>
      <p:pic>
        <p:nvPicPr>
          <p:cNvPr id="50" name="Picture 2" descr="C:\Users\JavaPro\Desktop\UI자료\3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88" y="1388129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3814112" y="1509643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14112" y="2035833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51138" y="2414284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83622" y="2414284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58007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86222" y="2114415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17427" y="1375519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0549" y="1384741"/>
            <a:ext cx="2724150" cy="45630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가</a:t>
            </a:r>
            <a:r>
              <a:rPr lang="ko-KR" altLang="en-US" sz="1200" b="1" dirty="0"/>
              <a:t>족</a:t>
            </a:r>
            <a:r>
              <a:rPr lang="ko-KR" altLang="en-US" sz="1200" b="1" dirty="0" smtClean="0"/>
              <a:t> 일정 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2749271" y="1388129"/>
            <a:ext cx="517822" cy="45085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취</a:t>
            </a:r>
            <a:r>
              <a:rPr lang="ko-KR" altLang="en-US" sz="1100" b="1" dirty="0"/>
              <a:t>소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17427" y="2136663"/>
            <a:ext cx="2769450" cy="787938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가족과 저녁식사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사랑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채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5787" y="1867218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17427" y="3342864"/>
            <a:ext cx="2769450" cy="778408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19:30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20:30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5787" y="3073419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69170" y="3032407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18023" y="4211327"/>
            <a:ext cx="2769450" cy="786752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32" name="직사각형 31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1"/>
              <a:endCxn id="32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반복 여부                     매년 마다</a:t>
              </a:r>
              <a:endParaRPr lang="ko-KR" altLang="en-US" sz="105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2969766" y="428333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69766" y="4667757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8023" y="5542264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4511" y="5615561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주말 외식 때 먹고 싶은 것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8023" y="5082174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4511" y="5155471"/>
            <a:ext cx="26807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아빠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969766" y="5606739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231449" y="1388129"/>
            <a:ext cx="517822" cy="45085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완료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99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00562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0108" y="5680502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3531592" y="5668648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2700250" y="22906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2712950" y="2722660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2700250" y="29386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김치찌개 먹은 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2700250" y="344274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치킨 먹은 날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2700250" y="40188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15-07-16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-2712950" y="4450852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2700250" y="46668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피자 먹은 날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-3946885" y="3014184"/>
            <a:ext cx="415293" cy="415293"/>
            <a:chOff x="7560332" y="6021538"/>
            <a:chExt cx="504056" cy="504056"/>
          </a:xfrm>
        </p:grpSpPr>
        <p:sp>
          <p:nvSpPr>
            <p:cNvPr id="29" name="타원 2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447071" y="6721028"/>
            <a:ext cx="438326" cy="12022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2700250" y="516145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친구와 </a:t>
            </a:r>
            <a:r>
              <a:rPr lang="ko-KR" altLang="en-US" dirty="0" err="1" smtClean="0"/>
              <a:t>카페가기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-396552" y="911246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7789"/>
              </p:ext>
            </p:extLst>
          </p:nvPr>
        </p:nvGraphicFramePr>
        <p:xfrm>
          <a:off x="806888" y="1371193"/>
          <a:ext cx="2736414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69"/>
                <a:gridCol w="456069"/>
                <a:gridCol w="456069"/>
                <a:gridCol w="456069"/>
                <a:gridCol w="456069"/>
                <a:gridCol w="456069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06888" y="1877210"/>
            <a:ext cx="1384725" cy="27147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개인일기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191614" y="1877210"/>
            <a:ext cx="1356450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가족일기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8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9" y="3127284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2" y="2624666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3" y="2888147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55387"/>
              </p:ext>
            </p:extLst>
          </p:nvPr>
        </p:nvGraphicFramePr>
        <p:xfrm>
          <a:off x="804863" y="2206259"/>
          <a:ext cx="2752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3"/>
                <a:gridCol w="1292955"/>
                <a:gridCol w="11490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작성시간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TextBox 4096"/>
          <p:cNvSpPr txBox="1"/>
          <p:nvPr/>
        </p:nvSpPr>
        <p:spPr>
          <a:xfrm>
            <a:off x="899592" y="2659944"/>
            <a:ext cx="25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43905" y="2609088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</a:t>
            </a:r>
            <a:r>
              <a:rPr lang="ko-KR" altLang="en-US" sz="1000" b="1" dirty="0" smtClean="0"/>
              <a:t>김치찌개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36142" y="2609088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15-07-17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43905" y="2846069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치킨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436142" y="2846069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15-07-16</a:t>
            </a:r>
            <a:endParaRPr lang="ko-KR" alt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043905" y="3093741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친구랑 카페간 날</a:t>
            </a:r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436142" y="3093741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15-07-15</a:t>
            </a:r>
            <a:endParaRPr lang="ko-KR" altLang="en-US" sz="1000" b="1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2978680" y="3722081"/>
            <a:ext cx="504056" cy="504056"/>
            <a:chOff x="7560332" y="6021538"/>
            <a:chExt cx="504056" cy="504056"/>
          </a:xfrm>
        </p:grpSpPr>
        <p:sp>
          <p:nvSpPr>
            <p:cNvPr id="106" name="타원 10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2399568" y="3717729"/>
            <a:ext cx="504056" cy="504056"/>
            <a:chOff x="7812360" y="5827320"/>
            <a:chExt cx="504056" cy="504056"/>
          </a:xfrm>
        </p:grpSpPr>
        <p:sp>
          <p:nvSpPr>
            <p:cNvPr id="109" name="타원 108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1820456" y="3717729"/>
            <a:ext cx="504056" cy="504056"/>
            <a:chOff x="7230200" y="5827320"/>
            <a:chExt cx="504056" cy="504056"/>
          </a:xfrm>
        </p:grpSpPr>
        <p:sp>
          <p:nvSpPr>
            <p:cNvPr id="112" name="타원 111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pic>
        <p:nvPicPr>
          <p:cNvPr id="114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1" y="5660108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714857" y="5648254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90145"/>
              </p:ext>
            </p:extLst>
          </p:nvPr>
        </p:nvGraphicFramePr>
        <p:xfrm>
          <a:off x="1" y="3"/>
          <a:ext cx="9143996" cy="70396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회원가입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회원가입하기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en-US" altLang="ko-KR" sz="1500" kern="100" baseline="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9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아이디를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비밀번호를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비밀번호를 확인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이름을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err="1" smtClean="0">
                          <a:effectLst/>
                        </a:rPr>
                        <a:t>이메일</a:t>
                      </a:r>
                      <a:r>
                        <a:rPr lang="ko-KR" altLang="en-US" sz="1500" kern="100" dirty="0" smtClean="0">
                          <a:effectLst/>
                        </a:rPr>
                        <a:t> 주소를 입력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3809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휴대폰 번호를 입력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6331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7.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버튼을 클릭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회원가입 정보가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전송된다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8.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버튼을 클릭하면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회원가입이 취소되고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9830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05185" y="504366"/>
            <a:ext cx="3217558" cy="6493043"/>
            <a:chOff x="5098858" y="-9179"/>
            <a:chExt cx="3217558" cy="6493043"/>
          </a:xfrm>
        </p:grpSpPr>
        <p:pic>
          <p:nvPicPr>
            <p:cNvPr id="15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61115" y="1628564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5364764" y="889668"/>
              <a:ext cx="2769450" cy="4896770"/>
            </a:xfrm>
            <a:prstGeom prst="rect">
              <a:avLst/>
            </a:prstGeom>
            <a:gradFill>
              <a:gsLst>
                <a:gs pos="1000">
                  <a:schemeClr val="bg1"/>
                </a:gs>
                <a:gs pos="98000">
                  <a:schemeClr val="bg1"/>
                </a:gs>
                <a:gs pos="49000">
                  <a:srgbClr val="BAFBF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9369" y="1004794"/>
              <a:ext cx="216024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20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회원가입하기</a:t>
              </a:r>
              <a:endParaRPr lang="en-US" altLang="ko-KR" sz="320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491599" y="5171033"/>
              <a:ext cx="2515780" cy="456307"/>
              <a:chOff x="1331641" y="5060925"/>
              <a:chExt cx="2515780" cy="456307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1331641" y="5060925"/>
                <a:ext cx="123629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98385" y="513519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회원가입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2611122" y="5060925"/>
                <a:ext cx="123629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57402" y="5135190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취소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5561357" y="1936160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nbk0228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40181" y="1667583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아이</a:t>
              </a:r>
              <a:r>
                <a:rPr lang="ko-KR" altLang="en-US" sz="1050" b="1" dirty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디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68756" y="2493936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7580" y="2225359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비밀번</a:t>
              </a:r>
              <a:r>
                <a:rPr lang="ko-KR" altLang="en-US" sz="1050" b="1" dirty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호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576155" y="3051712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54979" y="2783135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비밀번호 확인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583554" y="3609488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378" y="3340911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이</a:t>
              </a:r>
              <a:r>
                <a:rPr lang="ko-KR" altLang="en-US" sz="1050" b="1" dirty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름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590953" y="4167264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9777" y="3898687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err="1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이메일</a:t>
              </a:r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 주소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598352" y="4725040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77176" y="4456463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휴대폰 번호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8685" y="54963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17481" y="54963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2442" y="20184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442" y="26617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442" y="32399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442" y="38803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442" y="44140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442" y="50128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46979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447071" y="6721028"/>
            <a:ext cx="438326" cy="1202241"/>
          </a:xfrm>
          <a:prstGeom prst="rect">
            <a:avLst/>
          </a:prstGeom>
        </p:spPr>
      </p:pic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92536"/>
              </p:ext>
            </p:extLst>
          </p:nvPr>
        </p:nvGraphicFramePr>
        <p:xfrm>
          <a:off x="806888" y="1371193"/>
          <a:ext cx="2736414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69"/>
                <a:gridCol w="456069"/>
                <a:gridCol w="456069"/>
                <a:gridCol w="456069"/>
                <a:gridCol w="456069"/>
                <a:gridCol w="456069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06888" y="1877210"/>
            <a:ext cx="1384725" cy="27147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개인일기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191614" y="1877210"/>
            <a:ext cx="1356450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가족일기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8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32" y="3127284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2" y="2624666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3" y="2888147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4060"/>
              </p:ext>
            </p:extLst>
          </p:nvPr>
        </p:nvGraphicFramePr>
        <p:xfrm>
          <a:off x="804863" y="2206259"/>
          <a:ext cx="2752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3"/>
                <a:gridCol w="1292955"/>
                <a:gridCol w="11490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작성시간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TextBox 4096"/>
          <p:cNvSpPr txBox="1"/>
          <p:nvPr/>
        </p:nvSpPr>
        <p:spPr>
          <a:xfrm>
            <a:off x="899592" y="2659944"/>
            <a:ext cx="25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43905" y="2609088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</a:t>
            </a:r>
            <a:r>
              <a:rPr lang="ko-KR" altLang="en-US" sz="1000" b="1" dirty="0" smtClean="0"/>
              <a:t>김치찌개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36142" y="2609088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15-07-17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43905" y="2846069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치킨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436142" y="2846069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15-07-16</a:t>
            </a:r>
            <a:endParaRPr lang="ko-KR" alt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043905" y="3093741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친구랑 카페간 날</a:t>
            </a:r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436142" y="3093741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15-07-15</a:t>
            </a:r>
            <a:endParaRPr lang="ko-KR" altLang="en-US" sz="1000" b="1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C:\Users\JavaPro\Desktop\UI자료\32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16" y="2200506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4059640" y="2322020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059640" y="2848210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96666" y="3226661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629150" y="3226661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978680" y="3722081"/>
            <a:ext cx="504056" cy="504056"/>
            <a:chOff x="7560332" y="6021538"/>
            <a:chExt cx="504056" cy="504056"/>
          </a:xfrm>
        </p:grpSpPr>
        <p:sp>
          <p:nvSpPr>
            <p:cNvPr id="91" name="타원 90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2399568" y="3717729"/>
            <a:ext cx="504056" cy="504056"/>
            <a:chOff x="7812360" y="5827320"/>
            <a:chExt cx="504056" cy="504056"/>
          </a:xfrm>
        </p:grpSpPr>
        <p:sp>
          <p:nvSpPr>
            <p:cNvPr id="105" name="타원 10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07" name="그룹 106"/>
          <p:cNvGrpSpPr/>
          <p:nvPr/>
        </p:nvGrpSpPr>
        <p:grpSpPr>
          <a:xfrm>
            <a:off x="1820456" y="3717729"/>
            <a:ext cx="504056" cy="504056"/>
            <a:chOff x="7230200" y="5827320"/>
            <a:chExt cx="504056" cy="504056"/>
          </a:xfrm>
        </p:grpSpPr>
        <p:sp>
          <p:nvSpPr>
            <p:cNvPr id="108" name="타원 10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59009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2162988"/>
            <a:ext cx="2726773" cy="1652270"/>
          </a:xfrm>
          <a:prstGeom prst="rect">
            <a:avLst/>
          </a:prstGeom>
          <a:noFill/>
          <a:ln>
            <a:solidFill>
              <a:srgbClr val="DCEE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오늘은 김치찌개를 먹었다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엄마가 해주신 김치찌개는 언제 먹어도 맛있다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우리 엄마는 요리를 참 잘 하시는 것 같다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나도 엄마처럼 요리를 잘하고 싶다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부엌에서 요리하시는 엄마를 보면서 많이 배워야겠다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10177" y="1734748"/>
            <a:ext cx="2726773" cy="428241"/>
          </a:xfrm>
          <a:prstGeom prst="rect">
            <a:avLst/>
          </a:prstGeom>
          <a:noFill/>
          <a:ln>
            <a:solidFill>
              <a:srgbClr val="DCEE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김치찌개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먹은날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978680" y="3888432"/>
            <a:ext cx="504056" cy="504056"/>
            <a:chOff x="7560332" y="6021538"/>
            <a:chExt cx="504056" cy="504056"/>
          </a:xfrm>
        </p:grpSpPr>
        <p:sp>
          <p:nvSpPr>
            <p:cNvPr id="109" name="타원 10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2399568" y="3884080"/>
            <a:ext cx="504056" cy="504056"/>
            <a:chOff x="7812360" y="5827320"/>
            <a:chExt cx="504056" cy="504056"/>
          </a:xfrm>
        </p:grpSpPr>
        <p:sp>
          <p:nvSpPr>
            <p:cNvPr id="112" name="타원 111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>
            <a:off x="1820456" y="3884080"/>
            <a:ext cx="504056" cy="504056"/>
            <a:chOff x="7230200" y="5827320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4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65205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2162988"/>
            <a:ext cx="2726773" cy="1652270"/>
          </a:xfrm>
          <a:prstGeom prst="rect">
            <a:avLst/>
          </a:prstGeom>
          <a:noFill/>
          <a:ln>
            <a:solidFill>
              <a:srgbClr val="F6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10177" y="1734748"/>
            <a:ext cx="2726773" cy="428241"/>
          </a:xfrm>
          <a:prstGeom prst="rect">
            <a:avLst/>
          </a:prstGeom>
          <a:noFill/>
          <a:ln>
            <a:solidFill>
              <a:srgbClr val="F6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7609" y="3893646"/>
            <a:ext cx="504056" cy="504056"/>
            <a:chOff x="8388424" y="5831672"/>
            <a:chExt cx="504056" cy="504056"/>
          </a:xfrm>
        </p:grpSpPr>
        <p:sp>
          <p:nvSpPr>
            <p:cNvPr id="33" name="타원 3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872178" y="3879131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6" y="3944096"/>
            <a:ext cx="381000" cy="381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291133" y="451776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42" y="457928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88477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2162988"/>
            <a:ext cx="2726773" cy="1652270"/>
          </a:xfrm>
          <a:prstGeom prst="rect">
            <a:avLst/>
          </a:prstGeom>
          <a:noFill/>
          <a:ln>
            <a:solidFill>
              <a:srgbClr val="D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오늘은 김치찌개를 먹었다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엄마가 해주신 김치찌개는 언제 먹어도 맛있다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우리 엄마는 요리를 참 잘 하시는 것 같다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나도 엄마처럼 요리를 잘하고 싶다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부엌에서 요리하시는 엄마를 보면서 많이 </a:t>
            </a:r>
            <a:r>
              <a:rPr lang="ko-KR" altLang="en-US" sz="800" dirty="0" smtClean="0">
                <a:solidFill>
                  <a:schemeClr val="tx1"/>
                </a:solidFill>
              </a:rPr>
              <a:t>배워야겠다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10177" y="1734748"/>
            <a:ext cx="2726773" cy="428241"/>
          </a:xfrm>
          <a:prstGeom prst="rect">
            <a:avLst/>
          </a:prstGeom>
          <a:noFill/>
          <a:ln>
            <a:solidFill>
              <a:srgbClr val="D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김치찌개 </a:t>
            </a:r>
            <a:r>
              <a:rPr lang="ko-KR" altLang="en-US" sz="800" dirty="0" err="1">
                <a:solidFill>
                  <a:schemeClr val="tx1"/>
                </a:solidFill>
              </a:rPr>
              <a:t>먹은날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7609" y="3893646"/>
            <a:ext cx="504056" cy="504056"/>
            <a:chOff x="8388424" y="5831672"/>
            <a:chExt cx="504056" cy="504056"/>
          </a:xfrm>
        </p:grpSpPr>
        <p:sp>
          <p:nvSpPr>
            <p:cNvPr id="33" name="타원 3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872178" y="3879131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6" y="3944096"/>
            <a:ext cx="381000" cy="381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291133" y="451776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42" y="457928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03990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0108" y="5680502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3531592" y="5668648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2700250" y="22906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2712950" y="2722660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2700250" y="29386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김치찌개 먹은 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2700250" y="344274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치킨 먹은 날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2700250" y="40188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15-07-16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-2712950" y="4450852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2700250" y="46668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피자 먹은 날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-3946885" y="3014184"/>
            <a:ext cx="415293" cy="415293"/>
            <a:chOff x="7560332" y="6021538"/>
            <a:chExt cx="504056" cy="504056"/>
          </a:xfrm>
        </p:grpSpPr>
        <p:sp>
          <p:nvSpPr>
            <p:cNvPr id="29" name="타원 2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447071" y="6721028"/>
            <a:ext cx="438326" cy="12022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2700250" y="516145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친구와 </a:t>
            </a:r>
            <a:r>
              <a:rPr lang="ko-KR" altLang="en-US" dirty="0" err="1" smtClean="0"/>
              <a:t>카페가기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-396552" y="911246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5714"/>
              </p:ext>
            </p:extLst>
          </p:nvPr>
        </p:nvGraphicFramePr>
        <p:xfrm>
          <a:off x="806888" y="1371193"/>
          <a:ext cx="2736414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69"/>
                <a:gridCol w="456069"/>
                <a:gridCol w="456069"/>
                <a:gridCol w="456069"/>
                <a:gridCol w="456069"/>
                <a:gridCol w="456069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06888" y="1877210"/>
            <a:ext cx="1384725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91614" y="1877210"/>
            <a:ext cx="1356450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8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9" y="3127284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2" y="2624666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3" y="2888147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41693"/>
              </p:ext>
            </p:extLst>
          </p:nvPr>
        </p:nvGraphicFramePr>
        <p:xfrm>
          <a:off x="804863" y="2206259"/>
          <a:ext cx="2752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3"/>
                <a:gridCol w="1292955"/>
                <a:gridCol w="11490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가족일기 작성날짜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TextBox 4096"/>
          <p:cNvSpPr txBox="1"/>
          <p:nvPr/>
        </p:nvSpPr>
        <p:spPr>
          <a:xfrm>
            <a:off x="899592" y="2659944"/>
            <a:ext cx="25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156114" y="2609088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김철연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장재영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36142" y="2609088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15-07-17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100376" y="284606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이경원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장재영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장한별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436142" y="2846069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15-07-16</a:t>
            </a:r>
            <a:endParaRPr lang="ko-KR" alt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153840" y="3093741"/>
            <a:ext cx="1040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장한별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백태영</a:t>
            </a:r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436142" y="3093741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15-07-15</a:t>
            </a:r>
            <a:endParaRPr lang="ko-KR" altLang="en-US" sz="1000" b="1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2978680" y="3722081"/>
            <a:ext cx="504056" cy="504056"/>
            <a:chOff x="7560332" y="6021538"/>
            <a:chExt cx="504056" cy="504056"/>
          </a:xfrm>
        </p:grpSpPr>
        <p:sp>
          <p:nvSpPr>
            <p:cNvPr id="106" name="타원 10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2399568" y="3717729"/>
            <a:ext cx="504056" cy="504056"/>
            <a:chOff x="7812360" y="5827320"/>
            <a:chExt cx="504056" cy="504056"/>
          </a:xfrm>
        </p:grpSpPr>
        <p:sp>
          <p:nvSpPr>
            <p:cNvPr id="109" name="타원 108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1820456" y="3717729"/>
            <a:ext cx="504056" cy="504056"/>
            <a:chOff x="7230200" y="5827320"/>
            <a:chExt cx="504056" cy="504056"/>
          </a:xfrm>
        </p:grpSpPr>
        <p:sp>
          <p:nvSpPr>
            <p:cNvPr id="112" name="타원 111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pic>
        <p:nvPicPr>
          <p:cNvPr id="57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1" y="5660108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714857" y="5648254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8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0347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978680" y="5589240"/>
            <a:ext cx="504056" cy="504056"/>
            <a:chOff x="7560332" y="6021538"/>
            <a:chExt cx="504056" cy="504056"/>
          </a:xfrm>
        </p:grpSpPr>
        <p:sp>
          <p:nvSpPr>
            <p:cNvPr id="109" name="타원 10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2399568" y="5584888"/>
            <a:ext cx="504056" cy="504056"/>
            <a:chOff x="7812360" y="5827320"/>
            <a:chExt cx="504056" cy="504056"/>
          </a:xfrm>
        </p:grpSpPr>
        <p:sp>
          <p:nvSpPr>
            <p:cNvPr id="112" name="타원 111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>
            <a:off x="1820456" y="5584888"/>
            <a:ext cx="504056" cy="504056"/>
            <a:chOff x="7230200" y="5827320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810177" y="1772816"/>
            <a:ext cx="2726773" cy="3600400"/>
          </a:xfrm>
          <a:prstGeom prst="rect">
            <a:avLst/>
          </a:prstGeom>
          <a:noFill/>
          <a:ln>
            <a:solidFill>
              <a:srgbClr val="DCEE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72899" y="1879851"/>
            <a:ext cx="349722" cy="38355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437751" y="2174296"/>
            <a:ext cx="58286" cy="6392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78680" y="2261125"/>
            <a:ext cx="559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300" dirty="0" smtClean="0"/>
              <a:t>김 철 연</a:t>
            </a:r>
            <a:endParaRPr lang="ko-KR" altLang="en-US" sz="1100" b="1" spc="-3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28354" y="1856818"/>
            <a:ext cx="1903070" cy="56407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z="1400" b="1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z="1400" b="1" spc="-300" dirty="0" smtClean="0">
              <a:solidFill>
                <a:schemeClr val="tx1"/>
              </a:solidFill>
            </a:endParaRPr>
          </a:p>
          <a:p>
            <a:r>
              <a:rPr lang="ko-KR" altLang="en-US" sz="1400" b="1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z="1400" b="1" spc="-300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28354" y="2780928"/>
            <a:ext cx="349722" cy="38355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280" y="3213625"/>
            <a:ext cx="559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300" dirty="0" smtClean="0"/>
              <a:t>장재영</a:t>
            </a:r>
            <a:endParaRPr lang="ko-KR" altLang="en-US" sz="1100" b="1" spc="-300" dirty="0"/>
          </a:p>
        </p:txBody>
      </p:sp>
      <p:sp>
        <p:nvSpPr>
          <p:cNvPr id="38" name="타원 37"/>
          <p:cNvSpPr/>
          <p:nvPr/>
        </p:nvSpPr>
        <p:spPr>
          <a:xfrm>
            <a:off x="1331640" y="3140968"/>
            <a:ext cx="58286" cy="6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70893" y="2690672"/>
            <a:ext cx="1903070" cy="56407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pc="-300" dirty="0" smtClean="0">
                <a:solidFill>
                  <a:schemeClr val="tx1"/>
                </a:solidFill>
              </a:rPr>
              <a:t>오늘은 </a:t>
            </a:r>
            <a:r>
              <a:rPr lang="en-US" altLang="ko-KR" sz="1400" b="1" spc="-300" dirty="0" smtClean="0">
                <a:solidFill>
                  <a:schemeClr val="tx1"/>
                </a:solidFill>
              </a:rPr>
              <a:t>U I  </a:t>
            </a:r>
            <a:r>
              <a:rPr lang="ko-KR" altLang="en-US" sz="1400" b="1" spc="-300" dirty="0" smtClean="0">
                <a:solidFill>
                  <a:schemeClr val="tx1"/>
                </a:solidFill>
              </a:rPr>
              <a:t>설계를 화목하게</a:t>
            </a:r>
            <a:endParaRPr lang="en-US" altLang="ko-KR" sz="1400" b="1" spc="-300" dirty="0" smtClean="0">
              <a:solidFill>
                <a:schemeClr val="tx1"/>
              </a:solidFill>
            </a:endParaRPr>
          </a:p>
          <a:p>
            <a:r>
              <a:rPr lang="ko-KR" altLang="en-US" sz="1400" b="1" spc="-300" dirty="0" smtClean="0">
                <a:solidFill>
                  <a:schemeClr val="tx1"/>
                </a:solidFill>
              </a:rPr>
              <a:t>진행하였습니</a:t>
            </a:r>
            <a:r>
              <a:rPr lang="ko-KR" altLang="en-US" sz="1400" b="1" spc="-300" dirty="0">
                <a:solidFill>
                  <a:schemeClr val="tx1"/>
                </a:solidFill>
              </a:rPr>
              <a:t>다</a:t>
            </a:r>
            <a:endParaRPr lang="en-US" altLang="ko-KR" sz="1400" b="1" spc="-300" dirty="0" smtClean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529279" y="2429461"/>
            <a:ext cx="210802" cy="210802"/>
            <a:chOff x="7230200" y="5827320"/>
            <a:chExt cx="504056" cy="504056"/>
          </a:xfrm>
        </p:grpSpPr>
        <p:sp>
          <p:nvSpPr>
            <p:cNvPr id="41" name="타원 40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4292575" y="2418426"/>
            <a:ext cx="221464" cy="221464"/>
            <a:chOff x="7812360" y="5827320"/>
            <a:chExt cx="504056" cy="504056"/>
          </a:xfrm>
        </p:grpSpPr>
        <p:sp>
          <p:nvSpPr>
            <p:cNvPr id="44" name="타원 43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cxnSp>
        <p:nvCxnSpPr>
          <p:cNvPr id="46" name="직선 연결선 45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830551" y="3710870"/>
            <a:ext cx="2073073" cy="33861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300" dirty="0" err="1" smtClean="0">
                <a:solidFill>
                  <a:schemeClr val="bg1">
                    <a:lumMod val="75000"/>
                  </a:schemeClr>
                </a:solidFill>
              </a:rPr>
              <a:t>댓글을</a:t>
            </a:r>
            <a:r>
              <a:rPr lang="ko-KR" altLang="en-US" sz="1400" spc="-3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en-US" altLang="ko-KR" sz="1400" spc="-3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9390" y="3748291"/>
            <a:ext cx="490409" cy="2637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작성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2569069" y="3782642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81795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1776730"/>
            <a:ext cx="2726773" cy="1652270"/>
          </a:xfrm>
          <a:prstGeom prst="rect">
            <a:avLst/>
          </a:prstGeom>
          <a:noFill/>
          <a:ln>
            <a:solidFill>
              <a:srgbClr val="F6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7609" y="3515523"/>
            <a:ext cx="504056" cy="504056"/>
            <a:chOff x="8388424" y="5831672"/>
            <a:chExt cx="504056" cy="504056"/>
          </a:xfrm>
        </p:grpSpPr>
        <p:sp>
          <p:nvSpPr>
            <p:cNvPr id="33" name="타원 3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872178" y="3501008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6" y="3565973"/>
            <a:ext cx="381000" cy="381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291133" y="451776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42" y="457928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52946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1772816"/>
            <a:ext cx="2726773" cy="1368152"/>
          </a:xfrm>
          <a:prstGeom prst="rect">
            <a:avLst/>
          </a:prstGeom>
          <a:noFill/>
          <a:ln>
            <a:solidFill>
              <a:srgbClr val="D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나는 오후에 대학 강의를 다녀왔다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학생들의 수준이 생각보다 높아서 굉장히 놀랐다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배우려 하는 그들의 의지가 나의 열정을 더욱 불태웠다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7609" y="3227491"/>
            <a:ext cx="504056" cy="504056"/>
            <a:chOff x="8388424" y="5831672"/>
            <a:chExt cx="504056" cy="504056"/>
          </a:xfrm>
        </p:grpSpPr>
        <p:sp>
          <p:nvSpPr>
            <p:cNvPr id="33" name="타원 3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872178" y="3212976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6" y="3277941"/>
            <a:ext cx="381000" cy="381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291133" y="451776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42" y="457928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35639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우체통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 우체통 보기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App_</a:t>
                      </a:r>
                      <a:r>
                        <a:rPr lang="ko-KR" altLang="en-US" sz="1800" kern="100" dirty="0" err="1" smtClean="0">
                          <a:effectLst/>
                        </a:rPr>
                        <a:t>홈보기</a:t>
                      </a:r>
                      <a:r>
                        <a:rPr lang="en-US" altLang="ko-KR" sz="1800" kern="100" dirty="0" smtClean="0">
                          <a:effectLst/>
                        </a:rPr>
                        <a:t>_#1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우체통 아이콘 클릭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8" name="Picture 4" descr="C:\Users\JavaPro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7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" name="Picture 3" descr="C:\Users\JavaPro\Desktop\UI자료\1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073867" y="2399468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-3170218" y="1660572"/>
            <a:ext cx="2769450" cy="489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58804"/>
              </p:ext>
            </p:extLst>
          </p:nvPr>
        </p:nvGraphicFramePr>
        <p:xfrm>
          <a:off x="-3160567" y="0"/>
          <a:ext cx="2750148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58"/>
                <a:gridCol w="458358"/>
                <a:gridCol w="458358"/>
                <a:gridCol w="458358"/>
                <a:gridCol w="458358"/>
                <a:gridCol w="458358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33" name="Picture 2" descr="C:\Users\JavaPro\Desktop\mailbox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06" y="5249689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508022" y="5237835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9670631" y="1524835"/>
            <a:ext cx="1384725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55356" y="1524835"/>
            <a:ext cx="1384727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06793" y="18925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9684568" y="2324565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1899381" y="1854416"/>
            <a:ext cx="415293" cy="415293"/>
            <a:chOff x="7560332" y="6021538"/>
            <a:chExt cx="504056" cy="504056"/>
          </a:xfrm>
        </p:grpSpPr>
        <p:sp>
          <p:nvSpPr>
            <p:cNvPr id="40" name="타원 3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51628" y="5576850"/>
            <a:ext cx="438326" cy="12022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706793" y="239144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9684568" y="2823497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06793" y="28761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15-07-18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684568" y="3308241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706793" y="33619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15-07-19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9684568" y="3794016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2380596" y="2319192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-6129260" y="-581279"/>
            <a:ext cx="2510217" cy="4483742"/>
            <a:chOff x="2393924" y="1694228"/>
            <a:chExt cx="2510217" cy="4483742"/>
          </a:xfrm>
        </p:grpSpPr>
        <p:pic>
          <p:nvPicPr>
            <p:cNvPr id="1029" name="Picture 5" descr="C:\Users\JavaPro\Desktop\UI자료\postbox_by_cheesylily02-d5419q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924" y="1694228"/>
              <a:ext cx="2510217" cy="4483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4310208" y="5072007"/>
              <a:ext cx="495164" cy="945631"/>
            </a:xfrm>
            <a:prstGeom prst="rect">
              <a:avLst/>
            </a:prstGeom>
            <a:solidFill>
              <a:srgbClr val="FEF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C:\Users\JavaPro\Desktop\UI자료\postbox_by_cheesylily02-d5419q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53" y="1691075"/>
            <a:ext cx="2505075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23620" y="1762443"/>
            <a:ext cx="2415899" cy="434441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>
            <a:solidFill>
              <a:schemeClr val="bg1"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3439" y="2084793"/>
            <a:ext cx="1210545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동생</a:t>
            </a:r>
            <a:endParaRPr lang="ko-KR" altLang="en-US" sz="1000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68786"/>
              </p:ext>
            </p:extLst>
          </p:nvPr>
        </p:nvGraphicFramePr>
        <p:xfrm>
          <a:off x="1059872" y="1690131"/>
          <a:ext cx="25462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856"/>
                <a:gridCol w="720080"/>
                <a:gridCol w="762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발신자명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발신시각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193516" y="2084793"/>
            <a:ext cx="637599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장지</a:t>
            </a:r>
            <a:r>
              <a:rPr lang="ko-KR" altLang="en-US" sz="1000" dirty="0"/>
              <a:t>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31115" y="2084793"/>
            <a:ext cx="763713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083439" y="2324565"/>
            <a:ext cx="121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아들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193516" y="2324565"/>
            <a:ext cx="63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장수</a:t>
            </a:r>
            <a:r>
              <a:rPr lang="ko-KR" altLang="en-US" sz="1000" dirty="0"/>
              <a:t>종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31115" y="2324565"/>
            <a:ext cx="76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83439" y="2569822"/>
            <a:ext cx="121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아들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93516" y="2569822"/>
            <a:ext cx="63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배선</a:t>
            </a:r>
            <a:r>
              <a:rPr lang="ko-KR" altLang="en-US" sz="1000" dirty="0"/>
              <a:t>옥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31115" y="2569822"/>
            <a:ext cx="76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083439" y="2924944"/>
            <a:ext cx="24787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3030517" y="2969180"/>
            <a:ext cx="507971" cy="507971"/>
            <a:chOff x="7560332" y="6021538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1123620" y="2993497"/>
            <a:ext cx="504056" cy="504056"/>
            <a:chOff x="7230200" y="5827320"/>
            <a:chExt cx="504056" cy="504056"/>
          </a:xfrm>
        </p:grpSpPr>
        <p:sp>
          <p:nvSpPr>
            <p:cNvPr id="76" name="타원 75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pic>
        <p:nvPicPr>
          <p:cNvPr id="1031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89" y="2365273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89" y="2128188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89" y="2610733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45746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우체통</a:t>
                      </a:r>
                      <a:r>
                        <a:rPr lang="en-US" altLang="ko-KR" sz="1200" dirty="0" smtClean="0"/>
                        <a:t>_#2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 우체통 보기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App_</a:t>
                      </a:r>
                      <a:r>
                        <a:rPr lang="ko-KR" altLang="en-US" sz="1800" kern="100" dirty="0" err="1" smtClean="0">
                          <a:effectLst/>
                        </a:rPr>
                        <a:t>홈보기</a:t>
                      </a:r>
                      <a:r>
                        <a:rPr lang="en-US" altLang="ko-KR" sz="1800" kern="100" dirty="0" smtClean="0">
                          <a:effectLst/>
                        </a:rPr>
                        <a:t>_#1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우체통 아이콘 클릭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8" name="Picture 4" descr="C:\Users\JavaPro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5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" name="Picture 3" descr="C:\Users\JavaPro\Desktop\UI자료\1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073867" y="2399468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-3170218" y="1660572"/>
            <a:ext cx="2769450" cy="489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76402"/>
              </p:ext>
            </p:extLst>
          </p:nvPr>
        </p:nvGraphicFramePr>
        <p:xfrm>
          <a:off x="-3160567" y="0"/>
          <a:ext cx="2750148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58"/>
                <a:gridCol w="458358"/>
                <a:gridCol w="458358"/>
                <a:gridCol w="458358"/>
                <a:gridCol w="458358"/>
                <a:gridCol w="458358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33" name="Picture 2" descr="C:\Users\JavaPro\Desktop\mailbox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06" y="5249689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508022" y="5237835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9670631" y="1524835"/>
            <a:ext cx="1384725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55356" y="1524835"/>
            <a:ext cx="1384727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06793" y="18925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9684568" y="2324565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1899381" y="1854416"/>
            <a:ext cx="415293" cy="415293"/>
            <a:chOff x="7560332" y="6021538"/>
            <a:chExt cx="504056" cy="504056"/>
          </a:xfrm>
        </p:grpSpPr>
        <p:sp>
          <p:nvSpPr>
            <p:cNvPr id="40" name="타원 3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51628" y="5576850"/>
            <a:ext cx="438326" cy="12022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706793" y="239144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9684568" y="2823497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06793" y="28761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15-07-18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684568" y="3308241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706793" y="33619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15-07-19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9684568" y="3794016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2380596" y="2319192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-6129260" y="-581279"/>
            <a:ext cx="2510217" cy="4483742"/>
            <a:chOff x="2393924" y="1694228"/>
            <a:chExt cx="2510217" cy="4483742"/>
          </a:xfrm>
        </p:grpSpPr>
        <p:pic>
          <p:nvPicPr>
            <p:cNvPr id="1029" name="Picture 5" descr="C:\Users\JavaPro\Desktop\UI자료\postbox_by_cheesylily02-d5419q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924" y="1694228"/>
              <a:ext cx="2510217" cy="4483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4310208" y="5072007"/>
              <a:ext cx="495164" cy="945631"/>
            </a:xfrm>
            <a:prstGeom prst="rect">
              <a:avLst/>
            </a:prstGeom>
            <a:solidFill>
              <a:srgbClr val="FEF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C:\Users\JavaPro\Desktop\UI자료\postbox_by_cheesylily02-d5419q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1" y="1691075"/>
            <a:ext cx="2505075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44658" y="1762443"/>
            <a:ext cx="2415899" cy="434441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>
            <a:solidFill>
              <a:schemeClr val="bg1"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4477" y="2084793"/>
            <a:ext cx="1210545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동생</a:t>
            </a:r>
            <a:endParaRPr lang="ko-KR" altLang="en-US" sz="1000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41510"/>
              </p:ext>
            </p:extLst>
          </p:nvPr>
        </p:nvGraphicFramePr>
        <p:xfrm>
          <a:off x="580910" y="1690131"/>
          <a:ext cx="25462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856"/>
                <a:gridCol w="720080"/>
                <a:gridCol w="762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발신자명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발신시각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714554" y="2084793"/>
            <a:ext cx="637599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장지</a:t>
            </a:r>
            <a:r>
              <a:rPr lang="ko-KR" altLang="en-US" sz="1000" dirty="0"/>
              <a:t>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52153" y="2084793"/>
            <a:ext cx="763713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04477" y="2324565"/>
            <a:ext cx="121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아들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714554" y="2324565"/>
            <a:ext cx="63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장수</a:t>
            </a:r>
            <a:r>
              <a:rPr lang="ko-KR" altLang="en-US" sz="1000" dirty="0"/>
              <a:t>종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52153" y="2324565"/>
            <a:ext cx="76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04477" y="2569822"/>
            <a:ext cx="121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아들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714554" y="2569822"/>
            <a:ext cx="63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배선</a:t>
            </a:r>
            <a:r>
              <a:rPr lang="ko-KR" altLang="en-US" sz="1000" dirty="0"/>
              <a:t>옥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52153" y="2569822"/>
            <a:ext cx="76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604477" y="2924944"/>
            <a:ext cx="24787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2551555" y="2969180"/>
            <a:ext cx="507971" cy="507971"/>
            <a:chOff x="7560332" y="6021538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644658" y="2993497"/>
            <a:ext cx="504056" cy="504056"/>
            <a:chOff x="7230200" y="5827320"/>
            <a:chExt cx="504056" cy="504056"/>
          </a:xfrm>
        </p:grpSpPr>
        <p:sp>
          <p:nvSpPr>
            <p:cNvPr id="76" name="타원 75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pic>
        <p:nvPicPr>
          <p:cNvPr id="1031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27" y="2365273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27" y="2128188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27" y="2610733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avaPro\Desktop\UI자료\321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30" y="2582102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0054" y="2703616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80054" y="3229806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17080" y="3608257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49564" y="3608257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67234"/>
              </p:ext>
            </p:extLst>
          </p:nvPr>
        </p:nvGraphicFramePr>
        <p:xfrm>
          <a:off x="1" y="3"/>
          <a:ext cx="9143996" cy="103713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홈 보기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 App_</a:t>
                      </a:r>
                      <a:r>
                        <a:rPr lang="ko-KR" altLang="en-US" sz="15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서버로부터 가족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정보를 읽어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    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이동하여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 우체통을 확인할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App_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40697" y="217190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62952" y="1433013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8450"/>
              </p:ext>
            </p:extLst>
          </p:nvPr>
        </p:nvGraphicFramePr>
        <p:xfrm>
          <a:off x="862952" y="1441011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1893190" y="225993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244488" y="224938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75986" y="2475040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93190" y="284869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44488" y="283814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75986" y="3063805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93190" y="343746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44488" y="342691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75986" y="3652570"/>
            <a:ext cx="77080" cy="77080"/>
          </a:xfrm>
          <a:prstGeom prst="ellipse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93190" y="402622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44488" y="401567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5986" y="4241335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93190" y="461499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44488" y="460444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75986" y="4830100"/>
            <a:ext cx="77080" cy="770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99" y="5632568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866715" y="5620714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95966" y="53072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1445" y="53072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2932" y="127037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4993" y="20972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3964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JavaPr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5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JavaPro\Desktop\UI자료\postbox_by_cheesylily02-d5419q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1" y="1691075"/>
            <a:ext cx="2505075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44658" y="1762443"/>
            <a:ext cx="2415899" cy="434441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>
            <a:solidFill>
              <a:schemeClr val="bg1"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87014" y="3981330"/>
            <a:ext cx="507971" cy="507971"/>
            <a:chOff x="7560332" y="6021538"/>
            <a:chExt cx="504056" cy="504056"/>
          </a:xfrm>
        </p:grpSpPr>
        <p:sp>
          <p:nvSpPr>
            <p:cNvPr id="38" name="타원 37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710680" y="3985245"/>
            <a:ext cx="504056" cy="504056"/>
            <a:chOff x="7230200" y="5827320"/>
            <a:chExt cx="504056" cy="504056"/>
          </a:xfrm>
        </p:grpSpPr>
        <p:sp>
          <p:nvSpPr>
            <p:cNvPr id="41" name="타원 40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608109" y="2185044"/>
            <a:ext cx="2474135" cy="16522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너무 수고 많았다 </a:t>
            </a:r>
            <a:r>
              <a:rPr lang="ko-KR" altLang="en-US" sz="1000" dirty="0" err="1">
                <a:solidFill>
                  <a:prstClr val="black"/>
                </a:solidFill>
              </a:rPr>
              <a:t>너가</a:t>
            </a:r>
            <a:r>
              <a:rPr lang="ko-KR" altLang="en-US" sz="1000" dirty="0">
                <a:solidFill>
                  <a:prstClr val="black"/>
                </a:solidFill>
              </a:rPr>
              <a:t> 많은 힘이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되어줘서 잘 마무리 할 수 있었던 것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같다</a:t>
            </a:r>
            <a:r>
              <a:rPr lang="en-US" altLang="ko-KR" sz="1000" dirty="0">
                <a:solidFill>
                  <a:prstClr val="black"/>
                </a:solidFill>
              </a:rPr>
              <a:t>. </a:t>
            </a:r>
            <a:r>
              <a:rPr lang="ko-KR" altLang="en-US" sz="1000" dirty="0">
                <a:solidFill>
                  <a:prstClr val="black"/>
                </a:solidFill>
              </a:rPr>
              <a:t>지난 합숙 잘 마무리 했으니까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다가오는 다음 합숙도 우리 함께 잘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 smtClean="0">
                <a:solidFill>
                  <a:prstClr val="black"/>
                </a:solidFill>
              </a:rPr>
              <a:t>견뎌보자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  From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8109" y="1769891"/>
            <a:ext cx="2474135" cy="4151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지난 여름 합숙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>
                <a:solidFill>
                  <a:schemeClr val="tx1"/>
                </a:solidFill>
              </a:rPr>
              <a:t>15-07-17 15:34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339626" y="3282465"/>
            <a:ext cx="648592" cy="515464"/>
            <a:chOff x="4570455" y="1417294"/>
            <a:chExt cx="698759" cy="518746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타원 48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8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00866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JavaPr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5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JavaPro\Desktop\UI자료\postbox_by_cheesylily02-d5419q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1" y="1691075"/>
            <a:ext cx="2505075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44658" y="1884483"/>
            <a:ext cx="2415899" cy="434441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>
            <a:solidFill>
              <a:schemeClr val="bg1"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8109" y="2954258"/>
            <a:ext cx="2474135" cy="16522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너무 수고 많았다 </a:t>
            </a:r>
            <a:r>
              <a:rPr lang="ko-KR" altLang="en-US" sz="1000" dirty="0" err="1">
                <a:solidFill>
                  <a:prstClr val="black"/>
                </a:solidFill>
              </a:rPr>
              <a:t>너가</a:t>
            </a:r>
            <a:r>
              <a:rPr lang="ko-KR" altLang="en-US" sz="1000" dirty="0">
                <a:solidFill>
                  <a:prstClr val="black"/>
                </a:solidFill>
              </a:rPr>
              <a:t> 많은 힘이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되어줘서 잘 마무리 할 수 있었던 것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같다</a:t>
            </a:r>
            <a:r>
              <a:rPr lang="en-US" altLang="ko-KR" sz="1000" dirty="0">
                <a:solidFill>
                  <a:prstClr val="black"/>
                </a:solidFill>
              </a:rPr>
              <a:t>. </a:t>
            </a:r>
            <a:r>
              <a:rPr lang="ko-KR" altLang="en-US" sz="1000" dirty="0">
                <a:solidFill>
                  <a:prstClr val="black"/>
                </a:solidFill>
              </a:rPr>
              <a:t>지난 합숙 잘 마무리 했으니까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다가오는 다음 합숙도 우리 함께 잘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 smtClean="0">
                <a:solidFill>
                  <a:prstClr val="black"/>
                </a:solidFill>
              </a:rPr>
              <a:t>견뎌보자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8109" y="2535235"/>
            <a:ext cx="2474135" cy="4151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안녕 막내야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55" y="1278463"/>
            <a:ext cx="2115690" cy="23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08109" y="1707613"/>
            <a:ext cx="2474135" cy="415154"/>
            <a:chOff x="608109" y="1559138"/>
            <a:chExt cx="2474135" cy="415154"/>
          </a:xfrm>
        </p:grpSpPr>
        <p:sp>
          <p:nvSpPr>
            <p:cNvPr id="78" name="직사각형 77"/>
            <p:cNvSpPr/>
            <p:nvPr/>
          </p:nvSpPr>
          <p:spPr>
            <a:xfrm>
              <a:off x="608109" y="1559138"/>
              <a:ext cx="2474135" cy="41515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받는 사람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막내둥이 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249077" y="1605339"/>
              <a:ext cx="792087" cy="321362"/>
              <a:chOff x="2051721" y="2185470"/>
              <a:chExt cx="792087" cy="321362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>
                <a:off x="2051721" y="2185470"/>
                <a:ext cx="792087" cy="32136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41394" y="2233782"/>
                <a:ext cx="6490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우리가족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7" name="모서리가 둥근 직사각형 86"/>
          <p:cNvSpPr/>
          <p:nvPr/>
        </p:nvSpPr>
        <p:spPr>
          <a:xfrm>
            <a:off x="598308" y="4708086"/>
            <a:ext cx="252027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317273" y="478235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편지보내</a:t>
            </a:r>
            <a:r>
              <a:rPr lang="ko-KR" altLang="en-US" sz="1400" b="1" dirty="0" err="1">
                <a:solidFill>
                  <a:schemeClr val="bg1"/>
                </a:solidFill>
              </a:rPr>
              <a:t>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89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81" y="4065721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05" y="4132918"/>
            <a:ext cx="395154" cy="4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608109" y="2125385"/>
            <a:ext cx="2474135" cy="4151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예약 전송 기능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97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15" y="2246316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JavaPro\Desktop\UI자료\1123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633" b="1149"/>
          <a:stretch/>
        </p:blipFill>
        <p:spPr bwMode="auto">
          <a:xfrm>
            <a:off x="3773093" y="3855940"/>
            <a:ext cx="1092885" cy="118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3" descr="C:\Users\JavaPro\Desktop\UI자료\1233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1006" r="1266" b="1672"/>
          <a:stretch/>
        </p:blipFill>
        <p:spPr bwMode="auto">
          <a:xfrm>
            <a:off x="3786239" y="5082436"/>
            <a:ext cx="1092885" cy="11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6730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JavaPr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1781450" y="475304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7318" y="179372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잠금 화면</a:t>
            </a:r>
            <a:endParaRPr lang="en-US" altLang="ko-KR" sz="360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pic>
        <p:nvPicPr>
          <p:cNvPr id="16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25" y="3995321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2708006" y="4508069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avaPro\AppData\Local\Microsoft\Windows\Temporary Internet Files\Content.IE5\WXJQ442S\Phone_Shiny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4" y="4558118"/>
            <a:ext cx="433780" cy="43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vaPro\AppData\Local\Microsoft\Windows\Temporary Internet Files\Content.IE5\W5WF88AU\close-150192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36" y="5445224"/>
            <a:ext cx="743744" cy="7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6730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6730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6730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8" y="1052736"/>
            <a:ext cx="3006238" cy="574268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49864"/>
              </p:ext>
            </p:extLst>
          </p:nvPr>
        </p:nvGraphicFramePr>
        <p:xfrm>
          <a:off x="166003" y="116632"/>
          <a:ext cx="8726479" cy="6803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가족이야기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클릭할 시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새 이야기를 작성하는 </a:t>
                      </a: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가족이야기</a:t>
                      </a:r>
                      <a:r>
                        <a:rPr lang="en-US" altLang="ko-KR" sz="1100" baseline="0" dirty="0" smtClean="0"/>
                        <a:t>#2 </a:t>
                      </a:r>
                      <a:r>
                        <a:rPr lang="ko-KR" altLang="en-US" sz="1100" baseline="0" dirty="0" smtClean="0"/>
                        <a:t>페이지로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이동한다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다른 사용자가 해당 글에 공감한 횟수가 </a:t>
                      </a:r>
                      <a:r>
                        <a:rPr lang="en-US" altLang="ko-KR" sz="1100" dirty="0" smtClean="0"/>
                        <a:t>‘+x’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꼴로 표시된다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서버에 해당 글에 대한 공감 요청이 전달되고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 공감 숫자의 표기가 갱신된다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클릭할 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해당 글에 대해 작업할 수 있는 항목들을 볼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48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3-[1]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해당 글을 수정할 수 있는 </a:t>
                      </a: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가족이야기</a:t>
                      </a:r>
                      <a:r>
                        <a:rPr lang="en-US" altLang="ko-KR" sz="1100" baseline="0" dirty="0" smtClean="0"/>
                        <a:t>#3</a:t>
                      </a:r>
                      <a:r>
                        <a:rPr lang="ko-KR" altLang="en-US" sz="1100" baseline="0" dirty="0" smtClean="0"/>
                        <a:t>로 이동한다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/>
                        <a:t>[</a:t>
                      </a:r>
                      <a:r>
                        <a:rPr lang="ko-KR" altLang="en-US" sz="1100" b="1" baseline="0" dirty="0" smtClean="0"/>
                        <a:t>수정하려는 글이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/>
                        <a:t>사용자가 작성한 글이 아닐 경우</a:t>
                      </a:r>
                      <a:r>
                        <a:rPr lang="en-US" altLang="ko-KR" sz="110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수정 권한이 없다는 내용의 다이얼로그 </a:t>
                      </a:r>
                      <a:r>
                        <a:rPr lang="en-US" altLang="ko-KR" sz="1100" baseline="0" dirty="0" smtClean="0"/>
                        <a:t>3-[2]-1</a:t>
                      </a:r>
                      <a:r>
                        <a:rPr lang="ko-KR" altLang="en-US" sz="1100" baseline="0" dirty="0" smtClean="0"/>
                        <a:t>이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나타난다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578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3-[2]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해당 글을 삭제하는 것을 재확인하는 </a:t>
                      </a:r>
                      <a:r>
                        <a:rPr lang="en-US" altLang="ko-KR" sz="1100" baseline="0" dirty="0" smtClean="0"/>
                        <a:t>3-[2]-2 </a:t>
                      </a:r>
                      <a:r>
                        <a:rPr lang="ko-KR" altLang="en-US" sz="1100" baseline="0" dirty="0" smtClean="0"/>
                        <a:t>다이얼로그가 나타난다</a:t>
                      </a:r>
                      <a:r>
                        <a:rPr lang="en-US" altLang="ko-KR" sz="1100" baseline="0" dirty="0" smtClean="0"/>
                        <a:t>. ‘</a:t>
                      </a:r>
                      <a:r>
                        <a:rPr lang="ko-KR" altLang="en-US" sz="1100" baseline="0" dirty="0" smtClean="0"/>
                        <a:t>예</a:t>
                      </a:r>
                      <a:r>
                        <a:rPr lang="en-US" altLang="ko-KR" sz="1100" baseline="0" dirty="0" smtClean="0"/>
                        <a:t>’ </a:t>
                      </a:r>
                      <a:r>
                        <a:rPr lang="ko-KR" altLang="en-US" sz="1100" baseline="0" dirty="0" err="1" smtClean="0"/>
                        <a:t>선택시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삭제할 글에 대한 정보를 서버로 전달한다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/>
                        <a:t>[</a:t>
                      </a:r>
                      <a:r>
                        <a:rPr lang="ko-KR" altLang="en-US" sz="1100" b="1" baseline="0" dirty="0" smtClean="0"/>
                        <a:t>삭제하려는 글이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/>
                        <a:t>사용자가 작성한 글이 아닐 경우</a:t>
                      </a:r>
                      <a:r>
                        <a:rPr lang="en-US" altLang="ko-KR" sz="110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삭제 권한이 없다는 내용의 다이얼로그 </a:t>
                      </a:r>
                      <a:r>
                        <a:rPr lang="en-US" altLang="ko-KR" sz="1100" baseline="0" dirty="0" smtClean="0"/>
                        <a:t>3-[2]-1</a:t>
                      </a:r>
                      <a:r>
                        <a:rPr lang="ko-KR" altLang="en-US" sz="1100" baseline="0" dirty="0" smtClean="0"/>
                        <a:t>이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나타난다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35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클릭할 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사용자가 입력한 </a:t>
                      </a:r>
                      <a:r>
                        <a:rPr lang="ko-KR" altLang="en-US" sz="1100" dirty="0" err="1" smtClean="0"/>
                        <a:t>댓글에</a:t>
                      </a:r>
                      <a:r>
                        <a:rPr lang="ko-KR" altLang="en-US" sz="1100" dirty="0" smtClean="0"/>
                        <a:t> 대한 정보가 서버로 전달되고 해당 글에 </a:t>
                      </a:r>
                      <a:r>
                        <a:rPr lang="ko-KR" altLang="en-US" sz="1100" dirty="0" err="1" smtClean="0"/>
                        <a:t>댓글이</a:t>
                      </a:r>
                      <a:r>
                        <a:rPr lang="ko-KR" altLang="en-US" sz="1100" dirty="0" smtClean="0"/>
                        <a:t> 등록된다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43687"/>
            <a:ext cx="2038245" cy="13588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36" y="4581128"/>
            <a:ext cx="2260957" cy="1472472"/>
          </a:xfrm>
          <a:prstGeom prst="rect">
            <a:avLst/>
          </a:prstGeom>
        </p:spPr>
      </p:pic>
      <p:cxnSp>
        <p:nvCxnSpPr>
          <p:cNvPr id="85" name="직선 화살표 연결선 84"/>
          <p:cNvCxnSpPr/>
          <p:nvPr/>
        </p:nvCxnSpPr>
        <p:spPr>
          <a:xfrm>
            <a:off x="2801798" y="3136566"/>
            <a:ext cx="961079" cy="1444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2856479" y="2823930"/>
            <a:ext cx="1499497" cy="36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44620" y="2574684"/>
            <a:ext cx="842446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3-[2]-(1)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22711" y="4302517"/>
            <a:ext cx="842446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3-[2]-(2)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50" y="1052736"/>
            <a:ext cx="2073715" cy="1382477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2787747" y="2132856"/>
            <a:ext cx="1280197" cy="75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64213" y="1052736"/>
            <a:ext cx="842446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3-[1]-(1)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0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00036"/>
              </p:ext>
            </p:extLst>
          </p:nvPr>
        </p:nvGraphicFramePr>
        <p:xfrm>
          <a:off x="166003" y="157700"/>
          <a:ext cx="8726479" cy="636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 </a:t>
                      </a:r>
                      <a:r>
                        <a:rPr lang="ko-KR" altLang="en-US" dirty="0" err="1" smtClean="0"/>
                        <a:t>새글쓰기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err="1" smtClean="0"/>
                        <a:t>새글쓰기</a:t>
                      </a:r>
                      <a:r>
                        <a:rPr lang="ko-KR" altLang="en-US" dirty="0" smtClean="0"/>
                        <a:t>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052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48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42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42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6" y="1052735"/>
            <a:ext cx="2946741" cy="5583421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1939611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013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80966" y="460455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3608" y="54938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63595" y="54950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57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25"/>
              </p:ext>
            </p:extLst>
          </p:nvPr>
        </p:nvGraphicFramePr>
        <p:xfrm>
          <a:off x="166003" y="157700"/>
          <a:ext cx="8726479" cy="636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 수정하기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err="1" smtClean="0"/>
                        <a:t>새글쓰기</a:t>
                      </a:r>
                      <a:r>
                        <a:rPr lang="ko-KR" altLang="en-US" dirty="0" smtClean="0"/>
                        <a:t>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052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48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37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47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2" y="1052735"/>
            <a:ext cx="2904128" cy="558342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39611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013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80966" y="460455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54938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3595" y="54950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96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26475"/>
              </p:ext>
            </p:extLst>
          </p:nvPr>
        </p:nvGraphicFramePr>
        <p:xfrm>
          <a:off x="166003" y="157700"/>
          <a:ext cx="8726479" cy="615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이웃이야기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이웃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이웃이야기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0880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97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8"/>
          <a:stretch/>
        </p:blipFill>
        <p:spPr>
          <a:xfrm>
            <a:off x="682609" y="1170756"/>
            <a:ext cx="2605064" cy="50242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205515" y="226541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1616" y="31953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30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6492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32738"/>
              </p:ext>
            </p:extLst>
          </p:nvPr>
        </p:nvGraphicFramePr>
        <p:xfrm>
          <a:off x="-3160567" y="0"/>
          <a:ext cx="2750148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58"/>
                <a:gridCol w="458358"/>
                <a:gridCol w="458358"/>
                <a:gridCol w="458358"/>
                <a:gridCol w="458358"/>
                <a:gridCol w="458358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33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06" y="5249689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508022" y="5237835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9670631" y="1524835"/>
            <a:ext cx="1384725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55356" y="1524835"/>
            <a:ext cx="1384727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06793" y="18925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9684568" y="2324565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1899381" y="1854416"/>
            <a:ext cx="415293" cy="415293"/>
            <a:chOff x="7560332" y="6021538"/>
            <a:chExt cx="504056" cy="504056"/>
          </a:xfrm>
        </p:grpSpPr>
        <p:sp>
          <p:nvSpPr>
            <p:cNvPr id="40" name="타원 3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51628" y="5576850"/>
            <a:ext cx="438326" cy="12022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706793" y="239144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9684568" y="2823497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06793" y="28761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15-07-18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684568" y="3308241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706793" y="33619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15-07-19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9684568" y="3794016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2380596" y="2319192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Picture 3" descr="C:\Users\JavaPro\Desktop\UI자료\11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032016" y="-338406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직사각형 105"/>
          <p:cNvSpPr/>
          <p:nvPr/>
        </p:nvSpPr>
        <p:spPr>
          <a:xfrm>
            <a:off x="-3128367" y="-1077302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528"/>
              </p:ext>
            </p:extLst>
          </p:nvPr>
        </p:nvGraphicFramePr>
        <p:xfrm>
          <a:off x="-3128367" y="-1069304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8" name="모서리가 둥근 직사각형 107"/>
          <p:cNvSpPr/>
          <p:nvPr/>
        </p:nvSpPr>
        <p:spPr>
          <a:xfrm>
            <a:off x="-2098129" y="-250382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-2746831" y="-260931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-2915333" y="-35275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-2098129" y="33838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-2746831" y="32783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-2915333" y="55349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-2098129" y="92714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-2746831" y="91659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-2915333" y="1142255"/>
            <a:ext cx="77080" cy="77080"/>
          </a:xfrm>
          <a:prstGeom prst="ellipse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-2098129" y="151591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-2746831" y="150536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-2915333" y="1731020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-2098129" y="210467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-2746831" y="209412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-2915333" y="2319785"/>
            <a:ext cx="77080" cy="770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120" y="3122253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2124604" y="3110399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직사각형 124"/>
          <p:cNvSpPr/>
          <p:nvPr/>
        </p:nvSpPr>
        <p:spPr>
          <a:xfrm>
            <a:off x="-3095353" y="2796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-2409874" y="2796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-3308387" y="-123994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3236326" y="-4130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JavaPro\Desktop\그림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3138"/>
            <a:ext cx="2967971" cy="598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83958"/>
              </p:ext>
            </p:extLst>
          </p:nvPr>
        </p:nvGraphicFramePr>
        <p:xfrm>
          <a:off x="788081" y="1608021"/>
          <a:ext cx="2532971" cy="38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53"/>
                <a:gridCol w="361853"/>
                <a:gridCol w="361853"/>
                <a:gridCol w="361853"/>
                <a:gridCol w="361853"/>
                <a:gridCol w="361853"/>
                <a:gridCol w="361853"/>
              </a:tblGrid>
              <a:tr h="383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b="1" dirty="0" err="1" smtClean="0"/>
                        <a:t>홈보기</a:t>
                      </a:r>
                      <a:endParaRPr lang="en-US" altLang="ko-KR" sz="40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가족</a:t>
                      </a:r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400" b="1" dirty="0" smtClean="0"/>
                        <a:t>이야기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이웃</a:t>
                      </a:r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400" b="1" dirty="0" smtClean="0"/>
                        <a:t>이야기</a:t>
                      </a:r>
                      <a:endParaRPr lang="ko-KR" altLang="en-US" sz="4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일정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b="1" dirty="0" smtClean="0"/>
                        <a:t>일기장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앨범</a:t>
                      </a:r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500" b="1" dirty="0" smtClean="0"/>
                        <a:t>보기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기타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30" name="모서리가 둥근 직사각형 129"/>
          <p:cNvSpPr/>
          <p:nvPr/>
        </p:nvSpPr>
        <p:spPr>
          <a:xfrm>
            <a:off x="884949" y="2050289"/>
            <a:ext cx="2348281" cy="40143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/>
          <p:cNvSpPr/>
          <p:nvPr/>
        </p:nvSpPr>
        <p:spPr>
          <a:xfrm>
            <a:off x="-2231957" y="482446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-2304645" y="528695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37739" y="3070293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smtClean="0"/>
              <a:t>휴대폰 번호</a:t>
            </a:r>
            <a:endParaRPr lang="ko-KR" altLang="en-US" sz="1100" b="1" spc="-300" dirty="0"/>
          </a:p>
        </p:txBody>
      </p:sp>
      <p:sp>
        <p:nvSpPr>
          <p:cNvPr id="134" name="TextBox 133"/>
          <p:cNvSpPr txBox="1"/>
          <p:nvPr/>
        </p:nvSpPr>
        <p:spPr>
          <a:xfrm>
            <a:off x="-3815297" y="641503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135" name="TextBox 134"/>
          <p:cNvSpPr txBox="1"/>
          <p:nvPr/>
        </p:nvSpPr>
        <p:spPr>
          <a:xfrm>
            <a:off x="-3519662" y="682838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생일</a:t>
            </a:r>
            <a:endParaRPr lang="ko-KR" altLang="en-US" sz="1400" b="1" spc="-300" dirty="0"/>
          </a:p>
        </p:txBody>
      </p:sp>
      <p:sp>
        <p:nvSpPr>
          <p:cNvPr id="136" name="TextBox 135"/>
          <p:cNvSpPr txBox="1"/>
          <p:nvPr/>
        </p:nvSpPr>
        <p:spPr>
          <a:xfrm>
            <a:off x="-3519662" y="7325003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137" name="TextBox 136"/>
          <p:cNvSpPr txBox="1"/>
          <p:nvPr/>
        </p:nvSpPr>
        <p:spPr>
          <a:xfrm>
            <a:off x="-3519662" y="790106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-2519153" y="5911756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-2519153" y="641503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-2519152" y="6857999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-2519153" y="7361885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-2447145" y="7901067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-1692606" y="6857999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-1138073" y="6857999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-2018337" y="6828381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146" name="TextBox 145"/>
          <p:cNvSpPr txBox="1"/>
          <p:nvPr/>
        </p:nvSpPr>
        <p:spPr>
          <a:xfrm>
            <a:off x="-1441721" y="6828381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147" name="TextBox 146"/>
          <p:cNvSpPr txBox="1"/>
          <p:nvPr/>
        </p:nvSpPr>
        <p:spPr>
          <a:xfrm>
            <a:off x="-830644" y="6828381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148" name="타원 147"/>
          <p:cNvSpPr/>
          <p:nvPr/>
        </p:nvSpPr>
        <p:spPr>
          <a:xfrm>
            <a:off x="1476684" y="226970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317676" y="2595961"/>
            <a:ext cx="77080" cy="847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80721" y="2408667"/>
            <a:ext cx="73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김철연</a:t>
            </a:r>
            <a:endParaRPr lang="ko-KR" altLang="en-US" sz="1400" b="1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646587" y="3049689"/>
            <a:ext cx="1485253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937739" y="344586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err="1" smtClean="0"/>
              <a:t>이메일주소</a:t>
            </a:r>
            <a:endParaRPr lang="ko-KR" altLang="en-US" sz="1100" b="1" spc="-300" dirty="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646587" y="3425262"/>
            <a:ext cx="1485253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184926" y="3821935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smtClean="0"/>
              <a:t>생일</a:t>
            </a:r>
            <a:endParaRPr lang="ko-KR" altLang="en-US" sz="1100" b="1" spc="-3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963383" y="382193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300" dirty="0" smtClean="0"/>
              <a:t>년</a:t>
            </a:r>
            <a:endParaRPr lang="ko-KR" altLang="en-US" sz="1100" b="1" spc="-3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425797" y="382193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300" dirty="0" smtClean="0"/>
              <a:t>월</a:t>
            </a:r>
            <a:endParaRPr lang="ko-KR" altLang="en-US" sz="1100" b="1" spc="-3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915816" y="382193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300" dirty="0"/>
              <a:t>일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646586" y="3796600"/>
            <a:ext cx="376951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2200737" y="3796600"/>
            <a:ext cx="283031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686137" y="3796600"/>
            <a:ext cx="283031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937739" y="419371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err="1" smtClean="0"/>
              <a:t>이메일주소</a:t>
            </a:r>
            <a:endParaRPr lang="ko-KR" altLang="en-US" sz="1100" b="1" spc="-300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646587" y="4173110"/>
            <a:ext cx="1485253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1184926" y="4521243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smtClean="0"/>
              <a:t>색상</a:t>
            </a:r>
            <a:endParaRPr lang="ko-KR" altLang="en-US" sz="1100" b="1" spc="-300" dirty="0"/>
          </a:p>
        </p:txBody>
      </p:sp>
      <p:sp>
        <p:nvSpPr>
          <p:cNvPr id="169" name="직사각형 168"/>
          <p:cNvSpPr/>
          <p:nvPr/>
        </p:nvSpPr>
        <p:spPr>
          <a:xfrm>
            <a:off x="1654161" y="4521243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033584" y="4988917"/>
            <a:ext cx="2051010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1787220" y="50631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확인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13581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13581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14636"/>
              </p:ext>
            </p:extLst>
          </p:nvPr>
        </p:nvGraphicFramePr>
        <p:xfrm>
          <a:off x="1" y="3"/>
          <a:ext cx="9143996" cy="68579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0892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일정</a:t>
                      </a:r>
                      <a:r>
                        <a:rPr lang="ko-KR" altLang="en-US" sz="1500" baseline="0" dirty="0" smtClean="0"/>
                        <a:t> 확인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53487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altLang="ko-KR" sz="1400" kern="100" dirty="0" smtClean="0">
                          <a:effectLst/>
                        </a:rPr>
                        <a:t> App_</a:t>
                      </a:r>
                      <a:r>
                        <a:rPr lang="ko-KR" altLang="en-US" sz="14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400" kern="100" dirty="0" smtClean="0">
                          <a:effectLst/>
                        </a:rPr>
                        <a:t>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 후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버튼을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1146161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1. </a:t>
                      </a:r>
                      <a:r>
                        <a:rPr lang="ko-KR" altLang="en-US" sz="1500" kern="100" dirty="0" smtClean="0">
                          <a:effectLst/>
                        </a:rPr>
                        <a:t>일정 버튼 클릭 시 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달력이 제공되고 오늘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의 일정이 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번과 같이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목록 형태로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2. </a:t>
                      </a:r>
                      <a:r>
                        <a:rPr lang="ko-KR" altLang="en-US" sz="1500" kern="100" dirty="0" smtClean="0">
                          <a:effectLst/>
                        </a:rPr>
                        <a:t>이전 달 </a:t>
                      </a:r>
                      <a:r>
                        <a:rPr lang="en-US" altLang="ko-KR" sz="1500" kern="100" dirty="0" smtClean="0">
                          <a:effectLst/>
                        </a:rPr>
                        <a:t>or </a:t>
                      </a:r>
                      <a:r>
                        <a:rPr lang="ko-KR" altLang="en-US" sz="1500" kern="100" dirty="0" smtClean="0">
                          <a:effectLst/>
                        </a:rPr>
                        <a:t>다음 달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클릭하면 달력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의 달이 이동된다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461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3.</a:t>
                      </a:r>
                      <a:r>
                        <a:rPr lang="en-US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일정 추가 버튼을 </a:t>
                      </a:r>
                      <a:endParaRPr lang="en-US" altLang="ko-KR" sz="15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5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일정추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197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4. </a:t>
                      </a:r>
                      <a:r>
                        <a:rPr lang="ko-KR" altLang="en-US" sz="1500" kern="100" dirty="0" smtClean="0">
                          <a:effectLst/>
                        </a:rPr>
                        <a:t>날짜를 클릭하면 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 날짜의 일정을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받아와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목록 형태로 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5. </a:t>
                      </a:r>
                      <a:r>
                        <a:rPr lang="ko-KR" altLang="en-US" sz="1500" kern="100" dirty="0" smtClean="0">
                          <a:effectLst/>
                        </a:rPr>
                        <a:t>해당 일정을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일정상세보기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78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950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51993"/>
              </p:ext>
            </p:extLst>
          </p:nvPr>
        </p:nvGraphicFramePr>
        <p:xfrm>
          <a:off x="877466" y="1443201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 descr="C:\Users\JavaPro\Desktop\'청춘'\정보통신전자공학부\SW융합\파이널프로젝트\벤치마킹\장재영\비트윈 캡쳐자료\Screenshot_2015-07-10-21-38-2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6" b="36505"/>
          <a:stretch/>
        </p:blipFill>
        <p:spPr bwMode="auto">
          <a:xfrm>
            <a:off x="877466" y="2275914"/>
            <a:ext cx="2769450" cy="24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83660" y="5179491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1820" y="5179491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저녁에 가족 외식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83660" y="4741879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81820" y="4741879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친구와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점심식사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92764" y="4765836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19776" y="5066546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92764" y="5203448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19776" y="55041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87431" y="4827854"/>
            <a:ext cx="45719" cy="63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C:\Users\JavaPro\Desktop\mailbo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0" y="5815110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496659" y="5803256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843808" y="2362920"/>
            <a:ext cx="743623" cy="27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9098" y="217020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62703" y="3435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59" y="46735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3984" y="12725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3620" y="23294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474004" y="7322148"/>
            <a:ext cx="504056" cy="504056"/>
            <a:chOff x="7812360" y="5827320"/>
            <a:chExt cx="504056" cy="504056"/>
          </a:xfrm>
        </p:grpSpPr>
        <p:sp>
          <p:nvSpPr>
            <p:cNvPr id="35" name="타원 3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1894892" y="7322148"/>
            <a:ext cx="504056" cy="504056"/>
            <a:chOff x="7230200" y="5827320"/>
            <a:chExt cx="504056" cy="504056"/>
          </a:xfrm>
        </p:grpSpPr>
        <p:sp>
          <p:nvSpPr>
            <p:cNvPr id="38" name="타원 3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2" name="타원 1"/>
          <p:cNvSpPr/>
          <p:nvPr/>
        </p:nvSpPr>
        <p:spPr>
          <a:xfrm>
            <a:off x="3219008" y="2299582"/>
            <a:ext cx="339786" cy="33978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83660" y="1953119"/>
            <a:ext cx="1376915" cy="268597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개인일정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3141" y="1953119"/>
            <a:ext cx="1370010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가족일정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84325"/>
              </p:ext>
            </p:extLst>
          </p:nvPr>
        </p:nvGraphicFramePr>
        <p:xfrm>
          <a:off x="1" y="3"/>
          <a:ext cx="9143996" cy="68579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2459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일정상세보기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일정상세보기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533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일정을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892575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수정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삭제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일정의 제목과 장소를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시작일자와 종료일자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smtClean="0">
                          <a:effectLst/>
                        </a:rPr>
                        <a:t>나의 알림</a:t>
                      </a:r>
                      <a:r>
                        <a:rPr lang="en-US" altLang="ko-KR" sz="1500" kern="100" dirty="0" smtClean="0">
                          <a:effectLst/>
                        </a:rPr>
                        <a:t>,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가족 알림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 여부 정보를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500" kern="100" baseline="0" dirty="0" smtClean="0">
                        <a:effectLst/>
                      </a:endParaRPr>
                    </a:p>
                  </a:txBody>
                  <a:tcPr marL="59472" marR="59472" marT="0" marB="0" anchor="ctr"/>
                </a:tc>
              </a:tr>
              <a:tr h="5204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메모 정보를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15918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444425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개인 일정 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447813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삭</a:t>
            </a:r>
            <a:r>
              <a:rPr lang="ko-KR" altLang="en-US" sz="1100" b="1" dirty="0"/>
              <a:t>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96347"/>
            <a:ext cx="2769450" cy="78793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친구와의 점심식사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latin typeface="HY나무B" pitchFamily="18" charset="-127"/>
                  <a:ea typeface="HY나무B" pitchFamily="18" charset="-127"/>
                </a:rPr>
                <a:t>아웃백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스테이크 하우스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926902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322702"/>
            <a:ext cx="2769450" cy="786752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나의 알림                      </a:t>
              </a:r>
              <a:r>
                <a:rPr lang="en-US" altLang="ko-KR" sz="1050" b="1" dirty="0" smtClean="0">
                  <a:latin typeface="HY나무B" pitchFamily="18" charset="-127"/>
                  <a:ea typeface="HY나무B" pitchFamily="18" charset="-127"/>
                </a:rPr>
                <a:t>1</a:t>
              </a:r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시간 전 </a:t>
              </a:r>
              <a:r>
                <a:rPr lang="ko-KR" altLang="en-US" sz="1050" b="1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              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402548"/>
            <a:ext cx="2769450" cy="77840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15:30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133103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9209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94709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79132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113078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86375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737569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810866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친구 생일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7755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94343" y="1447813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수정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2237376" y="15105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914" y="21779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7426" y="34414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480" y="43472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371" y="57471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49098" y="150993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Picture 2" descr="C:\Users\JavaPro\Desktop\UI자료\3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24" y="2200506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954248" y="2322020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54248" y="2848210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91274" y="3226661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3758" y="3226661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64822"/>
              </p:ext>
            </p:extLst>
          </p:nvPr>
        </p:nvGraphicFramePr>
        <p:xfrm>
          <a:off x="1" y="3"/>
          <a:ext cx="9143996" cy="68579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2459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일정상세보기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일정상세보기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533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일정을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892575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수정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삭제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일정의 제목과 장소를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시작일자와 종료일자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smtClean="0">
                          <a:effectLst/>
                        </a:rPr>
                        <a:t>나의 알림</a:t>
                      </a:r>
                      <a:r>
                        <a:rPr lang="en-US" altLang="ko-KR" sz="1500" kern="100" dirty="0" smtClean="0">
                          <a:effectLst/>
                        </a:rPr>
                        <a:t>,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가족 알림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 여부 정보를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500" kern="100" baseline="0" dirty="0" smtClean="0">
                        <a:effectLst/>
                      </a:endParaRPr>
                    </a:p>
                  </a:txBody>
                  <a:tcPr marL="59472" marR="59472" marT="0" marB="0" anchor="ctr"/>
                </a:tc>
              </a:tr>
              <a:tr h="5204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메모 정보를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15918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444425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개인 일정 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447813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삭</a:t>
            </a:r>
            <a:r>
              <a:rPr lang="ko-KR" altLang="en-US" sz="1100" b="1" dirty="0"/>
              <a:t>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96347"/>
            <a:ext cx="2769450" cy="78793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친구와의 점심식사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latin typeface="HY나무B" pitchFamily="18" charset="-127"/>
                  <a:ea typeface="HY나무B" pitchFamily="18" charset="-127"/>
                </a:rPr>
                <a:t>아웃백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스테이크 하우스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926902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322702"/>
            <a:ext cx="2769450" cy="786752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나의 알림                      </a:t>
              </a:r>
              <a:r>
                <a:rPr lang="en-US" altLang="ko-KR" sz="1050" b="1" dirty="0" smtClean="0">
                  <a:latin typeface="HY나무B" pitchFamily="18" charset="-127"/>
                  <a:ea typeface="HY나무B" pitchFamily="18" charset="-127"/>
                </a:rPr>
                <a:t>1</a:t>
              </a:r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시간 전 </a:t>
              </a:r>
              <a:r>
                <a:rPr lang="ko-KR" altLang="en-US" sz="1050" b="1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              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402548"/>
            <a:ext cx="2769450" cy="77840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15:30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133103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9209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94709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79132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113078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86375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737569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810866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친구 생일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7755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94343" y="1447813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수정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4923431" y="14352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2493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386" y="346759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093" y="43641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093" y="564822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30270" y="14444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Picture 2" descr="C:\Users\JavaPro\Desktop\UI자료\3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24" y="2200506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954248" y="2322020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54248" y="2848210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91274" y="3226661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3758" y="3226661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27974"/>
              </p:ext>
            </p:extLst>
          </p:nvPr>
        </p:nvGraphicFramePr>
        <p:xfrm>
          <a:off x="1" y="3"/>
          <a:ext cx="9143996" cy="68579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2459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일정상세보기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일정상세보기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533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일정을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892575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수정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삭제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일정의 제목과 장소를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시작일자와 종료일자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smtClean="0">
                          <a:effectLst/>
                        </a:rPr>
                        <a:t>나의 알림</a:t>
                      </a:r>
                      <a:r>
                        <a:rPr lang="en-US" altLang="ko-KR" sz="1500" kern="100" dirty="0" smtClean="0">
                          <a:effectLst/>
                        </a:rPr>
                        <a:t>,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가족 알림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 여부 정보를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500" kern="100" baseline="0" dirty="0" smtClean="0">
                        <a:effectLst/>
                      </a:endParaRPr>
                    </a:p>
                  </a:txBody>
                  <a:tcPr marL="59472" marR="59472" marT="0" marB="0" anchor="ctr"/>
                </a:tc>
              </a:tr>
              <a:tr h="5204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메모 정보를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15918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444425"/>
            <a:ext cx="2724150" cy="45630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개인 일정  수정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447813"/>
            <a:ext cx="517822" cy="45085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취소</a:t>
            </a:r>
            <a:endParaRPr lang="ko-KR" altLang="en-US" sz="11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96347"/>
            <a:ext cx="2769450" cy="787938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친구와의 점심식사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latin typeface="HY나무B" pitchFamily="18" charset="-127"/>
                  <a:ea typeface="HY나무B" pitchFamily="18" charset="-127"/>
                </a:rPr>
                <a:t>아웃백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스테이크 하우스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926902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322702"/>
            <a:ext cx="2769450" cy="786752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나의 알림                      </a:t>
              </a:r>
              <a:r>
                <a:rPr lang="en-US" altLang="ko-KR" sz="1050" b="1" dirty="0" smtClean="0">
                  <a:latin typeface="HY나무B" pitchFamily="18" charset="-127"/>
                  <a:ea typeface="HY나무B" pitchFamily="18" charset="-127"/>
                </a:rPr>
                <a:t>1</a:t>
              </a:r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시간 전 </a:t>
              </a:r>
              <a:r>
                <a:rPr lang="ko-KR" altLang="en-US" sz="1050" b="1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              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402548"/>
            <a:ext cx="2769450" cy="778408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15:30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133103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9209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94709"/>
            <a:ext cx="230423" cy="230423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79132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113078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86375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737569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810866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친구 생일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7755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94343" y="1447813"/>
            <a:ext cx="517822" cy="45085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완료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2237376" y="15105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914" y="21779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7426" y="34414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480" y="43472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371" y="57471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14738" y="14820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76889"/>
              </p:ext>
            </p:extLst>
          </p:nvPr>
        </p:nvGraphicFramePr>
        <p:xfrm>
          <a:off x="1" y="3"/>
          <a:ext cx="9143996" cy="7001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개인일정 등록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</a:t>
                      </a:r>
                      <a:r>
                        <a:rPr lang="en-US" altLang="ko-KR" sz="1500" kern="100" dirty="0" smtClean="0">
                          <a:effectLst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</a:rPr>
                        <a:t>추가 버튼 클릭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저장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정보를 서버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 전송하여 일정을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등록한다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2.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제목과 장소를 입력함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시작일자와 종료버튼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 클릭하면 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_#2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나의 알림을 선택하면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_#3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제공되어 알림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시간을 설정한다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smtClean="0">
                          <a:effectLst/>
                        </a:rPr>
                        <a:t>가족 알림을 선택하면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_#4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제공되어 함께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알림을 받을 구성원을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선택한다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반복 여부를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_#5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제공되어 반복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여부를 설정한다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420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7. </a:t>
                      </a:r>
                      <a:r>
                        <a:rPr lang="ko-KR" altLang="en-US" sz="1500" kern="100" dirty="0" smtClean="0">
                          <a:effectLst/>
                        </a:rPr>
                        <a:t>메모를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24188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85292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94514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개인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97902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46436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76991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72791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52637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83192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42180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44798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29221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063167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36464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687658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760955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27642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4578" y="14606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8446" y="33566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208" y="42451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4991" y="463206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84558" y="50512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56625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208" y="20901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2310</Words>
  <Application>Microsoft Office PowerPoint</Application>
  <PresentationFormat>화면 슬라이드 쇼(4:3)</PresentationFormat>
  <Paragraphs>1574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JavaPro</cp:lastModifiedBy>
  <cp:revision>52</cp:revision>
  <cp:lastPrinted>2015-07-17T05:50:21Z</cp:lastPrinted>
  <dcterms:created xsi:type="dcterms:W3CDTF">2015-07-17T03:49:46Z</dcterms:created>
  <dcterms:modified xsi:type="dcterms:W3CDTF">2015-07-18T02:08:49Z</dcterms:modified>
</cp:coreProperties>
</file>